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b53a79c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b53a79c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f94ee65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f94ee6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b53a79c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b53a79c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b53a79c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4b53a79c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4b53a79c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4b53a79c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faa2d9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faa2d9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c539f0b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c539f0b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b53a79c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b53a79c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b53a79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b53a79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b53a79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b53a79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b53a7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b53a7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b53a79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b53a79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c539f0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c539f0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b53a79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b53a79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penstack.org/bandit/1.4.0/blacklists/blacklist_imports.html" TargetMode="External"/><Relationship Id="rId4" Type="http://schemas.openxmlformats.org/officeDocument/2006/relationships/hyperlink" Target="https://docs.openstack.org/bandit/1.4.0/blacklists/blacklist_call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8075" y="435400"/>
            <a:ext cx="48117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ML Based Malware Analysis of Executable Files and Source Code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15450" y="2236400"/>
            <a:ext cx="34707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Team Name - Provaxin </a:t>
            </a:r>
            <a:br>
              <a:rPr lang="en-GB" sz="1600"/>
            </a:br>
            <a:br>
              <a:rPr lang="en-GB" sz="1600"/>
            </a:br>
            <a:r>
              <a:rPr lang="en-GB" sz="1600"/>
              <a:t>Team Members - </a:t>
            </a:r>
            <a:br>
              <a:rPr lang="en-GB" sz="1600"/>
            </a:br>
            <a:r>
              <a:rPr lang="en-GB" sz="1600"/>
              <a:t>	Priydarshi Singh</a:t>
            </a:r>
            <a:br>
              <a:rPr lang="en-GB" sz="1600"/>
            </a:br>
            <a:r>
              <a:rPr lang="en-GB" sz="1600"/>
              <a:t>	Aman Agrawal</a:t>
            </a:r>
            <a:br>
              <a:rPr lang="en-GB" sz="1600"/>
            </a:br>
            <a:r>
              <a:rPr lang="en-GB" sz="1600"/>
              <a:t>	Devanshu Singla</a:t>
            </a:r>
            <a:br>
              <a:rPr lang="en-GB" sz="1600"/>
            </a:br>
            <a:r>
              <a:rPr lang="en-GB" sz="1600"/>
              <a:t>	Niket Jain</a:t>
            </a:r>
            <a:br>
              <a:rPr lang="en-GB" sz="1600"/>
            </a:br>
            <a:r>
              <a:rPr lang="en-GB" sz="1600"/>
              <a:t>	Shubhankar Gambhir</a:t>
            </a:r>
            <a:br>
              <a:rPr lang="en-GB" sz="1600"/>
            </a:br>
            <a:r>
              <a:rPr lang="en-GB" sz="1600"/>
              <a:t>	Varenya Srivastava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Malware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ran 39,000+ Javascript malware samples* in the sandbox and used the results to create rules for detecting a malware.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Examples of rules where a file is flagged as a malware: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If the code makes a request to a known malicious website (as determined using IP Quality Score API).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If the code downloads some executable files that are detected as malware by our ML models.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If it uses 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eval</a:t>
            </a:r>
            <a:r>
              <a:rPr lang="en-GB" sz="1300"/>
              <a:t> to try to execute obfuscated code	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*Source: </a:t>
            </a:r>
            <a:r>
              <a:rPr lang="en-GB"/>
              <a:t>github.com/HynekPetrak/javascript-malware-collection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r>
              <a:rPr lang="en-GB"/>
              <a:t> Malware Analysis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perform a </a:t>
            </a:r>
            <a:r>
              <a:rPr b="1" lang="en-GB"/>
              <a:t>static</a:t>
            </a:r>
            <a:r>
              <a:rPr b="1" lang="en-GB"/>
              <a:t> analysis</a:t>
            </a:r>
            <a:r>
              <a:rPr lang="en-GB"/>
              <a:t> of python code.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python code is checked for the potentially vulnerable calls/functions and imports using rule-based approach.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imported files are further checked recursively for dangerous code.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Report is generated after analysis which gives count of dangers of different threat level.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References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 u="sng">
                <a:solidFill>
                  <a:schemeClr val="hlink"/>
                </a:solidFill>
                <a:hlinkClick r:id="rId3"/>
              </a:rPr>
              <a:t>https://docs.openstack.org/bandit/1.4.0/blacklists/blacklist_imports.html</a:t>
            </a:r>
            <a:r>
              <a:rPr lang="en-GB" sz="1300"/>
              <a:t> 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300" u="sng">
                <a:solidFill>
                  <a:schemeClr val="hlink"/>
                </a:solidFill>
                <a:hlinkClick r:id="rId4"/>
              </a:rPr>
              <a:t>https://docs.openstack.org/bandit/1.4.0/blacklists/blacklist_calls.html</a:t>
            </a:r>
            <a:r>
              <a:rPr lang="en-GB" sz="1300"/>
              <a:t> </a:t>
            </a:r>
            <a:br>
              <a:rPr lang="en-GB"/>
            </a:b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Malware Analysis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have also build Malicious URLs classifier using Machine Learning techniques.</a:t>
            </a:r>
            <a:br>
              <a:rPr lang="en-GB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performed feature extraction on a dataset consisting of 400k URL samples and used ML algorithms - Logistic Regression and Linear Support Vector Classification for the task.</a:t>
            </a:r>
            <a:br>
              <a:rPr lang="en-GB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were able to achieve 96.2% and 98% accuracy for the respective models.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r>
              <a:rPr lang="en-GB"/>
              <a:t> of Source Code Analysis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For </a:t>
            </a:r>
            <a:r>
              <a:rPr b="1" lang="en-GB" sz="1300">
                <a:solidFill>
                  <a:srgbClr val="F6B26B"/>
                </a:solidFill>
                <a:latin typeface="Courier"/>
                <a:ea typeface="Courier"/>
                <a:cs typeface="Courier"/>
                <a:sym typeface="Courier"/>
              </a:rPr>
              <a:t>pronpm</a:t>
            </a:r>
            <a:r>
              <a:rPr lang="en-GB" sz="1300"/>
              <a:t>: some packages don’t run any code upon just importing them, we need to call some functions. In the current form, the analyser cannot call functions in the package.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For </a:t>
            </a:r>
            <a:r>
              <a:rPr b="1" lang="en-GB" sz="13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propip</a:t>
            </a:r>
            <a:r>
              <a:rPr lang="en-GB" sz="1300"/>
              <a:t>: since this is a static a</a:t>
            </a:r>
            <a:r>
              <a:rPr lang="en-GB"/>
              <a:t>nalysis, we cannot correctly determine obfuscated calls to eval, or measure how many times a function is called.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Rules are not exhaustive.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Remaining Tasks (to be completed by 29th)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Complete the rules for </a:t>
            </a:r>
            <a:r>
              <a:rPr b="1" lang="en-GB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propip.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Combine the separate commands to create final wrappers (</a:t>
            </a:r>
            <a:r>
              <a:rPr b="1" lang="en-GB">
                <a:solidFill>
                  <a:srgbClr val="F6B26B"/>
                </a:solidFill>
                <a:latin typeface="Courier"/>
                <a:ea typeface="Courier"/>
                <a:cs typeface="Courier"/>
                <a:sym typeface="Courier"/>
              </a:rPr>
              <a:t>pronpm</a:t>
            </a:r>
            <a:r>
              <a:rPr lang="en-GB"/>
              <a:t> and </a:t>
            </a:r>
            <a:r>
              <a:rPr b="1" lang="en-GB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propip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</a:t>
            </a:r>
            <a:r>
              <a:rPr lang="en-GB"/>
              <a:t>examples of </a:t>
            </a:r>
            <a:r>
              <a:rPr lang="en-GB"/>
              <a:t>real malicious packages that are flagged by </a:t>
            </a:r>
            <a:r>
              <a:rPr b="1" lang="en-GB">
                <a:solidFill>
                  <a:srgbClr val="F6B26B"/>
                </a:solidFill>
                <a:latin typeface="Courier"/>
                <a:ea typeface="Courier"/>
                <a:cs typeface="Courier"/>
                <a:sym typeface="Courier"/>
              </a:rPr>
              <a:t>pronpm</a:t>
            </a:r>
            <a:r>
              <a:rPr lang="en-GB"/>
              <a:t> and </a:t>
            </a:r>
            <a:r>
              <a:rPr b="1" lang="en-GB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propip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000"/>
              <a:t>Thanks.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Malware attacks are increasingly becoming more common and frequent.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an ever-increasing need to build tools to identify and restrict malwares.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Usually antivirus tools detect and stop </a:t>
            </a:r>
            <a:r>
              <a:rPr b="1" lang="en-GB">
                <a:solidFill>
                  <a:srgbClr val="E06666"/>
                </a:solidFill>
              </a:rPr>
              <a:t>malicious executables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But…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But…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541100" y="2831125"/>
            <a:ext cx="6795300" cy="13929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CVE-2022-23812: This affects the package node-ipc from 10.1.1 and before 10.1.3. This package contains malicious code, that targets users with IP located in Russia or Belarus, and overwrites their files with a heart emoji.</a:t>
            </a:r>
            <a:b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CVSS Base Score: 9.8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Developers often (ie, almost always) use popular open-source packages without checking their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trusted that very popular packages will definitely not be malicious.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package node-ipc used to have &gt;1M downloads every week.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incident has changed open source software as we know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demands from the open source community to build </a:t>
            </a:r>
            <a:r>
              <a:rPr lang="en-GB"/>
              <a:t>tools for checking malwares in packages downloaded by package managers like npm and pip.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Overview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52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use both </a:t>
            </a:r>
            <a:r>
              <a:rPr lang="en-GB" sz="2600">
                <a:solidFill>
                  <a:srgbClr val="FFFF00"/>
                </a:solidFill>
              </a:rPr>
              <a:t>ML based</a:t>
            </a:r>
            <a:r>
              <a:rPr lang="en-GB"/>
              <a:t> and </a:t>
            </a:r>
            <a:r>
              <a:rPr lang="en-GB" sz="2600">
                <a:solidFill>
                  <a:srgbClr val="FFFF00"/>
                </a:solidFill>
              </a:rPr>
              <a:t>R</a:t>
            </a:r>
            <a:r>
              <a:rPr lang="en-GB" sz="2600">
                <a:solidFill>
                  <a:srgbClr val="FFFF00"/>
                </a:solidFill>
              </a:rPr>
              <a:t>ule based</a:t>
            </a:r>
            <a:r>
              <a:rPr lang="en-GB"/>
              <a:t> techniques to perform </a:t>
            </a:r>
            <a:r>
              <a:rPr lang="en-GB" sz="2600">
                <a:solidFill>
                  <a:srgbClr val="FF9900"/>
                </a:solidFill>
              </a:rPr>
              <a:t>static</a:t>
            </a:r>
            <a:r>
              <a:rPr lang="en-GB"/>
              <a:t> as well as </a:t>
            </a:r>
            <a:r>
              <a:rPr lang="en-GB" sz="2600">
                <a:solidFill>
                  <a:srgbClr val="FF9900"/>
                </a:solidFill>
              </a:rPr>
              <a:t>dynamic</a:t>
            </a:r>
            <a:r>
              <a:rPr lang="en-GB"/>
              <a:t> analyses of </a:t>
            </a:r>
            <a:r>
              <a:rPr lang="en-GB" sz="2600">
                <a:solidFill>
                  <a:srgbClr val="00FFFF"/>
                </a:solidFill>
              </a:rPr>
              <a:t>executable files</a:t>
            </a:r>
            <a:r>
              <a:rPr lang="en-GB"/>
              <a:t> and </a:t>
            </a:r>
            <a:r>
              <a:rPr lang="en-GB" sz="2600">
                <a:solidFill>
                  <a:srgbClr val="00FFFF"/>
                </a:solidFill>
              </a:rPr>
              <a:t>source code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Malware Analysis of PE Executables using Machine Learning - 1st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have used Ember dataset which consists of feature set of 1.1 million PE </a:t>
            </a:r>
            <a:r>
              <a:rPr lang="en-GB"/>
              <a:t>executable binary files. The  dataset is divided in  400K malicious, 400K benign and 300K unlabeled files.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dataset comprises of 2.3K features like  entropy of binary, headers related data,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Due to computation limit we have to train our model on 0.2 million samples and test on another 0.2 million samples.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tried many ML classifiers to classify the data some of them being  AdaBoost-SAMME algorithm, Multi-layer Perceptron Classifier,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Best accuracy of 86.5% was achieved using Random Forest Classifier after hyperparameter tuning.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Malware Analysis of PE Executables using Machine Learning - 2nd Model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our first </a:t>
            </a:r>
            <a:r>
              <a:rPr lang="en-GB"/>
              <a:t>model was a generic one, we decided to make our model more “malware class specific”,  training on a particular class of malware 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training dataset had two classes: Benign and Malicious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Sourcing the dataset: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malicious files: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We wrote a mail to virusshare.com to get access(invite only) to the malware dataset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benign files: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Same as the previous model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Observations for 2nd Model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the previous set of ~2000 features, we selected around 54 features from the feature set, based on a paper by Dr Viorel, et al (Reference added in the docs)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accuracy obtained was &gt;0.98 for our model, which was based on the K-Nearest Neighbour Approach.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Limitation: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On a different </a:t>
            </a:r>
            <a:r>
              <a:rPr lang="en-GB" sz="1300"/>
              <a:t>class</a:t>
            </a:r>
            <a:r>
              <a:rPr lang="en-GB" sz="1300"/>
              <a:t> of malware corpus, the model sometimes </a:t>
            </a:r>
            <a:r>
              <a:rPr lang="en-GB" sz="1300"/>
              <a:t>miss classifies</a:t>
            </a:r>
            <a:r>
              <a:rPr lang="en-GB" sz="1300"/>
              <a:t> a malware file as a benign one. (Will be shown in the demo)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Malware analysis of source code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00FFFF"/>
                </a:solidFill>
              </a:rPr>
              <a:t>Python</a:t>
            </a:r>
            <a:r>
              <a:rPr lang="en-GB"/>
              <a:t> and </a:t>
            </a:r>
            <a:r>
              <a:rPr b="1" lang="en-GB">
                <a:solidFill>
                  <a:srgbClr val="F6B26B"/>
                </a:solidFill>
              </a:rPr>
              <a:t>JavaScript</a:t>
            </a:r>
            <a:r>
              <a:rPr lang="en-GB"/>
              <a:t> are most popular languages whose programs are shared as source code (ie., they can’t be compiled into an executable)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aimed to build the following tools: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3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propip</a:t>
            </a:r>
            <a:r>
              <a:rPr lang="en-GB" sz="1300"/>
              <a:t>: A wrapper for pip (official package manager for Python).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300">
                <a:solidFill>
                  <a:srgbClr val="F6B26B"/>
                </a:solidFill>
                <a:latin typeface="Courier"/>
                <a:ea typeface="Courier"/>
                <a:cs typeface="Courier"/>
                <a:sym typeface="Courier"/>
              </a:rPr>
              <a:t>pronpm</a:t>
            </a:r>
            <a:r>
              <a:rPr lang="en-GB" sz="1300"/>
              <a:t>: A wrapper for npm (official package manager for NodeJS).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tools work </a:t>
            </a:r>
            <a:r>
              <a:rPr lang="en-GB"/>
              <a:t>exactly</a:t>
            </a:r>
            <a:r>
              <a:rPr lang="en-GB"/>
              <a:t> as the original pip and npm.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-GB"/>
              <a:t>After the packages have been downloaded, the tools perform malware analysis on the downloaded code.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Malware Analysis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perform a </a:t>
            </a:r>
            <a:r>
              <a:rPr b="1" lang="en-GB"/>
              <a:t>dynamic analysis</a:t>
            </a:r>
            <a:r>
              <a:rPr lang="en-GB"/>
              <a:t> of JavaScript code.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JavaScript code is run in a </a:t>
            </a:r>
            <a:r>
              <a:rPr b="1" lang="en-GB"/>
              <a:t>sandboxed environment</a:t>
            </a:r>
            <a:r>
              <a:rPr lang="en-GB"/>
              <a:t>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The sandbox is created by redefining powerful functions (like 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eval</a:t>
            </a:r>
            <a:r>
              <a:rPr lang="en-GB" sz="1300"/>
              <a:t>, 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fetch</a:t>
            </a:r>
            <a:r>
              <a:rPr lang="en-GB" sz="1300"/>
              <a:t>, etc.</a:t>
            </a:r>
            <a:r>
              <a:rPr lang="en-GB" sz="1300"/>
              <a:t>) in pre-existing objects and modules (like 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window</a:t>
            </a:r>
            <a:r>
              <a:rPr lang="en-GB" sz="1300"/>
              <a:t>, 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console</a:t>
            </a:r>
            <a:r>
              <a:rPr lang="en-GB" sz="1300"/>
              <a:t>, etc.) to log the parameters and return a default value.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We use an open source tool (</a:t>
            </a:r>
            <a:r>
              <a:rPr lang="en-GB" sz="1300">
                <a:latin typeface="Courier"/>
                <a:ea typeface="Courier"/>
                <a:cs typeface="Courier"/>
                <a:sym typeface="Courier"/>
              </a:rPr>
              <a:t>malware-jail</a:t>
            </a:r>
            <a:r>
              <a:rPr lang="en-GB" sz="1300"/>
              <a:t>) for creating the sandbox.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state of the sandbox is analysed for potentially malicious actions.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-GB"/>
              <a:t>Usually, a package has its code spread over multiple files, which doesn’t work properly in the sandbox. We use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browserify</a:t>
            </a:r>
            <a:r>
              <a:rPr lang="en-GB"/>
              <a:t> to combine all the source code into one single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