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59750-D036-969F-C7AB-51A3089C1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BAE219-70AA-00B1-5598-B1B7186FC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3A9BF5-F7B5-E10B-8A51-347BB526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01.09.2025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DF79-4F57-3301-A112-A1A1D2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037960-D6FA-BCFD-9850-68FFB5C3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80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670D1-F75C-7F49-F8AB-AEC6464D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F1E2B1-812F-5DC6-29B6-D9D5807C3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5C7629-3AB6-F9E9-493A-F1E17EE2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01.09.2025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B5F100-35E7-9B50-B24F-3372D255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9D4625-E347-540F-3CF9-D57D1A07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02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403BED-84DF-F9AD-DA0D-EAED8FDDF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EB9F3B-28E1-02E2-0A03-1E013654A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49F286-3AE0-C87F-9745-8F5DE44C1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01.09.2025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1FD98C-D31A-DBA9-4F11-65DB6A47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B3F98-24C9-4BDF-BC93-8B8497D7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01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69CEF-1678-B9D3-4915-791570FF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5DDFA-DAA8-A3B5-DD1E-E88BCB39D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18A868-E695-5B7A-FA21-B8FEA42D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01.09.2025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0FD147-243F-78CD-D653-BF261DB0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470C8B-DCBC-1B58-3F54-8E44310A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88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6FEE1-15D7-7402-8696-32F4057E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B3C4DC-E9F1-B886-513B-72E4C6E1C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1C8B01-9878-0E1B-6DFB-698DA7EF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01.09.2025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C85C7-B544-99D0-AA7D-35074BFC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2D15DD-7FA2-3023-8086-0ED2DAA6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82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F5130-6CC3-4B84-A8A7-A57A7880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AEABC-442B-2FD7-3E2E-B1972A23F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071CFB-EECF-D71C-166F-249137760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8B09AD-A45F-D863-CDB6-69BA8126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01.09.2025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15A62A-60B7-BA07-19B1-78491806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24724B-1915-8ED1-83D8-A4A0E5CE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33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0693B-3ED3-90D3-74AF-6E59959A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DF8920-DE87-2C45-A98A-ED4241780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FC3628-F269-4F21-BB3B-7F10CD146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A32ADE-DAD2-33F7-48C8-E043EB45C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007879-7FF8-AF83-0DC5-B86DE2FA7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E2E126-56C6-927A-45D9-3B0E6BB4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01.09.2025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883F7-37F5-7BAE-1758-0630BF72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D4826E-5DA4-10D2-FF9C-6302975D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28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CB911-A36A-909A-FCD1-5948ABCA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F3FC6D-2A4C-B5AB-084F-CE72E3B5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01.09.2025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640574-4C2C-CD77-7F59-C0880F5A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F2FBCA-613E-8BFA-AF5B-D136FE53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3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10F8DC-543C-55DD-8B18-F80B5C59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01.09.2025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04531A-DCE6-3ABA-2864-93D8944B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BD0524-2200-1DE3-CB0B-435F86E6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13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18BEA-DAAD-8148-8F72-140A4DB6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03328E-88F1-20D2-3B28-55EC17654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7256F0-83E8-F600-8670-EE2E1675C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9DB4D5-C7DC-1C20-90C0-635657D7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01.09.2025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489B71-2854-7F54-0689-847EE720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48AA07-6B07-9575-6797-7EA85A6D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63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5209E-4BEB-8B12-DDAA-E659D23E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F98246-EA33-BAF3-5D17-3A95D0781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414344-54BF-BEC4-9761-B6B98C8FC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494715-C560-F4E8-AA8A-9DE3451B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01.09.2025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7B8447-3DA9-7810-2FE3-3A9E70CB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0A3D94-3745-6D8E-372F-89D10E7A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17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822FB1-589D-BF83-F149-B5DBD5F8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735ECE-8278-489D-1002-B8B342929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1DC677-726F-46E1-1025-42D70E98B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72321-0ADC-40FD-88D2-B46DBDBC0FBC}" type="datetimeFigureOut">
              <a:rPr lang="de-DE" smtClean="0"/>
              <a:t>01.09.2025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4E8C7E-B700-701E-3226-2B065BA99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503BE7-4DC2-CA2B-8083-5BA205C5C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17231C8-FA57-742A-E2E0-F4516DB8849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73763" y="6703060"/>
            <a:ext cx="261937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600">
                <a:solidFill>
                  <a:srgbClr val="62646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241254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F4FDB-5F0D-1EF1-0A54-05F946AB9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Roadmap Masterarbeit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1873EB-ACE0-04C2-8242-9C48D461A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Jahresverschattung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36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5B2EA-BBE3-142A-D1EA-FCABF2DE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A4864D-EC40-06B1-BFC7-2E6918226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303F66-493D-17DF-7505-670DAEB57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153" y="1137918"/>
            <a:ext cx="6039693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2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FE966-25E1-3E0E-5059-F0F8ED77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Gebäudemodell erstellen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FF5CD2-8352-5A75-C704-14EF6E96A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Weg 1: </a:t>
            </a:r>
          </a:p>
        </p:txBody>
      </p:sp>
    </p:spTree>
    <p:extLst>
      <p:ext uri="{BB962C8B-B14F-4D97-AF65-F5344CB8AC3E}">
        <p14:creationId xmlns:p14="http://schemas.microsoft.com/office/powerpoint/2010/main" val="4265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57443d00-af18-408c-9335-47b5de3ec9b9}" enabled="1" method="Privileged" siteId="{6e51e1ad-c54b-4b39-b598-0ffe9ae68fef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</vt:lpstr>
      <vt:lpstr>Roadmap Masterarbeit</vt:lpstr>
      <vt:lpstr>PowerPoint-Präsentation</vt:lpstr>
      <vt:lpstr>Step 1 – Gebäudemodell erstellen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Wittkaemper</dc:creator>
  <cp:lastModifiedBy>Niklas Wittkaemper</cp:lastModifiedBy>
  <cp:revision>1</cp:revision>
  <dcterms:created xsi:type="dcterms:W3CDTF">2025-09-01T13:18:42Z</dcterms:created>
  <dcterms:modified xsi:type="dcterms:W3CDTF">2025-09-01T13:54:25Z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Office:8</vt:lpwstr>
  </property>
  <property fmtid="{D5CDD505-2E9C-101B-9397-08002B2CF9AE}" pid="3" name="ClassificationContentMarkingFooterText">
    <vt:lpwstr>General</vt:lpwstr>
  </property>
</Properties>
</file>