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F92491-AE60-4817-8CE9-BB2C927A11D5}">
          <p14:sldIdLst>
            <p14:sldId id="256"/>
          </p14:sldIdLst>
        </p14:section>
        <p14:section name="Abschnitt ohne Titel" id="{7EBD3A8B-FF3E-4EB6-AC27-9F8637707A5D}">
          <p14:sldIdLst>
            <p14:sldId id="259"/>
            <p14:sldId id="262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9750-D036-969F-C7AB-51A3089C1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BAE219-70AA-00B1-5598-B1B7186FC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A9BF5-F7B5-E10B-8A51-347BB526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DF79-4F57-3301-A112-A1A1D2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37960-D6FA-BCFD-9850-68FFB5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670D1-F75C-7F49-F8AB-AEC6464D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F1E2B1-812F-5DC6-29B6-D9D5807C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C7629-3AB6-F9E9-493A-F1E17EE2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5F100-35E7-9B50-B24F-3372D255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D4625-E347-540F-3CF9-D57D1A07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03BED-84DF-F9AD-DA0D-EAED8FDD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EB9F3B-28E1-02E2-0A03-1E013654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9F286-3AE0-C87F-9745-8F5DE44C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FD98C-D31A-DBA9-4F11-65DB6A4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B3F98-24C9-4BDF-BC93-8B8497D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CEF-1678-B9D3-4915-791570FF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DDFA-DAA8-A3B5-DD1E-E88BCB3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8A868-E695-5B7A-FA21-B8FEA42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D147-243F-78CD-D653-BF261DB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70C8B-DCBC-1B58-3F54-8E44310A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6FEE1-15D7-7402-8696-32F4057E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3C4DC-E9F1-B886-513B-72E4C6E1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C8B01-9878-0E1B-6DFB-698DA7EF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C85C7-B544-99D0-AA7D-35074BF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D15DD-7FA2-3023-8086-0ED2DAA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5130-6CC3-4B84-A8A7-A57A788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EABC-442B-2FD7-3E2E-B1972A23F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71CFB-EECF-D71C-166F-24913776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B09AD-A45F-D863-CDB6-69BA8126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5A62A-60B7-BA07-19B1-78491806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4724B-1915-8ED1-83D8-A4A0E5C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3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0693B-3ED3-90D3-74AF-6E59959A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F8920-DE87-2C45-A98A-ED42417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FC3628-F269-4F21-BB3B-7F10CD14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A32ADE-DAD2-33F7-48C8-E043EB45C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007879-7FF8-AF83-0DC5-B86DE2FA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E2E126-56C6-927A-45D9-3B0E6BB4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83F7-37F5-7BAE-1758-0630BF7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D4826E-5DA4-10D2-FF9C-6302975D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CB911-A36A-909A-FCD1-5948ABC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3FC6D-2A4C-B5AB-084F-CE72E3B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640574-4C2C-CD77-7F59-C0880F5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2FBCA-613E-8BFA-AF5B-D136FE53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10F8DC-543C-55DD-8B18-F80B5C59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4531A-DCE6-3ABA-2864-93D8944B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D0524-2200-1DE3-CB0B-435F86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18BEA-DAAD-8148-8F72-140A4DB6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3328E-88F1-20D2-3B28-55EC1765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7256F0-83E8-F600-8670-EE2E1675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9DB4D5-C7DC-1C20-90C0-635657D7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89B71-2854-7F54-0689-847EE72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8AA07-6B07-9575-6797-7EA85A6D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5209E-4BEB-8B12-DDAA-E659D23E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F98246-EA33-BAF3-5D17-3A95D078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414344-54BF-BEC4-9761-B6B98C8F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94715-C560-F4E8-AA8A-9DE3451B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7B8447-3DA9-7810-2FE3-3A9E70C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A3D94-3745-6D8E-372F-89D10E7A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22FB1-589D-BF83-F149-B5DBD5F8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35ECE-8278-489D-1002-B8B34292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DC677-726F-46E1-1025-42D70E98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72321-0ADC-40FD-88D2-B46DBDBC0FBC}" type="datetimeFigureOut">
              <a:rPr lang="de-DE" smtClean="0"/>
              <a:t>02.09.2025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8C7E-B700-701E-3226-2B065BA99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03BE7-4DC2-CA2B-8083-5BA205C5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7231C8-FA57-742A-E2E0-F4516DB88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41254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4FDB-5F0D-1EF1-0A54-05F946AB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Kick-Off Masterarbeit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1873EB-ACE0-04C2-8242-9C48D461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Jahresverschattungstool</a:t>
            </a:r>
          </a:p>
        </p:txBody>
      </p:sp>
    </p:spTree>
    <p:extLst>
      <p:ext uri="{BB962C8B-B14F-4D97-AF65-F5344CB8AC3E}">
        <p14:creationId xmlns:p14="http://schemas.microsoft.com/office/powerpoint/2010/main" val="22003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4FD-4F20-574A-974F-C353335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64B09-E24F-0130-3DB3-8BB22E2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Recherche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Nutzen/Aufgabe Verschattung herausarbeiten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Normen, Richtlinien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Mathematischer Hintergrund </a:t>
            </a:r>
            <a:r>
              <a:rPr lang="de-DE" dirty="0" err="1"/>
              <a:t>Jahresverschattung</a:t>
            </a:r>
            <a:r>
              <a:rPr lang="de-DE" dirty="0"/>
              <a:t>; wichtige Kenngrößen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Existierende Software/Tools untersuchen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Optimales Tool beschreiben; Ziele definieren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Marktanalyse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Vorteile/Nachteile, Herausforderungen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Konzeption eigenes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Gucken wie weit man kommt?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Pot. Probleme beim Engineering erkennen und Lösungsansätze beschreiben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92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4D446-6958-59E2-4BE1-715572BF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AFBC9-A695-9502-960D-F4127721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Minimaler Engineering-Aufwand</a:t>
            </a:r>
          </a:p>
          <a:p>
            <a:r>
              <a:rPr lang="de-DE" dirty="0"/>
              <a:t>Open-Source </a:t>
            </a:r>
            <a:r>
              <a:rPr lang="de-DE" dirty="0" err="1"/>
              <a:t>Technologiestack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92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5B2EA-BBE3-142A-D1EA-FCABF2D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864D-EC40-06B1-BFC7-2E691822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58D894-C9A3-1076-E65E-C18E960D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70" y="1520190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E966-25E1-3E0E-5059-F0F8ED7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5CD2-8352-5A75-C704-14EF6E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IFC-Datei aufbereiten</a:t>
            </a:r>
          </a:p>
          <a:p>
            <a:pPr lvl="1"/>
            <a:r>
              <a:rPr lang="de-DE" dirty="0"/>
              <a:t>Dateigröße minimieren (nur Gebäudehülle behalten)</a:t>
            </a:r>
          </a:p>
          <a:p>
            <a:pPr lvl="1"/>
            <a:r>
              <a:rPr lang="de-DE" dirty="0"/>
              <a:t>Teilmodelle zusammenfügen</a:t>
            </a:r>
          </a:p>
          <a:p>
            <a:r>
              <a:rPr lang="de-DE" dirty="0"/>
              <a:t>Datenpunkte (DP) für jedes Fenster hinterlegen</a:t>
            </a:r>
          </a:p>
          <a:p>
            <a:pPr lvl="1"/>
            <a:r>
              <a:rPr lang="de-DE" dirty="0"/>
              <a:t>Listenexport aller DP über GA-Planungstool</a:t>
            </a:r>
          </a:p>
          <a:p>
            <a:pPr lvl="1"/>
            <a:r>
              <a:rPr lang="de-DE" dirty="0"/>
              <a:t>Listenexport aller Fenster über Revit</a:t>
            </a:r>
          </a:p>
          <a:p>
            <a:pPr lvl="1"/>
            <a:r>
              <a:rPr lang="de-DE" dirty="0"/>
              <a:t>Zuordnung DP zu Fenster (GUID) in Excel über gemeinsame Eigenschaft (z.B. Segment, Raum)</a:t>
            </a:r>
          </a:p>
          <a:p>
            <a:pPr lvl="1"/>
            <a:r>
              <a:rPr lang="de-DE" dirty="0"/>
              <a:t>DP-Parameter beschreiben für jedes Fenster (Revit-Import)</a:t>
            </a:r>
          </a:p>
          <a:p>
            <a:r>
              <a:rPr lang="de-DE" dirty="0"/>
              <a:t>IFC in Tool importieren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A39212-0860-ACF9-1A48-1983F6F1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33" y="241405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E966-25E1-3E0E-5059-F0F8ED7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5CD2-8352-5A75-C704-14EF6E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Öffentliche 3D-Datensätze finden</a:t>
            </a:r>
          </a:p>
          <a:p>
            <a:pPr lvl="1"/>
            <a:r>
              <a:rPr lang="de-DE" dirty="0"/>
              <a:t>Importieren in Tool</a:t>
            </a:r>
          </a:p>
          <a:p>
            <a:pPr lvl="1"/>
            <a:r>
              <a:rPr lang="de-DE" dirty="0"/>
              <a:t>3D-Szene einrichten</a:t>
            </a:r>
          </a:p>
          <a:p>
            <a:pPr lvl="2"/>
            <a:r>
              <a:rPr lang="de-DE" dirty="0"/>
              <a:t>Ausrichtung festlegen</a:t>
            </a:r>
          </a:p>
          <a:p>
            <a:pPr lvl="2"/>
            <a:r>
              <a:rPr lang="de-DE" dirty="0"/>
              <a:t>Umgebung und Gebäude richtig zusammenfügen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A39212-0860-ACF9-1A48-1983F6F1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33" y="241405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7443d00-af18-408c-9335-47b5de3ec9b9}" enabled="1" method="Privileged" siteId="{6e51e1ad-c54b-4b39-b598-0ffe9ae68fe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Kick-Off Masterarbeit</vt:lpstr>
      <vt:lpstr>Roadmap</vt:lpstr>
      <vt:lpstr>Ziele</vt:lpstr>
      <vt:lpstr>PowerPoint-Präsentation</vt:lpstr>
      <vt:lpstr>Step 1</vt:lpstr>
      <vt:lpstr>Step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Wittkaemper</dc:creator>
  <cp:lastModifiedBy>Niklas Wittkaemper</cp:lastModifiedBy>
  <cp:revision>2</cp:revision>
  <dcterms:created xsi:type="dcterms:W3CDTF">2025-09-01T13:18:42Z</dcterms:created>
  <dcterms:modified xsi:type="dcterms:W3CDTF">2025-09-02T09:21:49Z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General</vt:lpwstr>
  </property>
</Properties>
</file>