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1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0" d="100"/>
          <a:sy n="80" d="100"/>
        </p:scale>
        <p:origin x="8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396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943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18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16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658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479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598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810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00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7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43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25B1-E381-41BC-B09C-D0AA7401C387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A268-FE96-44AD-B5B6-4F463C661C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6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342665" y="3148314"/>
            <a:ext cx="9803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000" b="1" dirty="0" smtClean="0">
                <a:solidFill>
                  <a:srgbClr val="FF0000"/>
                </a:solidFill>
              </a:rPr>
              <a:t>TARJETA DE CRÉDITO VÁLIDA </a:t>
            </a:r>
            <a:endParaRPr lang="es-PE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0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16166" y="1366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237410" y="175818"/>
            <a:ext cx="10208949" cy="1172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//Solicitando al usuario su número de tarjeta de crédito</a:t>
            </a:r>
          </a:p>
          <a:p>
            <a:r>
              <a:rPr lang="es-PE" dirty="0" smtClean="0"/>
              <a:t>do {</a:t>
            </a:r>
          </a:p>
          <a:p>
            <a:r>
              <a:rPr lang="es-PE" dirty="0" smtClean="0"/>
              <a:t>    </a:t>
            </a:r>
            <a:r>
              <a:rPr lang="es-PE" dirty="0" err="1" smtClean="0"/>
              <a:t>var</a:t>
            </a:r>
            <a:r>
              <a:rPr lang="es-PE" dirty="0" smtClean="0"/>
              <a:t> </a:t>
            </a:r>
            <a:r>
              <a:rPr lang="es-PE" dirty="0" err="1" smtClean="0"/>
              <a:t>inputCodeCard</a:t>
            </a:r>
            <a:r>
              <a:rPr lang="es-PE" dirty="0" smtClean="0"/>
              <a:t> = </a:t>
            </a:r>
            <a:r>
              <a:rPr lang="es-PE" dirty="0" err="1" smtClean="0"/>
              <a:t>prompt</a:t>
            </a:r>
            <a:r>
              <a:rPr lang="es-PE" dirty="0" smtClean="0"/>
              <a:t> ("Ingrese su número de tarjeta de crédito");</a:t>
            </a:r>
          </a:p>
          <a:p>
            <a:r>
              <a:rPr lang="es-PE" dirty="0" smtClean="0"/>
              <a:t>}</a:t>
            </a:r>
            <a:r>
              <a:rPr lang="es-PE" dirty="0" err="1" smtClean="0"/>
              <a:t>while</a:t>
            </a:r>
            <a:r>
              <a:rPr lang="es-PE" dirty="0" smtClean="0"/>
              <a:t> (!</a:t>
            </a:r>
            <a:r>
              <a:rPr lang="es-PE" dirty="0" err="1" smtClean="0"/>
              <a:t>inputCodeCard</a:t>
            </a:r>
            <a:r>
              <a:rPr lang="es-PE" dirty="0" smtClean="0"/>
              <a:t>);</a:t>
            </a:r>
          </a:p>
          <a:p>
            <a:endParaRPr lang="es-PE" dirty="0" smtClean="0"/>
          </a:p>
          <a:p>
            <a:r>
              <a:rPr lang="es-PE" dirty="0" smtClean="0">
                <a:solidFill>
                  <a:srgbClr val="FF0000"/>
                </a:solidFill>
              </a:rPr>
              <a:t>//Llamando a la función</a:t>
            </a:r>
          </a:p>
          <a:p>
            <a:r>
              <a:rPr lang="es-PE" dirty="0" err="1" smtClean="0"/>
              <a:t>isValidCard</a:t>
            </a:r>
            <a:r>
              <a:rPr lang="es-PE" dirty="0" smtClean="0"/>
              <a:t> (</a:t>
            </a:r>
            <a:r>
              <a:rPr lang="es-PE" dirty="0" err="1" smtClean="0"/>
              <a:t>inputCodeCard</a:t>
            </a:r>
            <a:r>
              <a:rPr lang="es-PE" dirty="0" smtClean="0"/>
              <a:t>)</a:t>
            </a:r>
          </a:p>
          <a:p>
            <a:endParaRPr lang="es-PE" dirty="0" smtClean="0"/>
          </a:p>
          <a:p>
            <a:r>
              <a:rPr lang="es-PE" dirty="0" smtClean="0">
                <a:solidFill>
                  <a:srgbClr val="FF0000"/>
                </a:solidFill>
              </a:rPr>
              <a:t>//Creando función para validar tarjeta</a:t>
            </a:r>
          </a:p>
          <a:p>
            <a:r>
              <a:rPr lang="es-PE" dirty="0" err="1" smtClean="0"/>
              <a:t>function</a:t>
            </a:r>
            <a:r>
              <a:rPr lang="es-PE" dirty="0" smtClean="0"/>
              <a:t> </a:t>
            </a:r>
            <a:r>
              <a:rPr lang="es-PE" dirty="0" err="1" smtClean="0"/>
              <a:t>isValidCard</a:t>
            </a:r>
            <a:r>
              <a:rPr lang="es-PE" dirty="0" smtClean="0"/>
              <a:t> (</a:t>
            </a:r>
            <a:r>
              <a:rPr lang="es-PE" dirty="0" err="1" smtClean="0"/>
              <a:t>codeCard</a:t>
            </a:r>
            <a:r>
              <a:rPr lang="es-PE" dirty="0" smtClean="0"/>
              <a:t>){</a:t>
            </a:r>
          </a:p>
          <a:p>
            <a:endParaRPr lang="es-PE" dirty="0" smtClean="0"/>
          </a:p>
          <a:p>
            <a:r>
              <a:rPr lang="es-PE" dirty="0" smtClean="0"/>
              <a:t>    </a:t>
            </a:r>
            <a:r>
              <a:rPr lang="es-PE" dirty="0" err="1" smtClean="0"/>
              <a:t>var</a:t>
            </a:r>
            <a:r>
              <a:rPr lang="es-PE" dirty="0" smtClean="0"/>
              <a:t> </a:t>
            </a:r>
            <a:r>
              <a:rPr lang="es-PE" dirty="0" err="1" smtClean="0"/>
              <a:t>arrReverse</a:t>
            </a:r>
            <a:r>
              <a:rPr lang="es-PE" dirty="0" smtClean="0"/>
              <a:t> = []; </a:t>
            </a:r>
            <a:r>
              <a:rPr lang="es-PE" dirty="0" smtClean="0">
                <a:solidFill>
                  <a:srgbClr val="FF0000"/>
                </a:solidFill>
              </a:rPr>
              <a:t>//Creando un </a:t>
            </a:r>
            <a:r>
              <a:rPr lang="es-PE" dirty="0" err="1" smtClean="0">
                <a:solidFill>
                  <a:srgbClr val="FF0000"/>
                </a:solidFill>
              </a:rPr>
              <a:t>array</a:t>
            </a:r>
            <a:r>
              <a:rPr lang="es-PE" dirty="0" smtClean="0">
                <a:solidFill>
                  <a:srgbClr val="FF0000"/>
                </a:solidFill>
              </a:rPr>
              <a:t> donde se almacenarán los números de la tarjeta en orden inverso</a:t>
            </a:r>
          </a:p>
          <a:p>
            <a:r>
              <a:rPr lang="es-PE" dirty="0" smtClean="0"/>
              <a:t>    </a:t>
            </a:r>
            <a:r>
              <a:rPr lang="es-PE" dirty="0" err="1" smtClean="0"/>
              <a:t>for</a:t>
            </a:r>
            <a:r>
              <a:rPr lang="es-PE" dirty="0" smtClean="0"/>
              <a:t> (</a:t>
            </a:r>
            <a:r>
              <a:rPr lang="es-PE" dirty="0" err="1" smtClean="0"/>
              <a:t>var</a:t>
            </a:r>
            <a:r>
              <a:rPr lang="es-PE" dirty="0" smtClean="0"/>
              <a:t> i = 0; i &lt; </a:t>
            </a:r>
            <a:r>
              <a:rPr lang="es-PE" dirty="0" err="1" smtClean="0"/>
              <a:t>codeCard.length</a:t>
            </a:r>
            <a:r>
              <a:rPr lang="es-PE" dirty="0" smtClean="0"/>
              <a:t>; i++){</a:t>
            </a:r>
          </a:p>
          <a:p>
            <a:r>
              <a:rPr lang="es-PE" dirty="0" smtClean="0"/>
              <a:t>          </a:t>
            </a:r>
            <a:r>
              <a:rPr lang="es-PE" dirty="0" err="1" smtClean="0"/>
              <a:t>arrReverse.unshift</a:t>
            </a:r>
            <a:r>
              <a:rPr lang="es-PE" dirty="0" smtClean="0"/>
              <a:t>(</a:t>
            </a:r>
            <a:r>
              <a:rPr lang="es-PE" dirty="0" err="1" smtClean="0"/>
              <a:t>parseInt</a:t>
            </a:r>
            <a:r>
              <a:rPr lang="es-PE" dirty="0" smtClean="0"/>
              <a:t>(</a:t>
            </a:r>
            <a:r>
              <a:rPr lang="es-PE" dirty="0" err="1" smtClean="0"/>
              <a:t>codeCard</a:t>
            </a:r>
            <a:r>
              <a:rPr lang="es-PE" dirty="0" smtClean="0"/>
              <a:t>[i]))</a:t>
            </a:r>
          </a:p>
          <a:p>
            <a:r>
              <a:rPr lang="es-PE" dirty="0" smtClean="0"/>
              <a:t>    }</a:t>
            </a:r>
          </a:p>
          <a:p>
            <a:endParaRPr lang="es-PE" dirty="0" smtClean="0"/>
          </a:p>
          <a:p>
            <a:r>
              <a:rPr lang="es-PE" dirty="0" smtClean="0">
                <a:solidFill>
                  <a:srgbClr val="FF0000"/>
                </a:solidFill>
              </a:rPr>
              <a:t>    //Obteniendo números en posición par</a:t>
            </a:r>
          </a:p>
          <a:p>
            <a:r>
              <a:rPr lang="es-PE" dirty="0" smtClean="0"/>
              <a:t>    </a:t>
            </a:r>
            <a:r>
              <a:rPr lang="es-PE" dirty="0" err="1" smtClean="0"/>
              <a:t>for</a:t>
            </a:r>
            <a:r>
              <a:rPr lang="es-PE" dirty="0" smtClean="0"/>
              <a:t> (</a:t>
            </a:r>
            <a:r>
              <a:rPr lang="es-PE" dirty="0" err="1" smtClean="0"/>
              <a:t>var</a:t>
            </a:r>
            <a:r>
              <a:rPr lang="es-PE" dirty="0" smtClean="0"/>
              <a:t> j = 1; j &lt;</a:t>
            </a:r>
            <a:r>
              <a:rPr lang="es-PE" dirty="0" err="1" smtClean="0"/>
              <a:t>arrReverse.length</a:t>
            </a:r>
            <a:r>
              <a:rPr lang="es-PE" dirty="0" smtClean="0"/>
              <a:t>; j = j+2){</a:t>
            </a:r>
          </a:p>
          <a:p>
            <a:endParaRPr lang="es-PE" dirty="0" smtClean="0"/>
          </a:p>
          <a:p>
            <a:r>
              <a:rPr lang="es-PE" dirty="0" smtClean="0"/>
              <a:t>      </a:t>
            </a:r>
            <a:r>
              <a:rPr lang="es-PE" dirty="0" err="1" smtClean="0"/>
              <a:t>if</a:t>
            </a:r>
            <a:r>
              <a:rPr lang="es-PE" dirty="0" smtClean="0"/>
              <a:t> (</a:t>
            </a:r>
            <a:r>
              <a:rPr lang="es-PE" dirty="0" err="1" smtClean="0"/>
              <a:t>arrReverse</a:t>
            </a:r>
            <a:r>
              <a:rPr lang="es-PE" dirty="0" smtClean="0"/>
              <a:t>[j]*2 &gt;= 10){</a:t>
            </a:r>
          </a:p>
          <a:p>
            <a:r>
              <a:rPr lang="es-PE" dirty="0" smtClean="0"/>
              <a:t>        </a:t>
            </a:r>
            <a:r>
              <a:rPr lang="es-PE" dirty="0" err="1" smtClean="0"/>
              <a:t>var</a:t>
            </a:r>
            <a:r>
              <a:rPr lang="es-PE" dirty="0" smtClean="0"/>
              <a:t> </a:t>
            </a:r>
            <a:r>
              <a:rPr lang="es-PE" dirty="0" err="1" smtClean="0"/>
              <a:t>numberByTwo</a:t>
            </a:r>
            <a:r>
              <a:rPr lang="es-PE" dirty="0" smtClean="0"/>
              <a:t> = </a:t>
            </a:r>
            <a:r>
              <a:rPr lang="es-PE" dirty="0" err="1" smtClean="0"/>
              <a:t>arrReverse</a:t>
            </a:r>
            <a:r>
              <a:rPr lang="es-PE" dirty="0" smtClean="0"/>
              <a:t>[j]*2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        //Si el valor de la multiplicación es de dos dígitos: sumar </a:t>
            </a:r>
            <a:r>
              <a:rPr lang="es-PE" dirty="0" err="1" smtClean="0">
                <a:solidFill>
                  <a:srgbClr val="FF0000"/>
                </a:solidFill>
              </a:rPr>
              <a:t>digitos</a:t>
            </a:r>
            <a:r>
              <a:rPr lang="es-PE" dirty="0" smtClean="0">
                <a:solidFill>
                  <a:srgbClr val="FF0000"/>
                </a:solidFill>
              </a:rPr>
              <a:t> y luego reemplazar en </a:t>
            </a:r>
            <a:r>
              <a:rPr lang="es-PE" dirty="0" err="1" smtClean="0">
                <a:solidFill>
                  <a:srgbClr val="FF0000"/>
                </a:solidFill>
              </a:rPr>
              <a:t>arrReverse</a:t>
            </a:r>
            <a:endParaRPr lang="es-PE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        </a:t>
            </a:r>
            <a:r>
              <a:rPr lang="es-PE" dirty="0" err="1" smtClean="0"/>
              <a:t>arrReverse</a:t>
            </a:r>
            <a:r>
              <a:rPr lang="es-PE" dirty="0" smtClean="0"/>
              <a:t>[j] = </a:t>
            </a:r>
            <a:r>
              <a:rPr lang="es-PE" dirty="0" err="1" smtClean="0"/>
              <a:t>parseInt</a:t>
            </a:r>
            <a:r>
              <a:rPr lang="es-PE" dirty="0" smtClean="0"/>
              <a:t>(</a:t>
            </a:r>
            <a:r>
              <a:rPr lang="es-PE" dirty="0" err="1" smtClean="0"/>
              <a:t>numberByTwo.toString</a:t>
            </a:r>
            <a:r>
              <a:rPr lang="es-PE" dirty="0" smtClean="0"/>
              <a:t>(10)[0]) + </a:t>
            </a:r>
            <a:r>
              <a:rPr lang="es-PE" dirty="0" err="1" smtClean="0"/>
              <a:t>parseInt</a:t>
            </a:r>
            <a:r>
              <a:rPr lang="es-PE" dirty="0" smtClean="0"/>
              <a:t>(</a:t>
            </a:r>
            <a:r>
              <a:rPr lang="es-PE" dirty="0" err="1" smtClean="0"/>
              <a:t>numberByTwo.toString</a:t>
            </a:r>
            <a:r>
              <a:rPr lang="es-PE" dirty="0" smtClean="0"/>
              <a:t>(10)[1])</a:t>
            </a:r>
          </a:p>
          <a:p>
            <a:r>
              <a:rPr lang="es-PE" dirty="0" smtClean="0"/>
              <a:t>        }</a:t>
            </a:r>
            <a:r>
              <a:rPr lang="es-PE" dirty="0" err="1" smtClean="0"/>
              <a:t>else</a:t>
            </a:r>
            <a:r>
              <a:rPr lang="es-PE" dirty="0" smtClean="0"/>
              <a:t>{</a:t>
            </a:r>
          </a:p>
          <a:p>
            <a:r>
              <a:rPr lang="es-PE" dirty="0" smtClean="0"/>
              <a:t>          </a:t>
            </a:r>
            <a:r>
              <a:rPr lang="es-PE" dirty="0" smtClean="0">
                <a:solidFill>
                  <a:srgbClr val="FF0000"/>
                </a:solidFill>
              </a:rPr>
              <a:t>//Si el valor de la multiplicación es de un dígito, se reemplaza en </a:t>
            </a:r>
            <a:r>
              <a:rPr lang="es-PE" dirty="0" err="1" smtClean="0">
                <a:solidFill>
                  <a:srgbClr val="FF0000"/>
                </a:solidFill>
              </a:rPr>
              <a:t>arrReverse</a:t>
            </a:r>
            <a:endParaRPr lang="es-PE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          </a:t>
            </a:r>
            <a:r>
              <a:rPr lang="es-PE" dirty="0" err="1" smtClean="0"/>
              <a:t>arrReverse</a:t>
            </a:r>
            <a:r>
              <a:rPr lang="es-PE" dirty="0" smtClean="0"/>
              <a:t>[j] = </a:t>
            </a:r>
            <a:r>
              <a:rPr lang="es-PE" dirty="0" err="1" smtClean="0"/>
              <a:t>arrReverse</a:t>
            </a:r>
            <a:r>
              <a:rPr lang="es-PE" dirty="0" smtClean="0"/>
              <a:t>[j]*2</a:t>
            </a:r>
          </a:p>
          <a:p>
            <a:r>
              <a:rPr lang="es-PE" dirty="0" smtClean="0"/>
              <a:t>        }</a:t>
            </a:r>
          </a:p>
          <a:p>
            <a:endParaRPr lang="es-PE" dirty="0" smtClean="0"/>
          </a:p>
          <a:p>
            <a:r>
              <a:rPr lang="es-PE" dirty="0" smtClean="0"/>
              <a:t>      </a:t>
            </a:r>
            <a:r>
              <a:rPr lang="es-PE" dirty="0" smtClean="0">
                <a:solidFill>
                  <a:srgbClr val="FF0000"/>
                </a:solidFill>
              </a:rPr>
              <a:t>//Sumando los dígitos de la tarjeta</a:t>
            </a:r>
          </a:p>
          <a:p>
            <a:r>
              <a:rPr lang="es-PE" dirty="0" smtClean="0"/>
              <a:t>      </a:t>
            </a:r>
            <a:r>
              <a:rPr lang="es-PE" dirty="0" err="1" smtClean="0"/>
              <a:t>var</a:t>
            </a:r>
            <a:r>
              <a:rPr lang="es-PE" dirty="0" smtClean="0"/>
              <a:t> sum = 0</a:t>
            </a:r>
          </a:p>
          <a:p>
            <a:r>
              <a:rPr lang="es-PE" dirty="0" smtClean="0"/>
              <a:t>      </a:t>
            </a:r>
            <a:r>
              <a:rPr lang="es-PE" dirty="0" err="1" smtClean="0"/>
              <a:t>for</a:t>
            </a:r>
            <a:r>
              <a:rPr lang="es-PE" dirty="0" smtClean="0"/>
              <a:t> (</a:t>
            </a:r>
            <a:r>
              <a:rPr lang="es-PE" dirty="0" err="1" smtClean="0"/>
              <a:t>var</a:t>
            </a:r>
            <a:r>
              <a:rPr lang="es-PE" dirty="0" smtClean="0"/>
              <a:t> k = 0; k &lt; </a:t>
            </a:r>
            <a:r>
              <a:rPr lang="es-PE" dirty="0" err="1" smtClean="0"/>
              <a:t>arrReverse.length</a:t>
            </a:r>
            <a:r>
              <a:rPr lang="es-PE" dirty="0" smtClean="0"/>
              <a:t>; k++){</a:t>
            </a:r>
          </a:p>
          <a:p>
            <a:r>
              <a:rPr lang="es-PE" dirty="0" smtClean="0"/>
              <a:t>        sum = sum + </a:t>
            </a:r>
            <a:r>
              <a:rPr lang="es-PE" dirty="0" err="1" smtClean="0"/>
              <a:t>arrReverse</a:t>
            </a:r>
            <a:r>
              <a:rPr lang="es-PE" dirty="0" smtClean="0"/>
              <a:t>[k]</a:t>
            </a:r>
          </a:p>
          <a:p>
            <a:r>
              <a:rPr lang="es-PE" dirty="0" smtClean="0"/>
              <a:t>      }</a:t>
            </a:r>
          </a:p>
          <a:p>
            <a:r>
              <a:rPr lang="es-PE" dirty="0" smtClean="0"/>
              <a:t>    }</a:t>
            </a:r>
          </a:p>
          <a:p>
            <a:endParaRPr lang="es-PE" dirty="0" smtClean="0"/>
          </a:p>
          <a:p>
            <a:r>
              <a:rPr lang="es-PE" dirty="0" smtClean="0"/>
              <a:t>    </a:t>
            </a:r>
            <a:r>
              <a:rPr lang="es-PE" dirty="0" smtClean="0">
                <a:solidFill>
                  <a:srgbClr val="FF0000"/>
                </a:solidFill>
              </a:rPr>
              <a:t>//Validando tarjeta</a:t>
            </a:r>
          </a:p>
          <a:p>
            <a:r>
              <a:rPr lang="es-PE" dirty="0" smtClean="0"/>
              <a:t>    </a:t>
            </a:r>
            <a:r>
              <a:rPr lang="es-PE" dirty="0" err="1" smtClean="0"/>
              <a:t>if</a:t>
            </a:r>
            <a:r>
              <a:rPr lang="es-PE" dirty="0" smtClean="0"/>
              <a:t> (sum % 10 === 0) {</a:t>
            </a:r>
          </a:p>
          <a:p>
            <a:r>
              <a:rPr lang="es-PE" dirty="0" smtClean="0"/>
              <a:t>      </a:t>
            </a:r>
            <a:r>
              <a:rPr lang="es-PE" dirty="0" err="1" smtClean="0"/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document.write</a:t>
            </a:r>
            <a:r>
              <a:rPr lang="es-PE" dirty="0" smtClean="0"/>
              <a:t> ("Tu número de tarjeta es VÁLIDA")</a:t>
            </a:r>
          </a:p>
          <a:p>
            <a:r>
              <a:rPr lang="es-PE" dirty="0" smtClean="0"/>
              <a:t>      }</a:t>
            </a:r>
            <a:r>
              <a:rPr lang="es-PE" dirty="0" err="1" smtClean="0"/>
              <a:t>else</a:t>
            </a:r>
            <a:r>
              <a:rPr lang="es-PE" dirty="0" smtClean="0"/>
              <a:t>{</a:t>
            </a:r>
          </a:p>
          <a:p>
            <a:r>
              <a:rPr lang="es-PE" dirty="0" smtClean="0"/>
              <a:t>        </a:t>
            </a:r>
            <a:r>
              <a:rPr lang="es-PE" dirty="0" err="1" smtClean="0"/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document.write</a:t>
            </a:r>
            <a:r>
              <a:rPr lang="es-PE" dirty="0" smtClean="0"/>
              <a:t> ("Tu número de tarjeta es INVÁLIDA")</a:t>
            </a:r>
          </a:p>
          <a:p>
            <a:r>
              <a:rPr lang="es-PE" dirty="0" smtClean="0"/>
              <a:t>      }</a:t>
            </a:r>
          </a:p>
          <a:p>
            <a:r>
              <a:rPr lang="es-PE" dirty="0" smtClean="0"/>
              <a:t>   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576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54620" y="2848303"/>
            <a:ext cx="869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ALGORITMO DE LUHN: </a:t>
            </a:r>
            <a:r>
              <a:rPr lang="es-PE" sz="3600" dirty="0" smtClean="0"/>
              <a:t>es una suma de verificación. </a:t>
            </a:r>
          </a:p>
        </p:txBody>
      </p:sp>
    </p:spTree>
    <p:extLst>
      <p:ext uri="{BB962C8B-B14F-4D97-AF65-F5344CB8AC3E}">
        <p14:creationId xmlns:p14="http://schemas.microsoft.com/office/powerpoint/2010/main" val="25938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28496" y="851339"/>
            <a:ext cx="86920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b="1" dirty="0" smtClean="0">
                <a:solidFill>
                  <a:srgbClr val="FF0000"/>
                </a:solidFill>
              </a:rPr>
              <a:t>To do:  </a:t>
            </a:r>
          </a:p>
          <a:p>
            <a:pPr marL="742950" indent="-742950">
              <a:buAutoNum type="arabicParenR"/>
            </a:pPr>
            <a:r>
              <a:rPr lang="es-PE" sz="4400" b="1" dirty="0" smtClean="0">
                <a:solidFill>
                  <a:srgbClr val="00B0F0"/>
                </a:solidFill>
              </a:rPr>
              <a:t>Preguntar por el # de la tarjeta.</a:t>
            </a:r>
          </a:p>
          <a:p>
            <a:pPr marL="742950" indent="-742950">
              <a:buAutoNum type="arabicParenR"/>
            </a:pPr>
            <a:r>
              <a:rPr lang="es-PE" sz="4400" b="1" dirty="0" smtClean="0">
                <a:solidFill>
                  <a:srgbClr val="00B0F0"/>
                </a:solidFill>
              </a:rPr>
              <a:t>Pasar los # a un </a:t>
            </a:r>
            <a:r>
              <a:rPr lang="es-PE" sz="4400" b="1" dirty="0" err="1" smtClean="0">
                <a:solidFill>
                  <a:srgbClr val="00B0F0"/>
                </a:solidFill>
              </a:rPr>
              <a:t>array</a:t>
            </a:r>
            <a:r>
              <a:rPr lang="es-PE" sz="4400" b="1" dirty="0" smtClean="0">
                <a:solidFill>
                  <a:srgbClr val="00B0F0"/>
                </a:solidFill>
              </a:rPr>
              <a:t> en orden inverso.</a:t>
            </a:r>
          </a:p>
          <a:p>
            <a:pPr marL="742950" indent="-742950">
              <a:buAutoNum type="arabicParenR"/>
            </a:pPr>
            <a:r>
              <a:rPr lang="es-PE" sz="4400" b="1" dirty="0" smtClean="0">
                <a:solidFill>
                  <a:srgbClr val="00B0F0"/>
                </a:solidFill>
              </a:rPr>
              <a:t>Aplicar la operación a los # de las posiciones pares.</a:t>
            </a:r>
          </a:p>
          <a:p>
            <a:pPr marL="742950" indent="-742950">
              <a:buAutoNum type="arabicParenR"/>
            </a:pPr>
            <a:r>
              <a:rPr lang="es-PE" sz="4400" b="1" dirty="0" smtClean="0">
                <a:solidFill>
                  <a:srgbClr val="00B0F0"/>
                </a:solidFill>
              </a:rPr>
              <a:t>Sumar los dígitos.</a:t>
            </a:r>
            <a:endParaRPr lang="es-PE" sz="44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6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16166" y="1366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195925" y="1551011"/>
            <a:ext cx="803290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//Solicitando al usuario su número de tarjeta de crédito</a:t>
            </a:r>
          </a:p>
          <a:p>
            <a:r>
              <a:rPr lang="es-PE" dirty="0" smtClean="0"/>
              <a:t>do {  </a:t>
            </a:r>
            <a:r>
              <a:rPr lang="es-PE" dirty="0" err="1" smtClean="0"/>
              <a:t>var</a:t>
            </a:r>
            <a:r>
              <a:rPr lang="es-PE" dirty="0" smtClean="0"/>
              <a:t> </a:t>
            </a:r>
            <a:r>
              <a:rPr lang="es-PE" dirty="0" err="1" smtClean="0"/>
              <a:t>inputCodeCard</a:t>
            </a:r>
            <a:r>
              <a:rPr lang="es-PE" dirty="0" smtClean="0"/>
              <a:t> = </a:t>
            </a:r>
            <a:r>
              <a:rPr lang="es-PE" dirty="0" err="1" smtClean="0"/>
              <a:t>prompt</a:t>
            </a:r>
            <a:r>
              <a:rPr lang="es-PE" dirty="0" smtClean="0"/>
              <a:t> ("Ingrese su número de tarjeta de crédito");   </a:t>
            </a:r>
          </a:p>
          <a:p>
            <a:r>
              <a:rPr lang="es-PE" dirty="0" smtClean="0"/>
              <a:t>}</a:t>
            </a:r>
            <a:r>
              <a:rPr lang="es-PE" dirty="0" err="1" smtClean="0"/>
              <a:t>while</a:t>
            </a:r>
            <a:r>
              <a:rPr lang="es-PE" dirty="0" smtClean="0"/>
              <a:t> (!</a:t>
            </a:r>
            <a:r>
              <a:rPr lang="es-PE" dirty="0" err="1" smtClean="0"/>
              <a:t>inputCodeCard</a:t>
            </a:r>
            <a:r>
              <a:rPr lang="es-PE" dirty="0" smtClean="0"/>
              <a:t> || </a:t>
            </a:r>
            <a:r>
              <a:rPr lang="es-PE" dirty="0" err="1" smtClean="0"/>
              <a:t>isNaN</a:t>
            </a:r>
            <a:r>
              <a:rPr lang="es-PE" dirty="0" smtClean="0"/>
              <a:t>(</a:t>
            </a:r>
            <a:r>
              <a:rPr lang="es-PE" dirty="0" err="1" smtClean="0"/>
              <a:t>inputCodeCard</a:t>
            </a:r>
            <a:r>
              <a:rPr lang="es-PE" dirty="0" smtClean="0"/>
              <a:t>) || (</a:t>
            </a:r>
            <a:r>
              <a:rPr lang="es-PE" dirty="0" err="1" smtClean="0"/>
              <a:t>inputCodeCard.length</a:t>
            </a:r>
            <a:r>
              <a:rPr lang="es-PE" dirty="0" smtClean="0"/>
              <a:t> !== 16))</a:t>
            </a:r>
          </a:p>
          <a:p>
            <a:endParaRPr lang="es-PE" dirty="0" smtClean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74" y="3171314"/>
            <a:ext cx="9233250" cy="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16166" y="1366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237410" y="175818"/>
            <a:ext cx="10208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//Creando función para validar tarjeta</a:t>
            </a:r>
          </a:p>
          <a:p>
            <a:r>
              <a:rPr lang="es-PE" dirty="0" err="1" smtClean="0"/>
              <a:t>function</a:t>
            </a:r>
            <a:r>
              <a:rPr lang="es-PE" dirty="0" smtClean="0"/>
              <a:t> </a:t>
            </a:r>
            <a:r>
              <a:rPr lang="es-PE" dirty="0" err="1" smtClean="0"/>
              <a:t>isValidCard</a:t>
            </a:r>
            <a:r>
              <a:rPr lang="es-PE" dirty="0" smtClean="0"/>
              <a:t> (</a:t>
            </a:r>
            <a:r>
              <a:rPr lang="es-PE" dirty="0" err="1" smtClean="0"/>
              <a:t>codeCard</a:t>
            </a:r>
            <a:r>
              <a:rPr lang="es-PE" dirty="0" smtClean="0"/>
              <a:t>){</a:t>
            </a:r>
          </a:p>
          <a:p>
            <a:endParaRPr lang="es-PE" dirty="0" smtClean="0"/>
          </a:p>
          <a:p>
            <a:r>
              <a:rPr lang="es-PE" dirty="0" smtClean="0"/>
              <a:t>    </a:t>
            </a:r>
            <a:r>
              <a:rPr lang="es-PE" dirty="0" err="1" smtClean="0"/>
              <a:t>var</a:t>
            </a:r>
            <a:r>
              <a:rPr lang="es-PE" dirty="0" smtClean="0"/>
              <a:t> </a:t>
            </a:r>
            <a:r>
              <a:rPr lang="es-PE" dirty="0" err="1" smtClean="0"/>
              <a:t>arrReverse</a:t>
            </a:r>
            <a:r>
              <a:rPr lang="es-PE" dirty="0" smtClean="0"/>
              <a:t> = []; </a:t>
            </a:r>
            <a:r>
              <a:rPr lang="es-PE" dirty="0" smtClean="0">
                <a:solidFill>
                  <a:srgbClr val="FF0000"/>
                </a:solidFill>
              </a:rPr>
              <a:t>//Creando un </a:t>
            </a:r>
            <a:r>
              <a:rPr lang="es-PE" dirty="0" err="1" smtClean="0">
                <a:solidFill>
                  <a:srgbClr val="FF0000"/>
                </a:solidFill>
              </a:rPr>
              <a:t>array</a:t>
            </a:r>
            <a:r>
              <a:rPr lang="es-PE" dirty="0" smtClean="0">
                <a:solidFill>
                  <a:srgbClr val="FF0000"/>
                </a:solidFill>
              </a:rPr>
              <a:t> donde se almacenarán los números de la tarjeta en orden inverso</a:t>
            </a:r>
          </a:p>
          <a:p>
            <a:r>
              <a:rPr lang="es-PE" dirty="0" smtClean="0"/>
              <a:t>    </a:t>
            </a:r>
            <a:r>
              <a:rPr lang="es-PE" dirty="0" err="1" smtClean="0"/>
              <a:t>for</a:t>
            </a:r>
            <a:r>
              <a:rPr lang="es-PE" dirty="0" smtClean="0"/>
              <a:t> (</a:t>
            </a:r>
            <a:r>
              <a:rPr lang="es-PE" dirty="0" err="1" smtClean="0"/>
              <a:t>var</a:t>
            </a:r>
            <a:r>
              <a:rPr lang="es-PE" dirty="0" smtClean="0"/>
              <a:t> i = 0; i &lt; </a:t>
            </a:r>
            <a:r>
              <a:rPr lang="es-PE" dirty="0" err="1" smtClean="0"/>
              <a:t>codeCard.length</a:t>
            </a:r>
            <a:r>
              <a:rPr lang="es-PE" dirty="0" smtClean="0"/>
              <a:t>; i++){</a:t>
            </a:r>
          </a:p>
          <a:p>
            <a:endParaRPr lang="es-PE" dirty="0" smtClean="0"/>
          </a:p>
          <a:p>
            <a:r>
              <a:rPr lang="es-PE" dirty="0" smtClean="0"/>
              <a:t>          </a:t>
            </a:r>
            <a:r>
              <a:rPr lang="es-PE" dirty="0" err="1" smtClean="0"/>
              <a:t>arrReverse.unshift</a:t>
            </a:r>
            <a:r>
              <a:rPr lang="es-PE" dirty="0" smtClean="0"/>
              <a:t>(</a:t>
            </a:r>
            <a:r>
              <a:rPr lang="es-PE" dirty="0" err="1" smtClean="0"/>
              <a:t>parseInt</a:t>
            </a:r>
            <a:r>
              <a:rPr lang="es-PE" dirty="0" smtClean="0"/>
              <a:t>(</a:t>
            </a:r>
            <a:r>
              <a:rPr lang="es-PE" dirty="0" err="1" smtClean="0"/>
              <a:t>codeCard</a:t>
            </a:r>
            <a:r>
              <a:rPr lang="es-PE" dirty="0" smtClean="0"/>
              <a:t>[i]))</a:t>
            </a:r>
          </a:p>
          <a:p>
            <a:r>
              <a:rPr lang="es-PE" dirty="0" smtClean="0"/>
              <a:t>    }</a:t>
            </a:r>
            <a:endParaRPr lang="es-PE" dirty="0" smtClean="0">
              <a:solidFill>
                <a:srgbClr val="00B0F0"/>
              </a:solidFill>
            </a:endParaRPr>
          </a:p>
          <a:p>
            <a:endParaRPr lang="es-PE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25" y="3423589"/>
            <a:ext cx="9349789" cy="749018"/>
          </a:xfrm>
          <a:prstGeom prst="rect">
            <a:avLst/>
          </a:prstGeom>
        </p:spPr>
      </p:pic>
      <p:sp>
        <p:nvSpPr>
          <p:cNvPr id="9" name="Forma libre 8"/>
          <p:cNvSpPr/>
          <p:nvPr/>
        </p:nvSpPr>
        <p:spPr>
          <a:xfrm>
            <a:off x="693208" y="2785241"/>
            <a:ext cx="788751" cy="1040525"/>
          </a:xfrm>
          <a:custGeom>
            <a:avLst/>
            <a:gdLst>
              <a:gd name="connsiteX0" fmla="*/ 788751 w 788751"/>
              <a:gd name="connsiteY0" fmla="*/ 0 h 1040525"/>
              <a:gd name="connsiteX1" fmla="*/ 475 w 788751"/>
              <a:gd name="connsiteY1" fmla="*/ 378373 h 1040525"/>
              <a:gd name="connsiteX2" fmla="*/ 662626 w 788751"/>
              <a:gd name="connsiteY2" fmla="*/ 1040525 h 1040525"/>
              <a:gd name="connsiteX3" fmla="*/ 662626 w 788751"/>
              <a:gd name="connsiteY3" fmla="*/ 1040525 h 10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751" h="1040525">
                <a:moveTo>
                  <a:pt x="788751" y="0"/>
                </a:moveTo>
                <a:cubicBezTo>
                  <a:pt x="405123" y="102476"/>
                  <a:pt x="21496" y="204952"/>
                  <a:pt x="475" y="378373"/>
                </a:cubicBezTo>
                <a:cubicBezTo>
                  <a:pt x="-20546" y="551794"/>
                  <a:pt x="662626" y="1040525"/>
                  <a:pt x="662626" y="1040525"/>
                </a:cubicBezTo>
                <a:lnTo>
                  <a:pt x="662626" y="1040525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2797462" y="15559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</a:rPr>
              <a:t>16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84675" y="1637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</a:rPr>
              <a:t>0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2864"/>
          <a:stretch/>
        </p:blipFill>
        <p:spPr>
          <a:xfrm>
            <a:off x="3720662" y="4764479"/>
            <a:ext cx="8037078" cy="155290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481959" y="4940766"/>
            <a:ext cx="1984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</a:rPr>
              <a:t>UNSHIFT() </a:t>
            </a:r>
            <a:r>
              <a:rPr lang="es-PE" dirty="0" smtClean="0">
                <a:solidFill>
                  <a:srgbClr val="FF0066"/>
                </a:solidFill>
              </a:rPr>
              <a:t>agrega </a:t>
            </a:r>
            <a:r>
              <a:rPr lang="es-PE" dirty="0">
                <a:solidFill>
                  <a:srgbClr val="FF0066"/>
                </a:solidFill>
              </a:rPr>
              <a:t>uno o más elementos al inicio del </a:t>
            </a:r>
            <a:r>
              <a:rPr lang="es-PE" dirty="0" err="1" smtClean="0">
                <a:solidFill>
                  <a:srgbClr val="FF0066"/>
                </a:solidFill>
              </a:rPr>
              <a:t>array</a:t>
            </a:r>
            <a:r>
              <a:rPr lang="es-PE" dirty="0" smtClean="0">
                <a:solidFill>
                  <a:srgbClr val="FF0066"/>
                </a:solidFill>
              </a:rPr>
              <a:t>.</a:t>
            </a:r>
            <a:endParaRPr lang="es-PE" dirty="0">
              <a:solidFill>
                <a:srgbClr val="FF0066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425" y="2448911"/>
            <a:ext cx="9336782" cy="7479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1150890" y="244757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</a:rPr>
              <a:t>i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7617" y="3803275"/>
            <a:ext cx="1639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</a:rPr>
              <a:t> </a:t>
            </a:r>
            <a:r>
              <a:rPr lang="es-PE" dirty="0" err="1" smtClean="0">
                <a:solidFill>
                  <a:srgbClr val="00B0F0"/>
                </a:solidFill>
              </a:rPr>
              <a:t>var</a:t>
            </a:r>
            <a:r>
              <a:rPr lang="es-PE" dirty="0" smtClean="0">
                <a:solidFill>
                  <a:srgbClr val="00B0F0"/>
                </a:solidFill>
              </a:rPr>
              <a:t> </a:t>
            </a:r>
            <a:r>
              <a:rPr lang="es-PE" dirty="0" err="1" smtClean="0">
                <a:solidFill>
                  <a:srgbClr val="00B0F0"/>
                </a:solidFill>
              </a:rPr>
              <a:t>arrReverse</a:t>
            </a:r>
            <a:r>
              <a:rPr lang="es-PE" dirty="0" smtClean="0">
                <a:solidFill>
                  <a:srgbClr val="00B0F0"/>
                </a:solidFill>
              </a:rPr>
              <a:t> 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16166" y="1366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0" y="1013549"/>
            <a:ext cx="9874600" cy="79106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507280" y="9970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</a:rPr>
              <a:t>j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3200" y="131040"/>
            <a:ext cx="4340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    //Obteniendo números en posición par</a:t>
            </a:r>
          </a:p>
          <a:p>
            <a:r>
              <a:rPr lang="es-PE" dirty="0" smtClean="0"/>
              <a:t>    </a:t>
            </a:r>
            <a:r>
              <a:rPr lang="es-PE" dirty="0" err="1" smtClean="0"/>
              <a:t>for</a:t>
            </a:r>
            <a:r>
              <a:rPr lang="es-PE" dirty="0" smtClean="0"/>
              <a:t> (</a:t>
            </a:r>
            <a:r>
              <a:rPr lang="es-PE" dirty="0" err="1" smtClean="0"/>
              <a:t>var</a:t>
            </a:r>
            <a:r>
              <a:rPr lang="es-PE" dirty="0" smtClean="0"/>
              <a:t> j = 1; j &lt;</a:t>
            </a:r>
            <a:r>
              <a:rPr lang="es-PE" dirty="0" err="1" smtClean="0"/>
              <a:t>arrReverse.length</a:t>
            </a:r>
            <a:r>
              <a:rPr lang="es-PE" dirty="0" smtClean="0"/>
              <a:t>; j = j+2){</a:t>
            </a:r>
          </a:p>
          <a:p>
            <a:endParaRPr lang="es-PE" dirty="0" smtClean="0"/>
          </a:p>
          <a:p>
            <a:r>
              <a:rPr lang="es-PE" dirty="0" smtClean="0"/>
              <a:t>     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90101" y="6442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</a:rPr>
              <a:t>16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4938" y="1839586"/>
            <a:ext cx="973773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if</a:t>
            </a:r>
            <a:r>
              <a:rPr lang="es-PE" dirty="0" smtClean="0"/>
              <a:t> (</a:t>
            </a:r>
            <a:r>
              <a:rPr lang="es-PE" dirty="0" err="1" smtClean="0"/>
              <a:t>arrReverse</a:t>
            </a:r>
            <a:r>
              <a:rPr lang="es-PE" dirty="0" smtClean="0"/>
              <a:t>[j]*2 &gt;= 10){</a:t>
            </a:r>
          </a:p>
          <a:p>
            <a:r>
              <a:rPr lang="es-PE" dirty="0" smtClean="0">
                <a:solidFill>
                  <a:srgbClr val="00B0F0"/>
                </a:solidFill>
              </a:rPr>
              <a:t>                      9    *2 &gt;=10  </a:t>
            </a:r>
            <a:r>
              <a:rPr lang="es-PE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s-PE" dirty="0" smtClean="0">
                <a:solidFill>
                  <a:srgbClr val="00B0F0"/>
                </a:solidFill>
              </a:rPr>
              <a:t>18 &gt;=10 </a:t>
            </a:r>
            <a:r>
              <a:rPr lang="es-PE" dirty="0" smtClean="0">
                <a:solidFill>
                  <a:srgbClr val="00B0F0"/>
                </a:solidFill>
              </a:rPr>
              <a:t>   // en el caso que es de 2 dígitos</a:t>
            </a:r>
          </a:p>
          <a:p>
            <a:r>
              <a:rPr lang="es-PE" dirty="0" err="1" smtClean="0"/>
              <a:t>var</a:t>
            </a:r>
            <a:r>
              <a:rPr lang="es-PE" dirty="0" smtClean="0"/>
              <a:t> </a:t>
            </a:r>
            <a:r>
              <a:rPr lang="es-PE" dirty="0" err="1" smtClean="0"/>
              <a:t>numberByTwo</a:t>
            </a:r>
            <a:r>
              <a:rPr lang="es-PE" dirty="0" smtClean="0"/>
              <a:t> = </a:t>
            </a:r>
            <a:r>
              <a:rPr lang="es-PE" dirty="0" err="1" smtClean="0"/>
              <a:t>arrReverse</a:t>
            </a:r>
            <a:r>
              <a:rPr lang="es-PE" dirty="0" smtClean="0"/>
              <a:t>[j]*2</a:t>
            </a:r>
          </a:p>
          <a:p>
            <a:endParaRPr lang="es-PE" dirty="0" smtClean="0"/>
          </a:p>
          <a:p>
            <a:r>
              <a:rPr lang="es-PE" dirty="0" smtClean="0">
                <a:solidFill>
                  <a:srgbClr val="FF0000"/>
                </a:solidFill>
              </a:rPr>
              <a:t>        //Si el valor de la multiplicación es de dos dígitos: sumar </a:t>
            </a:r>
            <a:r>
              <a:rPr lang="es-PE" dirty="0" err="1" smtClean="0">
                <a:solidFill>
                  <a:srgbClr val="FF0000"/>
                </a:solidFill>
              </a:rPr>
              <a:t>digitos</a:t>
            </a:r>
            <a:r>
              <a:rPr lang="es-PE" dirty="0" smtClean="0">
                <a:solidFill>
                  <a:srgbClr val="FF0000"/>
                </a:solidFill>
              </a:rPr>
              <a:t> y luego reemplazar en </a:t>
            </a:r>
            <a:r>
              <a:rPr lang="es-PE" dirty="0" err="1" smtClean="0">
                <a:solidFill>
                  <a:srgbClr val="FF0000"/>
                </a:solidFill>
              </a:rPr>
              <a:t>arrReverse</a:t>
            </a:r>
            <a:endParaRPr lang="es-PE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        </a:t>
            </a:r>
            <a:r>
              <a:rPr lang="es-PE" dirty="0" err="1" smtClean="0"/>
              <a:t>arrReverse</a:t>
            </a:r>
            <a:r>
              <a:rPr lang="es-PE" dirty="0" smtClean="0"/>
              <a:t>[j] = </a:t>
            </a:r>
            <a:r>
              <a:rPr lang="es-PE" dirty="0" err="1" smtClean="0"/>
              <a:t>parseInt</a:t>
            </a:r>
            <a:r>
              <a:rPr lang="es-PE" dirty="0" smtClean="0"/>
              <a:t>(</a:t>
            </a:r>
            <a:r>
              <a:rPr lang="es-PE" dirty="0" err="1" smtClean="0"/>
              <a:t>numberByTwo.toString</a:t>
            </a:r>
            <a:r>
              <a:rPr lang="es-PE" dirty="0" smtClean="0"/>
              <a:t>(10)[0]) + </a:t>
            </a:r>
            <a:r>
              <a:rPr lang="es-PE" dirty="0" err="1" smtClean="0"/>
              <a:t>parseInt</a:t>
            </a:r>
            <a:r>
              <a:rPr lang="es-PE" dirty="0" smtClean="0"/>
              <a:t>(</a:t>
            </a:r>
            <a:r>
              <a:rPr lang="es-PE" dirty="0" err="1" smtClean="0"/>
              <a:t>numberByTwo.toString</a:t>
            </a:r>
            <a:r>
              <a:rPr lang="es-PE" dirty="0" smtClean="0"/>
              <a:t>(10)[1])</a:t>
            </a:r>
          </a:p>
          <a:p>
            <a:r>
              <a:rPr lang="es-PE" dirty="0" smtClean="0">
                <a:solidFill>
                  <a:srgbClr val="00B0F0"/>
                </a:solidFill>
              </a:rPr>
              <a:t>                                                                         1                               +                            8  =9</a:t>
            </a:r>
          </a:p>
          <a:p>
            <a:r>
              <a:rPr lang="es-PE" dirty="0" smtClean="0"/>
              <a:t> }</a:t>
            </a:r>
            <a:r>
              <a:rPr lang="es-PE" dirty="0" err="1" smtClean="0"/>
              <a:t>else</a:t>
            </a:r>
            <a:r>
              <a:rPr lang="es-PE" dirty="0" smtClean="0"/>
              <a:t>{</a:t>
            </a:r>
          </a:p>
          <a:p>
            <a:r>
              <a:rPr lang="es-PE" dirty="0" smtClean="0"/>
              <a:t>          </a:t>
            </a:r>
            <a:r>
              <a:rPr lang="es-PE" dirty="0" smtClean="0">
                <a:solidFill>
                  <a:srgbClr val="FF0000"/>
                </a:solidFill>
              </a:rPr>
              <a:t>//Si el valor de la multiplicación es de un dígito, se reemplaza en </a:t>
            </a:r>
            <a:r>
              <a:rPr lang="es-PE" dirty="0" err="1" smtClean="0">
                <a:solidFill>
                  <a:srgbClr val="FF0000"/>
                </a:solidFill>
              </a:rPr>
              <a:t>arrReverse</a:t>
            </a:r>
            <a:endParaRPr lang="es-PE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          </a:t>
            </a:r>
            <a:r>
              <a:rPr lang="es-PE" dirty="0" err="1" smtClean="0"/>
              <a:t>arrReverse</a:t>
            </a:r>
            <a:r>
              <a:rPr lang="es-PE" dirty="0" smtClean="0"/>
              <a:t>[j] = </a:t>
            </a:r>
            <a:r>
              <a:rPr lang="es-PE" dirty="0" err="1" smtClean="0"/>
              <a:t>arrReverse</a:t>
            </a:r>
            <a:r>
              <a:rPr lang="es-PE" dirty="0" smtClean="0"/>
              <a:t>[j]*2</a:t>
            </a:r>
          </a:p>
          <a:p>
            <a:r>
              <a:rPr lang="es-PE" dirty="0" smtClean="0"/>
              <a:t>        }</a:t>
            </a:r>
          </a:p>
          <a:p>
            <a:endParaRPr lang="es-PE" dirty="0" smtClean="0"/>
          </a:p>
          <a:p>
            <a:r>
              <a:rPr lang="es-PE" dirty="0" smtClean="0"/>
              <a:t>      </a:t>
            </a:r>
            <a:r>
              <a:rPr lang="es-PE" dirty="0" smtClean="0">
                <a:solidFill>
                  <a:srgbClr val="FF0000"/>
                </a:solidFill>
              </a:rPr>
              <a:t>//Sumando los dígitos de la tarjeta</a:t>
            </a:r>
          </a:p>
          <a:p>
            <a:r>
              <a:rPr lang="es-PE" dirty="0" smtClean="0"/>
              <a:t>      </a:t>
            </a:r>
            <a:r>
              <a:rPr lang="es-PE" dirty="0" err="1" smtClean="0"/>
              <a:t>var</a:t>
            </a:r>
            <a:r>
              <a:rPr lang="es-PE" dirty="0" smtClean="0"/>
              <a:t> sum = 0</a:t>
            </a:r>
          </a:p>
          <a:p>
            <a:r>
              <a:rPr lang="es-PE" dirty="0" smtClean="0"/>
              <a:t>      </a:t>
            </a:r>
            <a:r>
              <a:rPr lang="es-PE" dirty="0" err="1" smtClean="0"/>
              <a:t>for</a:t>
            </a:r>
            <a:r>
              <a:rPr lang="es-PE" dirty="0" smtClean="0"/>
              <a:t> (</a:t>
            </a:r>
            <a:r>
              <a:rPr lang="es-PE" dirty="0" err="1" smtClean="0"/>
              <a:t>var</a:t>
            </a:r>
            <a:r>
              <a:rPr lang="es-PE" dirty="0" smtClean="0"/>
              <a:t> k = 0; k &lt; </a:t>
            </a:r>
            <a:r>
              <a:rPr lang="es-PE" dirty="0" err="1" smtClean="0"/>
              <a:t>arrReverse.length</a:t>
            </a:r>
            <a:r>
              <a:rPr lang="es-PE" dirty="0" smtClean="0"/>
              <a:t>; k++){</a:t>
            </a:r>
          </a:p>
          <a:p>
            <a:r>
              <a:rPr lang="es-PE" dirty="0" smtClean="0"/>
              <a:t>        sum = sum + </a:t>
            </a:r>
            <a:r>
              <a:rPr lang="es-PE" dirty="0" err="1" smtClean="0"/>
              <a:t>arrReverse</a:t>
            </a:r>
            <a:r>
              <a:rPr lang="es-PE" dirty="0" smtClean="0"/>
              <a:t>[k]</a:t>
            </a:r>
          </a:p>
          <a:p>
            <a:r>
              <a:rPr lang="es-PE" dirty="0" smtClean="0"/>
              <a:t>      }</a:t>
            </a:r>
          </a:p>
          <a:p>
            <a:r>
              <a:rPr lang="es-PE" dirty="0" smtClean="0"/>
              <a:t>    }</a:t>
            </a:r>
          </a:p>
          <a:p>
            <a:endParaRPr lang="es-PE" dirty="0" smtClean="0"/>
          </a:p>
        </p:txBody>
      </p:sp>
      <p:sp>
        <p:nvSpPr>
          <p:cNvPr id="17" name="Forma libre 16"/>
          <p:cNvSpPr/>
          <p:nvPr/>
        </p:nvSpPr>
        <p:spPr>
          <a:xfrm>
            <a:off x="5822731" y="2326953"/>
            <a:ext cx="4923717" cy="1614426"/>
          </a:xfrm>
          <a:custGeom>
            <a:avLst/>
            <a:gdLst>
              <a:gd name="connsiteX0" fmla="*/ 0 w 4923717"/>
              <a:gd name="connsiteY0" fmla="*/ 227061 h 1614426"/>
              <a:gd name="connsiteX1" fmla="*/ 4656083 w 4923717"/>
              <a:gd name="connsiteY1" fmla="*/ 111447 h 1614426"/>
              <a:gd name="connsiteX2" fmla="*/ 3951890 w 4923717"/>
              <a:gd name="connsiteY2" fmla="*/ 1614426 h 161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3717" h="1614426">
                <a:moveTo>
                  <a:pt x="0" y="227061"/>
                </a:moveTo>
                <a:cubicBezTo>
                  <a:pt x="1998717" y="53640"/>
                  <a:pt x="3997435" y="-119781"/>
                  <a:pt x="4656083" y="111447"/>
                </a:cubicBezTo>
                <a:cubicBezTo>
                  <a:pt x="5314731" y="342675"/>
                  <a:pt x="4633310" y="978550"/>
                  <a:pt x="3951890" y="1614426"/>
                </a:cubicBezTo>
              </a:path>
            </a:pathLst>
          </a:cu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38" y="4444787"/>
            <a:ext cx="3057525" cy="9144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8484645" y="5383472"/>
            <a:ext cx="275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</a:rPr>
              <a:t>Convierte el # en un </a:t>
            </a:r>
            <a:r>
              <a:rPr lang="es-PE" dirty="0" err="1" smtClean="0">
                <a:solidFill>
                  <a:srgbClr val="00B0F0"/>
                </a:solidFill>
              </a:rPr>
              <a:t>string</a:t>
            </a:r>
            <a:r>
              <a:rPr lang="es-PE" dirty="0" smtClean="0">
                <a:solidFill>
                  <a:srgbClr val="00B0F0"/>
                </a:solidFill>
              </a:rPr>
              <a:t>. 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16166" y="1366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237410" y="175818"/>
            <a:ext cx="6305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    </a:t>
            </a:r>
            <a:r>
              <a:rPr lang="es-PE" dirty="0" smtClean="0">
                <a:solidFill>
                  <a:srgbClr val="FF0000"/>
                </a:solidFill>
              </a:rPr>
              <a:t>//Validando tarjeta</a:t>
            </a:r>
          </a:p>
          <a:p>
            <a:r>
              <a:rPr lang="es-PE" dirty="0" smtClean="0"/>
              <a:t>    </a:t>
            </a:r>
            <a:r>
              <a:rPr lang="es-PE" dirty="0" err="1" smtClean="0"/>
              <a:t>if</a:t>
            </a:r>
            <a:r>
              <a:rPr lang="es-PE" dirty="0" smtClean="0"/>
              <a:t> (sum % 10 === 0) {</a:t>
            </a:r>
          </a:p>
          <a:p>
            <a:r>
              <a:rPr lang="es-PE" dirty="0" smtClean="0"/>
              <a:t>      </a:t>
            </a:r>
            <a:r>
              <a:rPr lang="es-PE" dirty="0" err="1" smtClean="0"/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document.write</a:t>
            </a:r>
            <a:r>
              <a:rPr lang="es-PE" dirty="0" smtClean="0"/>
              <a:t> ("Tu número de tarjeta es VÁLIDA")</a:t>
            </a:r>
          </a:p>
          <a:p>
            <a:r>
              <a:rPr lang="es-PE" dirty="0" smtClean="0"/>
              <a:t>      }</a:t>
            </a:r>
            <a:r>
              <a:rPr lang="es-PE" dirty="0" err="1" smtClean="0"/>
              <a:t>else</a:t>
            </a:r>
            <a:r>
              <a:rPr lang="es-PE" dirty="0" smtClean="0"/>
              <a:t>{</a:t>
            </a:r>
          </a:p>
          <a:p>
            <a:r>
              <a:rPr lang="es-PE" dirty="0" smtClean="0"/>
              <a:t>        </a:t>
            </a:r>
            <a:r>
              <a:rPr lang="es-PE" dirty="0" err="1" smtClean="0"/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document.write</a:t>
            </a:r>
            <a:r>
              <a:rPr lang="es-PE" dirty="0" smtClean="0"/>
              <a:t> ("Tu número de tarjeta es INVÁLIDA")</a:t>
            </a:r>
          </a:p>
          <a:p>
            <a:r>
              <a:rPr lang="es-PE" dirty="0" smtClean="0"/>
              <a:t>      }</a:t>
            </a:r>
          </a:p>
          <a:p>
            <a:r>
              <a:rPr lang="es-PE" dirty="0" smtClean="0"/>
              <a:t>   }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2684153" y="3400499"/>
            <a:ext cx="5574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err="1" smtClean="0">
                <a:solidFill>
                  <a:srgbClr val="FF0000"/>
                </a:solidFill>
              </a:rPr>
              <a:t>Ejm</a:t>
            </a:r>
            <a:r>
              <a:rPr lang="es-PE" sz="4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s-PE" sz="4000" dirty="0" smtClean="0">
                <a:solidFill>
                  <a:srgbClr val="00B0F0"/>
                </a:solidFill>
              </a:rPr>
              <a:t>SUM = 70  </a:t>
            </a:r>
            <a:r>
              <a:rPr lang="es-PE" sz="4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 70%10===0</a:t>
            </a:r>
            <a:endParaRPr lang="es-PE" sz="4000" dirty="0" smtClean="0">
              <a:solidFill>
                <a:srgbClr val="00B0F0"/>
              </a:solidFill>
            </a:endParaRPr>
          </a:p>
          <a:p>
            <a:endParaRPr lang="es-PE" sz="4000" dirty="0">
              <a:solidFill>
                <a:srgbClr val="00B0F0"/>
              </a:solidFill>
            </a:endParaRPr>
          </a:p>
        </p:txBody>
      </p:sp>
      <p:sp>
        <p:nvSpPr>
          <p:cNvPr id="7" name="Forma libre 6"/>
          <p:cNvSpPr/>
          <p:nvPr/>
        </p:nvSpPr>
        <p:spPr>
          <a:xfrm>
            <a:off x="6526924" y="767255"/>
            <a:ext cx="4157549" cy="2942897"/>
          </a:xfrm>
          <a:custGeom>
            <a:avLst/>
            <a:gdLst>
              <a:gd name="connsiteX0" fmla="*/ 0 w 4157549"/>
              <a:gd name="connsiteY0" fmla="*/ 0 h 2942897"/>
              <a:gd name="connsiteX1" fmla="*/ 4099035 w 4157549"/>
              <a:gd name="connsiteY1" fmla="*/ 735724 h 2942897"/>
              <a:gd name="connsiteX2" fmla="*/ 2039007 w 4157549"/>
              <a:gd name="connsiteY2" fmla="*/ 2942897 h 294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7549" h="2942897">
                <a:moveTo>
                  <a:pt x="0" y="0"/>
                </a:moveTo>
                <a:cubicBezTo>
                  <a:pt x="1879600" y="122620"/>
                  <a:pt x="3759200" y="245241"/>
                  <a:pt x="4099035" y="735724"/>
                </a:cubicBezTo>
                <a:cubicBezTo>
                  <a:pt x="4438870" y="1226207"/>
                  <a:pt x="3238938" y="2084552"/>
                  <a:pt x="2039007" y="2942897"/>
                </a:cubicBezTo>
              </a:path>
            </a:pathLst>
          </a:cu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122" name="Picture 2" descr="Resultado de imagen para tarjeta de credito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3906301"/>
            <a:ext cx="21336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2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16166" y="1366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843856" y="535348"/>
            <a:ext cx="2821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 smtClean="0"/>
          </a:p>
          <a:p>
            <a:r>
              <a:rPr lang="es-PE" dirty="0" smtClean="0">
                <a:solidFill>
                  <a:srgbClr val="FF0000"/>
                </a:solidFill>
              </a:rPr>
              <a:t>//Llamando a la función</a:t>
            </a:r>
          </a:p>
          <a:p>
            <a:r>
              <a:rPr lang="es-PE" dirty="0" err="1" smtClean="0"/>
              <a:t>isValidCard</a:t>
            </a:r>
            <a:r>
              <a:rPr lang="es-PE" dirty="0" smtClean="0"/>
              <a:t> (</a:t>
            </a:r>
            <a:r>
              <a:rPr lang="es-PE" dirty="0" err="1" smtClean="0"/>
              <a:t>inputCodeCard</a:t>
            </a:r>
            <a:r>
              <a:rPr lang="es-PE" dirty="0" smtClean="0"/>
              <a:t>)</a:t>
            </a:r>
          </a:p>
          <a:p>
            <a:endParaRPr lang="es-PE" dirty="0" smtClean="0"/>
          </a:p>
        </p:txBody>
      </p:sp>
      <p:pic>
        <p:nvPicPr>
          <p:cNvPr id="1028" name="Picture 4" descr="Resultado de imagen para hablando por telefono  bebe }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07" y="1961109"/>
            <a:ext cx="4359164" cy="326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telefono sonando 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56" y="3009993"/>
            <a:ext cx="18097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16166" y="1366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237410" y="175818"/>
            <a:ext cx="9737730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    //Obteniendo números en posición par</a:t>
            </a:r>
          </a:p>
          <a:p>
            <a:r>
              <a:rPr lang="es-PE" dirty="0" smtClean="0"/>
              <a:t>    </a:t>
            </a:r>
            <a:r>
              <a:rPr lang="es-PE" dirty="0" err="1" smtClean="0"/>
              <a:t>for</a:t>
            </a:r>
            <a:r>
              <a:rPr lang="es-PE" dirty="0" smtClean="0"/>
              <a:t> (</a:t>
            </a:r>
            <a:r>
              <a:rPr lang="es-PE" dirty="0" err="1" smtClean="0"/>
              <a:t>var</a:t>
            </a:r>
            <a:r>
              <a:rPr lang="es-PE" dirty="0" smtClean="0"/>
              <a:t> j = 1; j &lt;</a:t>
            </a:r>
            <a:r>
              <a:rPr lang="es-PE" dirty="0" err="1" smtClean="0"/>
              <a:t>arrReverse.length</a:t>
            </a:r>
            <a:r>
              <a:rPr lang="es-PE" dirty="0" smtClean="0"/>
              <a:t>; j = j+2){</a:t>
            </a:r>
          </a:p>
          <a:p>
            <a:endParaRPr lang="es-PE" dirty="0" smtClean="0"/>
          </a:p>
          <a:p>
            <a:r>
              <a:rPr lang="es-PE" dirty="0" smtClean="0"/>
              <a:t>      </a:t>
            </a:r>
            <a:r>
              <a:rPr lang="es-PE" dirty="0" err="1" smtClean="0"/>
              <a:t>if</a:t>
            </a:r>
            <a:r>
              <a:rPr lang="es-PE" dirty="0" smtClean="0"/>
              <a:t> (</a:t>
            </a:r>
            <a:r>
              <a:rPr lang="es-PE" dirty="0" err="1" smtClean="0"/>
              <a:t>arrReverse</a:t>
            </a:r>
            <a:r>
              <a:rPr lang="es-PE" dirty="0" smtClean="0"/>
              <a:t>[j]*2 &gt;= 10){</a:t>
            </a:r>
          </a:p>
          <a:p>
            <a:r>
              <a:rPr lang="es-PE" dirty="0" smtClean="0"/>
              <a:t>        </a:t>
            </a:r>
            <a:r>
              <a:rPr lang="es-PE" dirty="0" err="1" smtClean="0"/>
              <a:t>var</a:t>
            </a:r>
            <a:r>
              <a:rPr lang="es-PE" dirty="0" smtClean="0"/>
              <a:t> </a:t>
            </a:r>
            <a:r>
              <a:rPr lang="es-PE" dirty="0" err="1" smtClean="0"/>
              <a:t>numberByTwo</a:t>
            </a:r>
            <a:r>
              <a:rPr lang="es-PE" dirty="0" smtClean="0"/>
              <a:t> = </a:t>
            </a:r>
            <a:r>
              <a:rPr lang="es-PE" dirty="0" err="1" smtClean="0"/>
              <a:t>arrReverse</a:t>
            </a:r>
            <a:r>
              <a:rPr lang="es-PE" dirty="0" smtClean="0"/>
              <a:t>[j]*2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        //Si el valor de la multiplicación es de dos dígitos: sumar </a:t>
            </a:r>
            <a:r>
              <a:rPr lang="es-PE" dirty="0" err="1" smtClean="0">
                <a:solidFill>
                  <a:srgbClr val="FF0000"/>
                </a:solidFill>
              </a:rPr>
              <a:t>digitos</a:t>
            </a:r>
            <a:r>
              <a:rPr lang="es-PE" dirty="0" smtClean="0">
                <a:solidFill>
                  <a:srgbClr val="FF0000"/>
                </a:solidFill>
              </a:rPr>
              <a:t> y luego reemplazar en </a:t>
            </a:r>
            <a:r>
              <a:rPr lang="es-PE" dirty="0" err="1" smtClean="0">
                <a:solidFill>
                  <a:srgbClr val="FF0000"/>
                </a:solidFill>
              </a:rPr>
              <a:t>arrReverse</a:t>
            </a:r>
            <a:endParaRPr lang="es-PE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        </a:t>
            </a:r>
            <a:r>
              <a:rPr lang="es-PE" dirty="0" err="1" smtClean="0"/>
              <a:t>arrReverse</a:t>
            </a:r>
            <a:r>
              <a:rPr lang="es-PE" dirty="0" smtClean="0"/>
              <a:t>[j] = </a:t>
            </a:r>
            <a:r>
              <a:rPr lang="es-PE" dirty="0" err="1" smtClean="0"/>
              <a:t>parseInt</a:t>
            </a:r>
            <a:r>
              <a:rPr lang="es-PE" dirty="0" smtClean="0"/>
              <a:t>(</a:t>
            </a:r>
            <a:r>
              <a:rPr lang="es-PE" dirty="0" err="1" smtClean="0"/>
              <a:t>numberByTwo.toString</a:t>
            </a:r>
            <a:r>
              <a:rPr lang="es-PE" dirty="0" smtClean="0"/>
              <a:t>(10)[0]) + </a:t>
            </a:r>
            <a:r>
              <a:rPr lang="es-PE" dirty="0" err="1" smtClean="0"/>
              <a:t>parseInt</a:t>
            </a:r>
            <a:r>
              <a:rPr lang="es-PE" dirty="0" smtClean="0"/>
              <a:t>(</a:t>
            </a:r>
            <a:r>
              <a:rPr lang="es-PE" dirty="0" err="1" smtClean="0"/>
              <a:t>numberByTwo.toString</a:t>
            </a:r>
            <a:r>
              <a:rPr lang="es-PE" dirty="0" smtClean="0"/>
              <a:t>(10)[1])</a:t>
            </a:r>
          </a:p>
          <a:p>
            <a:r>
              <a:rPr lang="es-PE" dirty="0" smtClean="0"/>
              <a:t>        }</a:t>
            </a:r>
            <a:r>
              <a:rPr lang="es-PE" dirty="0" err="1" smtClean="0"/>
              <a:t>else</a:t>
            </a:r>
            <a:r>
              <a:rPr lang="es-PE" dirty="0" smtClean="0"/>
              <a:t>{</a:t>
            </a:r>
          </a:p>
          <a:p>
            <a:r>
              <a:rPr lang="es-PE" dirty="0" smtClean="0"/>
              <a:t>          </a:t>
            </a:r>
            <a:r>
              <a:rPr lang="es-PE" dirty="0" smtClean="0">
                <a:solidFill>
                  <a:srgbClr val="FF0000"/>
                </a:solidFill>
              </a:rPr>
              <a:t>//Si el valor de la multiplicación es de un dígito, se reemplaza en </a:t>
            </a:r>
            <a:r>
              <a:rPr lang="es-PE" dirty="0" err="1" smtClean="0">
                <a:solidFill>
                  <a:srgbClr val="FF0000"/>
                </a:solidFill>
              </a:rPr>
              <a:t>arrReverse</a:t>
            </a:r>
            <a:endParaRPr lang="es-PE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          </a:t>
            </a:r>
            <a:r>
              <a:rPr lang="es-PE" dirty="0" err="1" smtClean="0"/>
              <a:t>arrReverse</a:t>
            </a:r>
            <a:r>
              <a:rPr lang="es-PE" dirty="0" smtClean="0"/>
              <a:t>[j] = </a:t>
            </a:r>
            <a:r>
              <a:rPr lang="es-PE" dirty="0" err="1" smtClean="0"/>
              <a:t>arrReverse</a:t>
            </a:r>
            <a:r>
              <a:rPr lang="es-PE" dirty="0" smtClean="0"/>
              <a:t>[j]*2</a:t>
            </a:r>
          </a:p>
          <a:p>
            <a:r>
              <a:rPr lang="es-PE" dirty="0" smtClean="0"/>
              <a:t>        }</a:t>
            </a:r>
          </a:p>
          <a:p>
            <a:endParaRPr lang="es-PE" dirty="0" smtClean="0"/>
          </a:p>
          <a:p>
            <a:r>
              <a:rPr lang="es-PE" dirty="0" smtClean="0"/>
              <a:t>      </a:t>
            </a:r>
            <a:r>
              <a:rPr lang="es-PE" dirty="0" smtClean="0">
                <a:solidFill>
                  <a:srgbClr val="FF0000"/>
                </a:solidFill>
              </a:rPr>
              <a:t>//Sumando los dígitos de la tarjeta</a:t>
            </a:r>
          </a:p>
          <a:p>
            <a:r>
              <a:rPr lang="es-PE" dirty="0" smtClean="0"/>
              <a:t>      </a:t>
            </a:r>
            <a:r>
              <a:rPr lang="es-PE" dirty="0" err="1" smtClean="0"/>
              <a:t>var</a:t>
            </a:r>
            <a:r>
              <a:rPr lang="es-PE" dirty="0" smtClean="0"/>
              <a:t> sum = 0</a:t>
            </a:r>
          </a:p>
          <a:p>
            <a:r>
              <a:rPr lang="es-PE" dirty="0" smtClean="0"/>
              <a:t>      </a:t>
            </a:r>
            <a:r>
              <a:rPr lang="es-PE" dirty="0" err="1" smtClean="0"/>
              <a:t>for</a:t>
            </a:r>
            <a:r>
              <a:rPr lang="es-PE" dirty="0" smtClean="0"/>
              <a:t> (</a:t>
            </a:r>
            <a:r>
              <a:rPr lang="es-PE" dirty="0" err="1" smtClean="0"/>
              <a:t>var</a:t>
            </a:r>
            <a:r>
              <a:rPr lang="es-PE" dirty="0" smtClean="0"/>
              <a:t> k = 0; k &lt; </a:t>
            </a:r>
            <a:r>
              <a:rPr lang="es-PE" dirty="0" err="1" smtClean="0"/>
              <a:t>arrReverse.length</a:t>
            </a:r>
            <a:r>
              <a:rPr lang="es-PE" dirty="0" smtClean="0"/>
              <a:t>; k++){</a:t>
            </a:r>
          </a:p>
          <a:p>
            <a:r>
              <a:rPr lang="es-PE" dirty="0" smtClean="0"/>
              <a:t>        sum = sum + </a:t>
            </a:r>
            <a:r>
              <a:rPr lang="es-PE" dirty="0" err="1" smtClean="0"/>
              <a:t>arrReverse</a:t>
            </a:r>
            <a:r>
              <a:rPr lang="es-PE" dirty="0" smtClean="0"/>
              <a:t>[k]</a:t>
            </a:r>
          </a:p>
          <a:p>
            <a:r>
              <a:rPr lang="es-PE" dirty="0" smtClean="0"/>
              <a:t>      }</a:t>
            </a:r>
          </a:p>
          <a:p>
            <a:r>
              <a:rPr lang="es-PE" dirty="0" smtClean="0"/>
              <a:t>    }</a:t>
            </a:r>
          </a:p>
          <a:p>
            <a:endParaRPr lang="es-PE" dirty="0" smtClean="0"/>
          </a:p>
          <a:p>
            <a:r>
              <a:rPr lang="es-PE" dirty="0" smtClean="0"/>
              <a:t>    </a:t>
            </a:r>
            <a:r>
              <a:rPr lang="es-PE" dirty="0" smtClean="0">
                <a:solidFill>
                  <a:srgbClr val="FF0000"/>
                </a:solidFill>
              </a:rPr>
              <a:t>//Validando tarjeta</a:t>
            </a:r>
          </a:p>
          <a:p>
            <a:r>
              <a:rPr lang="es-PE" dirty="0" smtClean="0"/>
              <a:t>    </a:t>
            </a:r>
            <a:r>
              <a:rPr lang="es-PE" dirty="0" err="1" smtClean="0"/>
              <a:t>if</a:t>
            </a:r>
            <a:r>
              <a:rPr lang="es-PE" dirty="0" smtClean="0"/>
              <a:t> (sum % 10 === 0) {</a:t>
            </a:r>
          </a:p>
          <a:p>
            <a:r>
              <a:rPr lang="es-PE" dirty="0" smtClean="0"/>
              <a:t>      </a:t>
            </a:r>
            <a:r>
              <a:rPr lang="es-PE" dirty="0" err="1" smtClean="0"/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document.write</a:t>
            </a:r>
            <a:r>
              <a:rPr lang="es-PE" dirty="0" smtClean="0"/>
              <a:t> ("Tu número de tarjeta es VÁLIDA")</a:t>
            </a:r>
          </a:p>
          <a:p>
            <a:r>
              <a:rPr lang="es-PE" dirty="0" smtClean="0"/>
              <a:t>      }</a:t>
            </a:r>
            <a:r>
              <a:rPr lang="es-PE" dirty="0" err="1" smtClean="0"/>
              <a:t>else</a:t>
            </a:r>
            <a:r>
              <a:rPr lang="es-PE" dirty="0" smtClean="0"/>
              <a:t>{</a:t>
            </a:r>
          </a:p>
          <a:p>
            <a:r>
              <a:rPr lang="es-PE" dirty="0" smtClean="0"/>
              <a:t>        </a:t>
            </a:r>
            <a:r>
              <a:rPr lang="es-PE" dirty="0" err="1" smtClean="0"/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document.write</a:t>
            </a:r>
            <a:r>
              <a:rPr lang="es-PE" dirty="0" smtClean="0"/>
              <a:t> ("Tu número de tarjeta es INVÁLIDA")</a:t>
            </a:r>
          </a:p>
          <a:p>
            <a:r>
              <a:rPr lang="es-PE" dirty="0" smtClean="0"/>
              <a:t>      }</a:t>
            </a:r>
          </a:p>
          <a:p>
            <a:r>
              <a:rPr lang="es-PE" dirty="0" smtClean="0"/>
              <a:t>   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848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849</Words>
  <Application>Microsoft Office PowerPoint</Application>
  <PresentationFormat>Panorámica</PresentationFormat>
  <Paragraphs>128</Paragraphs>
  <Slides>10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Fiorella</dc:creator>
  <cp:lastModifiedBy>Fiorella</cp:lastModifiedBy>
  <cp:revision>19</cp:revision>
  <dcterms:created xsi:type="dcterms:W3CDTF">2017-10-12T13:13:50Z</dcterms:created>
  <dcterms:modified xsi:type="dcterms:W3CDTF">2017-10-12T17:46:44Z</dcterms:modified>
</cp:coreProperties>
</file>