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410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290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593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641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760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101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708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292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300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344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DD34-E4D7-4B02-B3B4-92E9F2962DB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320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3DD34-E4D7-4B02-B3B4-92E9F2962DB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2CB4-3235-4D2E-BC12-6BDD7229DC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86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0924" y="489466"/>
            <a:ext cx="789326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function</a:t>
            </a:r>
            <a:r>
              <a:rPr lang="es-PE" dirty="0" smtClean="0"/>
              <a:t> </a:t>
            </a:r>
            <a:r>
              <a:rPr lang="es-PE" dirty="0" err="1" smtClean="0"/>
              <a:t>cipher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66"/>
                </a:solidFill>
              </a:rPr>
              <a:t>(</a:t>
            </a:r>
            <a:r>
              <a:rPr lang="es-PE" dirty="0" err="1" smtClean="0">
                <a:solidFill>
                  <a:srgbClr val="FF0066"/>
                </a:solidFill>
              </a:rPr>
              <a:t>str</a:t>
            </a:r>
            <a:r>
              <a:rPr lang="es-PE" dirty="0" smtClean="0">
                <a:solidFill>
                  <a:srgbClr val="FF0066"/>
                </a:solidFill>
              </a:rPr>
              <a:t>)</a:t>
            </a:r>
            <a:r>
              <a:rPr lang="es-PE" dirty="0" smtClean="0"/>
              <a:t> {</a:t>
            </a:r>
          </a:p>
          <a:p>
            <a:endParaRPr lang="es-PE" dirty="0" smtClean="0"/>
          </a:p>
          <a:p>
            <a:r>
              <a:rPr lang="es-PE" dirty="0" smtClean="0"/>
              <a:t>    </a:t>
            </a:r>
            <a:r>
              <a:rPr lang="es-PE" dirty="0" err="1" smtClean="0"/>
              <a:t>var</a:t>
            </a:r>
            <a:r>
              <a:rPr lang="es-PE" dirty="0" smtClean="0"/>
              <a:t> </a:t>
            </a:r>
            <a:r>
              <a:rPr lang="es-PE" dirty="0" err="1" smtClean="0"/>
              <a:t>arr</a:t>
            </a:r>
            <a:r>
              <a:rPr lang="es-PE" dirty="0" smtClean="0"/>
              <a:t> = []; </a:t>
            </a:r>
            <a:r>
              <a:rPr lang="es-PE" dirty="0" smtClean="0">
                <a:solidFill>
                  <a:srgbClr val="FF0000"/>
                </a:solidFill>
              </a:rPr>
              <a:t>// Se crea un </a:t>
            </a:r>
            <a:r>
              <a:rPr lang="es-PE" dirty="0" err="1" smtClean="0">
                <a:solidFill>
                  <a:srgbClr val="FF0000"/>
                </a:solidFill>
              </a:rPr>
              <a:t>array</a:t>
            </a:r>
            <a:r>
              <a:rPr lang="es-PE" dirty="0" smtClean="0">
                <a:solidFill>
                  <a:srgbClr val="FF0000"/>
                </a:solidFill>
              </a:rPr>
              <a:t> vacío para guardar las letras convertidas en ASCII</a:t>
            </a:r>
          </a:p>
          <a:p>
            <a:endParaRPr lang="es-PE" dirty="0" smtClean="0">
              <a:solidFill>
                <a:srgbClr val="FF0000"/>
              </a:solidFill>
            </a:endParaRPr>
          </a:p>
          <a:p>
            <a:r>
              <a:rPr lang="es-PE" dirty="0" smtClean="0"/>
              <a:t>    </a:t>
            </a:r>
            <a:r>
              <a:rPr lang="es-PE" dirty="0" err="1" smtClean="0"/>
              <a:t>for</a:t>
            </a:r>
            <a:r>
              <a:rPr lang="es-PE" dirty="0" smtClean="0"/>
              <a:t> (</a:t>
            </a:r>
            <a:r>
              <a:rPr lang="es-PE" dirty="0" err="1" smtClean="0"/>
              <a:t>var</a:t>
            </a:r>
            <a:r>
              <a:rPr lang="es-PE" dirty="0" smtClean="0"/>
              <a:t> i= 0 ; i&lt;</a:t>
            </a:r>
            <a:r>
              <a:rPr lang="es-PE" dirty="0" err="1" smtClean="0"/>
              <a:t>str.length</a:t>
            </a:r>
            <a:r>
              <a:rPr lang="es-PE" dirty="0" smtClean="0"/>
              <a:t> ; i++){</a:t>
            </a:r>
          </a:p>
          <a:p>
            <a:endParaRPr lang="es-PE" dirty="0" smtClean="0"/>
          </a:p>
          <a:p>
            <a:r>
              <a:rPr lang="es-PE" dirty="0" smtClean="0"/>
              <a:t>        </a:t>
            </a:r>
            <a:r>
              <a:rPr lang="es-PE" u="sng" dirty="0" err="1" smtClean="0"/>
              <a:t>if</a:t>
            </a:r>
            <a:r>
              <a:rPr lang="es-PE" u="sng" dirty="0" smtClean="0"/>
              <a:t>(</a:t>
            </a:r>
            <a:r>
              <a:rPr lang="es-PE" u="sng" dirty="0" err="1" smtClean="0"/>
              <a:t>str.charCodeAt</a:t>
            </a:r>
            <a:r>
              <a:rPr lang="es-PE" u="sng" dirty="0" smtClean="0"/>
              <a:t>(i</a:t>
            </a:r>
            <a:r>
              <a:rPr lang="es-PE" dirty="0" smtClean="0"/>
              <a:t>)&gt;=65 &amp;&amp; </a:t>
            </a:r>
            <a:r>
              <a:rPr lang="es-PE" dirty="0" err="1" smtClean="0"/>
              <a:t>str.charCodeAt</a:t>
            </a:r>
            <a:r>
              <a:rPr lang="es-PE" dirty="0" smtClean="0"/>
              <a:t>(i)&lt;=90) </a:t>
            </a:r>
          </a:p>
          <a:p>
            <a:endParaRPr lang="es-PE" dirty="0" smtClean="0"/>
          </a:p>
          <a:p>
            <a:r>
              <a:rPr lang="es-PE" dirty="0" smtClean="0"/>
              <a:t>         {(</a:t>
            </a:r>
            <a:r>
              <a:rPr lang="es-PE" dirty="0" err="1" smtClean="0"/>
              <a:t>arr.push</a:t>
            </a:r>
            <a:r>
              <a:rPr lang="es-PE" dirty="0" smtClean="0"/>
              <a:t>((</a:t>
            </a:r>
            <a:r>
              <a:rPr lang="es-PE" dirty="0" err="1" smtClean="0"/>
              <a:t>str.charCodeAt</a:t>
            </a:r>
            <a:r>
              <a:rPr lang="es-PE" dirty="0" smtClean="0"/>
              <a:t>(i)-65 + 33) % 26 + 65));}</a:t>
            </a:r>
          </a:p>
          <a:p>
            <a:endParaRPr lang="es-PE" dirty="0" smtClean="0"/>
          </a:p>
          <a:p>
            <a:r>
              <a:rPr lang="es-PE" dirty="0" smtClean="0"/>
              <a:t>         </a:t>
            </a:r>
            <a:r>
              <a:rPr lang="es-PE" dirty="0" err="1" smtClean="0"/>
              <a:t>else</a:t>
            </a:r>
            <a:r>
              <a:rPr lang="es-PE" dirty="0" smtClean="0"/>
              <a:t> </a:t>
            </a:r>
            <a:r>
              <a:rPr lang="es-PE" dirty="0" err="1" smtClean="0"/>
              <a:t>if</a:t>
            </a:r>
            <a:r>
              <a:rPr lang="es-PE" dirty="0" smtClean="0"/>
              <a:t>(</a:t>
            </a:r>
            <a:r>
              <a:rPr lang="es-PE" dirty="0" err="1" smtClean="0"/>
              <a:t>str.charCodeAt</a:t>
            </a:r>
            <a:r>
              <a:rPr lang="es-PE" dirty="0" smtClean="0"/>
              <a:t>(i)&gt;=97 &amp;&amp; </a:t>
            </a:r>
            <a:r>
              <a:rPr lang="es-PE" dirty="0" err="1" smtClean="0"/>
              <a:t>str.charCodeAt</a:t>
            </a:r>
            <a:r>
              <a:rPr lang="es-PE" dirty="0" smtClean="0"/>
              <a:t>(i)&lt;=120)</a:t>
            </a:r>
          </a:p>
          <a:p>
            <a:endParaRPr lang="es-PE" dirty="0" smtClean="0"/>
          </a:p>
          <a:p>
            <a:r>
              <a:rPr lang="es-PE" dirty="0" smtClean="0"/>
              <a:t>        {(</a:t>
            </a:r>
            <a:r>
              <a:rPr lang="es-PE" dirty="0" err="1" smtClean="0"/>
              <a:t>arr.push</a:t>
            </a:r>
            <a:r>
              <a:rPr lang="es-PE" dirty="0" smtClean="0"/>
              <a:t>((</a:t>
            </a:r>
            <a:r>
              <a:rPr lang="es-PE" dirty="0" err="1" smtClean="0"/>
              <a:t>str.charCodeAt</a:t>
            </a:r>
            <a:r>
              <a:rPr lang="es-PE" dirty="0" smtClean="0"/>
              <a:t>(i)-97 + 33) %26 + 97));}</a:t>
            </a:r>
          </a:p>
          <a:p>
            <a:endParaRPr lang="es-PE" dirty="0" smtClean="0"/>
          </a:p>
          <a:p>
            <a:r>
              <a:rPr lang="es-PE" dirty="0" smtClean="0"/>
              <a:t>         </a:t>
            </a:r>
            <a:r>
              <a:rPr lang="es-PE" dirty="0" err="1" smtClean="0"/>
              <a:t>else</a:t>
            </a:r>
            <a:r>
              <a:rPr lang="es-PE" dirty="0" smtClean="0"/>
              <a:t> (</a:t>
            </a:r>
            <a:r>
              <a:rPr lang="es-PE" dirty="0" err="1" smtClean="0"/>
              <a:t>str.charCodeAt</a:t>
            </a:r>
            <a:r>
              <a:rPr lang="es-PE" dirty="0" smtClean="0"/>
              <a:t>(i)&lt;65)</a:t>
            </a:r>
          </a:p>
          <a:p>
            <a:endParaRPr lang="es-PE" dirty="0" smtClean="0"/>
          </a:p>
          <a:p>
            <a:r>
              <a:rPr lang="es-PE" dirty="0" smtClean="0"/>
              <a:t>         {</a:t>
            </a:r>
            <a:r>
              <a:rPr lang="es-PE" dirty="0" err="1" smtClean="0"/>
              <a:t>arr.push</a:t>
            </a:r>
            <a:r>
              <a:rPr lang="es-PE" dirty="0" smtClean="0"/>
              <a:t>(</a:t>
            </a:r>
            <a:r>
              <a:rPr lang="es-PE" dirty="0" err="1" smtClean="0"/>
              <a:t>str.charCodeAt</a:t>
            </a:r>
            <a:r>
              <a:rPr lang="es-PE" dirty="0" smtClean="0"/>
              <a:t>(i));}</a:t>
            </a:r>
            <a:endParaRPr lang="es-PE" dirty="0" smtClean="0"/>
          </a:p>
          <a:p>
            <a:r>
              <a:rPr lang="es-PE" dirty="0" smtClean="0"/>
              <a:t>    }</a:t>
            </a:r>
          </a:p>
          <a:p>
            <a:r>
              <a:rPr lang="es-PE" dirty="0" smtClean="0"/>
              <a:t>  </a:t>
            </a:r>
            <a:r>
              <a:rPr lang="es-PE" dirty="0" err="1" smtClean="0"/>
              <a:t>return</a:t>
            </a:r>
            <a:r>
              <a:rPr lang="es-PE" dirty="0" smtClean="0"/>
              <a:t>  </a:t>
            </a:r>
            <a:r>
              <a:rPr lang="es-PE" dirty="0" err="1" smtClean="0"/>
              <a:t>arr</a:t>
            </a:r>
            <a:r>
              <a:rPr lang="es-PE" dirty="0" smtClean="0"/>
              <a:t>;</a:t>
            </a:r>
          </a:p>
          <a:p>
            <a:r>
              <a:rPr lang="es-PE" dirty="0" smtClean="0"/>
              <a:t>};</a:t>
            </a:r>
          </a:p>
          <a:p>
            <a:r>
              <a:rPr lang="es-PE" dirty="0" err="1" smtClean="0"/>
              <a:t>cipher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66"/>
                </a:solidFill>
              </a:rPr>
              <a:t>(‘ABC');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691758" y="1600143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//</a:t>
            </a:r>
            <a:r>
              <a:rPr lang="es-PE" dirty="0" smtClean="0">
                <a:solidFill>
                  <a:srgbClr val="FF0066"/>
                </a:solidFill>
                <a:sym typeface="Wingdings" panose="05000000000000000000" pitchFamily="2" charset="2"/>
              </a:rPr>
              <a:t> </a:t>
            </a:r>
            <a:r>
              <a:rPr lang="es-PE" dirty="0" smtClean="0">
                <a:solidFill>
                  <a:srgbClr val="FF0066"/>
                </a:solidFill>
              </a:rPr>
              <a:t>i=0  i=1 i=2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37289" y="259776"/>
            <a:ext cx="110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//</a:t>
            </a:r>
            <a:r>
              <a:rPr lang="es-PE" dirty="0" smtClean="0">
                <a:solidFill>
                  <a:srgbClr val="FF0066"/>
                </a:solidFill>
                <a:sym typeface="Wingdings" panose="05000000000000000000" pitchFamily="2" charset="2"/>
              </a:rPr>
              <a:t> </a:t>
            </a:r>
            <a:r>
              <a:rPr lang="es-PE" dirty="0" smtClean="0">
                <a:solidFill>
                  <a:srgbClr val="FF0066"/>
                </a:solidFill>
              </a:rPr>
              <a:t>ABC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56792" y="1449556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3</a:t>
            </a:r>
            <a:endParaRPr lang="es-PE" dirty="0">
              <a:solidFill>
                <a:srgbClr val="FF0066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8418786" y="0"/>
            <a:ext cx="0" cy="6858000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902372" y="109821"/>
            <a:ext cx="1108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 smtClean="0">
                <a:solidFill>
                  <a:srgbClr val="00B0F0"/>
                </a:solidFill>
              </a:rPr>
              <a:t>0  1  2</a:t>
            </a:r>
            <a:endParaRPr lang="es-PE" sz="1100" dirty="0">
              <a:solidFill>
                <a:srgbClr val="00B0F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975833" y="166300"/>
            <a:ext cx="2554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//</a:t>
            </a:r>
            <a:r>
              <a:rPr lang="es-PE" dirty="0" smtClean="0">
                <a:solidFill>
                  <a:srgbClr val="FF0066"/>
                </a:solidFill>
                <a:sym typeface="Wingdings" panose="05000000000000000000" pitchFamily="2" charset="2"/>
              </a:rPr>
              <a:t> </a:t>
            </a:r>
            <a:r>
              <a:rPr lang="es-PE" dirty="0" smtClean="0">
                <a:solidFill>
                  <a:srgbClr val="FF0066"/>
                </a:solidFill>
              </a:rPr>
              <a:t>ABC… =65 …..90</a:t>
            </a:r>
          </a:p>
          <a:p>
            <a:r>
              <a:rPr lang="es-PE" dirty="0" smtClean="0">
                <a:solidFill>
                  <a:srgbClr val="FF0066"/>
                </a:solidFill>
              </a:rPr>
              <a:t>//</a:t>
            </a:r>
            <a:r>
              <a:rPr lang="es-PE" dirty="0" smtClean="0">
                <a:solidFill>
                  <a:srgbClr val="FF0066"/>
                </a:solidFill>
                <a:sym typeface="Wingdings" panose="05000000000000000000" pitchFamily="2" charset="2"/>
              </a:rPr>
              <a:t> </a:t>
            </a:r>
            <a:r>
              <a:rPr lang="es-PE" dirty="0" err="1" smtClean="0">
                <a:solidFill>
                  <a:srgbClr val="FF0066"/>
                </a:solidFill>
              </a:rPr>
              <a:t>abc</a:t>
            </a:r>
            <a:r>
              <a:rPr lang="es-PE" dirty="0" smtClean="0">
                <a:solidFill>
                  <a:srgbClr val="FF0066"/>
                </a:solidFill>
              </a:rPr>
              <a:t>…. = 97 …. 122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689429" y="899790"/>
            <a:ext cx="3048001" cy="646331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  (x-65+n) %26+65</a:t>
            </a:r>
          </a:p>
          <a:p>
            <a:r>
              <a:rPr lang="es-PE" dirty="0">
                <a:solidFill>
                  <a:srgbClr val="00B0F0"/>
                </a:solidFill>
              </a:rPr>
              <a:t> </a:t>
            </a:r>
            <a:r>
              <a:rPr lang="es-PE" dirty="0" smtClean="0">
                <a:solidFill>
                  <a:srgbClr val="00B0F0"/>
                </a:solidFill>
              </a:rPr>
              <a:t> (65-65+33)%26+65 =72 </a:t>
            </a:r>
            <a:r>
              <a:rPr lang="es-PE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H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483068" y="2010415"/>
            <a:ext cx="27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00B0F0"/>
                </a:solidFill>
              </a:rPr>
              <a:t>0</a:t>
            </a:r>
            <a:endParaRPr lang="es-PE" sz="1200" dirty="0">
              <a:solidFill>
                <a:srgbClr val="00B0F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4895192" y="2005516"/>
            <a:ext cx="27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00B0F0"/>
                </a:solidFill>
              </a:rPr>
              <a:t>0</a:t>
            </a:r>
            <a:endParaRPr lang="es-PE" sz="1200" dirty="0">
              <a:solidFill>
                <a:srgbClr val="00B0F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3329151" y="2551698"/>
            <a:ext cx="27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00B0F0"/>
                </a:solidFill>
              </a:rPr>
              <a:t>0</a:t>
            </a:r>
            <a:endParaRPr lang="es-PE" sz="1200" dirty="0">
              <a:solidFill>
                <a:srgbClr val="00B0F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958661" y="3120376"/>
            <a:ext cx="27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00B0F0"/>
                </a:solidFill>
              </a:rPr>
              <a:t>0</a:t>
            </a:r>
            <a:endParaRPr lang="es-PE" sz="1200" dirty="0">
              <a:solidFill>
                <a:srgbClr val="00B0F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368158" y="3120375"/>
            <a:ext cx="27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00B0F0"/>
                </a:solidFill>
              </a:rPr>
              <a:t>0</a:t>
            </a:r>
            <a:endParaRPr lang="es-PE" sz="1200" dirty="0">
              <a:solidFill>
                <a:srgbClr val="00B0F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216165" y="4720899"/>
            <a:ext cx="27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00B0F0"/>
                </a:solidFill>
              </a:rPr>
              <a:t>0</a:t>
            </a:r>
            <a:endParaRPr lang="es-PE" sz="1200" dirty="0">
              <a:solidFill>
                <a:srgbClr val="00B0F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822026" y="4196554"/>
            <a:ext cx="27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00B0F0"/>
                </a:solidFill>
              </a:rPr>
              <a:t>0</a:t>
            </a:r>
            <a:endParaRPr lang="es-PE" sz="1200" dirty="0">
              <a:solidFill>
                <a:srgbClr val="00B0F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111061" y="3272776"/>
            <a:ext cx="27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00B0F0"/>
                </a:solidFill>
              </a:rPr>
              <a:t>0</a:t>
            </a:r>
            <a:endParaRPr lang="es-PE" sz="1200" dirty="0">
              <a:solidFill>
                <a:srgbClr val="00B0F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2493577" y="2935709"/>
            <a:ext cx="46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65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902372" y="5955831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00B050"/>
                </a:solidFill>
              </a:rPr>
              <a:t>//</a:t>
            </a:r>
            <a:r>
              <a:rPr lang="es-PE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65  66 67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8746008" y="1830792"/>
            <a:ext cx="2894767" cy="307777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none" rtlCol="0">
            <a:spAutoFit/>
          </a:bodyPr>
          <a:lstStyle/>
          <a:p>
            <a:r>
              <a:rPr lang="es-PE" sz="1400" u="sng" dirty="0" err="1" smtClean="0">
                <a:solidFill>
                  <a:srgbClr val="FF0066"/>
                </a:solidFill>
              </a:rPr>
              <a:t>if</a:t>
            </a:r>
            <a:r>
              <a:rPr lang="es-PE" sz="1400" u="sng" dirty="0" smtClean="0">
                <a:solidFill>
                  <a:srgbClr val="FF0066"/>
                </a:solidFill>
              </a:rPr>
              <a:t>(</a:t>
            </a:r>
            <a:r>
              <a:rPr lang="es-PE" sz="1400" u="sng" dirty="0" err="1" smtClean="0">
                <a:solidFill>
                  <a:srgbClr val="FF0066"/>
                </a:solidFill>
              </a:rPr>
              <a:t>str.charCodeAt</a:t>
            </a:r>
            <a:r>
              <a:rPr lang="es-PE" sz="1400" u="sng" dirty="0" smtClean="0">
                <a:solidFill>
                  <a:srgbClr val="FF0066"/>
                </a:solidFill>
              </a:rPr>
              <a:t>(i</a:t>
            </a:r>
            <a:r>
              <a:rPr lang="es-PE" sz="1400" dirty="0" smtClean="0">
                <a:solidFill>
                  <a:srgbClr val="FF0066"/>
                </a:solidFill>
              </a:rPr>
              <a:t>)) </a:t>
            </a:r>
            <a:r>
              <a:rPr lang="es-PE" sz="1400" dirty="0" smtClean="0">
                <a:solidFill>
                  <a:srgbClr val="FF0066"/>
                </a:solidFill>
                <a:sym typeface="Wingdings" panose="05000000000000000000" pitchFamily="2" charset="2"/>
              </a:rPr>
              <a:t> 65(ASCII)  A</a:t>
            </a:r>
            <a:endParaRPr lang="es-PE" sz="1400" dirty="0">
              <a:solidFill>
                <a:srgbClr val="FF0066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526626" y="2416864"/>
            <a:ext cx="46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65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3932181" y="2367032"/>
            <a:ext cx="46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65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4540467" y="3464949"/>
            <a:ext cx="46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65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088932" y="3464949"/>
            <a:ext cx="46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65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493576" y="4017447"/>
            <a:ext cx="46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65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2077101" y="4608885"/>
            <a:ext cx="46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65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1991709" y="5156352"/>
            <a:ext cx="46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65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2424536" y="1036288"/>
            <a:ext cx="46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66"/>
                </a:solidFill>
              </a:rPr>
              <a:t>65</a:t>
            </a:r>
            <a:endParaRPr lang="es-PE" dirty="0">
              <a:solidFill>
                <a:srgbClr val="FF0066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8746007" y="2367032"/>
            <a:ext cx="2016065" cy="307777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none" rtlCol="0">
            <a:spAutoFit/>
          </a:bodyPr>
          <a:lstStyle/>
          <a:p>
            <a:r>
              <a:rPr lang="es-PE" sz="1400" u="sng" dirty="0" err="1" smtClean="0">
                <a:solidFill>
                  <a:srgbClr val="FF0066"/>
                </a:solidFill>
              </a:rPr>
              <a:t>String.charCodeAt</a:t>
            </a:r>
            <a:r>
              <a:rPr lang="es-PE" sz="1400" u="sng" dirty="0" smtClean="0">
                <a:solidFill>
                  <a:srgbClr val="FF0066"/>
                </a:solidFill>
              </a:rPr>
              <a:t>(</a:t>
            </a:r>
            <a:r>
              <a:rPr lang="es-PE" sz="1400" u="sng" dirty="0" err="1" smtClean="0">
                <a:solidFill>
                  <a:srgbClr val="FF0066"/>
                </a:solidFill>
              </a:rPr>
              <a:t>index</a:t>
            </a:r>
            <a:r>
              <a:rPr lang="es-PE" sz="1400" u="sng" dirty="0" smtClean="0">
                <a:solidFill>
                  <a:srgbClr val="FF0066"/>
                </a:solidFill>
              </a:rPr>
              <a:t>)</a:t>
            </a:r>
            <a:endParaRPr lang="es-PE" sz="1400" dirty="0">
              <a:solidFill>
                <a:srgbClr val="FF0066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5641428" y="2156307"/>
            <a:ext cx="252248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400" dirty="0" smtClean="0">
                <a:solidFill>
                  <a:srgbClr val="FF0000"/>
                </a:solidFill>
              </a:rPr>
              <a:t>//</a:t>
            </a:r>
            <a:r>
              <a:rPr lang="es-PE" sz="1400" dirty="0" err="1" smtClean="0">
                <a:solidFill>
                  <a:srgbClr val="FF0000"/>
                </a:solidFill>
              </a:rPr>
              <a:t>charCodeAt</a:t>
            </a:r>
            <a:r>
              <a:rPr lang="es-PE" sz="1400" dirty="0" smtClean="0">
                <a:solidFill>
                  <a:srgbClr val="FF0000"/>
                </a:solidFill>
              </a:rPr>
              <a:t>(i) convierte la letra es ASCII</a:t>
            </a:r>
            <a:endParaRPr lang="es-PE" sz="1400" dirty="0">
              <a:solidFill>
                <a:srgbClr val="FF0066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5625662" y="2698034"/>
            <a:ext cx="252248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400" dirty="0" smtClean="0">
                <a:solidFill>
                  <a:srgbClr val="FF0000"/>
                </a:solidFill>
              </a:rPr>
              <a:t>//Con </a:t>
            </a:r>
            <a:r>
              <a:rPr lang="es-PE" sz="1400" dirty="0" err="1" smtClean="0">
                <a:solidFill>
                  <a:srgbClr val="FF0000"/>
                </a:solidFill>
              </a:rPr>
              <a:t>push</a:t>
            </a:r>
            <a:r>
              <a:rPr lang="es-PE" sz="1400" dirty="0" smtClean="0">
                <a:solidFill>
                  <a:srgbClr val="FF0000"/>
                </a:solidFill>
              </a:rPr>
              <a:t>() , se agrega al </a:t>
            </a:r>
            <a:r>
              <a:rPr lang="es-PE" sz="1400" dirty="0" err="1" smtClean="0">
                <a:solidFill>
                  <a:srgbClr val="FF0000"/>
                </a:solidFill>
              </a:rPr>
              <a:t>array</a:t>
            </a:r>
            <a:r>
              <a:rPr lang="es-PE" sz="1400" dirty="0" smtClean="0">
                <a:solidFill>
                  <a:srgbClr val="FF0000"/>
                </a:solidFill>
              </a:rPr>
              <a:t> </a:t>
            </a:r>
            <a:r>
              <a:rPr lang="es-PE" sz="1400" dirty="0" err="1" smtClean="0">
                <a:solidFill>
                  <a:srgbClr val="FF0000"/>
                </a:solidFill>
              </a:rPr>
              <a:t>vacio</a:t>
            </a:r>
            <a:r>
              <a:rPr lang="es-PE" sz="1400" dirty="0" smtClean="0">
                <a:solidFill>
                  <a:srgbClr val="FF0000"/>
                </a:solidFill>
              </a:rPr>
              <a:t> </a:t>
            </a:r>
            <a:r>
              <a:rPr lang="es-PE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s-PE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arr</a:t>
            </a:r>
            <a:r>
              <a:rPr lang="es-PE" sz="1400" dirty="0" smtClean="0">
                <a:solidFill>
                  <a:srgbClr val="FF0000"/>
                </a:solidFill>
              </a:rPr>
              <a:t>.</a:t>
            </a:r>
            <a:endParaRPr lang="es-PE" sz="1400" dirty="0">
              <a:solidFill>
                <a:srgbClr val="FF0066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3439509" y="4385263"/>
            <a:ext cx="4327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400" dirty="0" smtClean="0">
                <a:solidFill>
                  <a:srgbClr val="FF0000"/>
                </a:solidFill>
              </a:rPr>
              <a:t>//Para los que no son letras mayúsculas ni minúsculas</a:t>
            </a:r>
            <a:endParaRPr lang="es-PE" sz="1400" dirty="0">
              <a:solidFill>
                <a:srgbClr val="FF0066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592518" y="5736344"/>
            <a:ext cx="56296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400" dirty="0" smtClean="0">
                <a:solidFill>
                  <a:srgbClr val="FF0000"/>
                </a:solidFill>
              </a:rPr>
              <a:t>//Llamando a la función para que me ejecute el bloque de código</a:t>
            </a:r>
            <a:endParaRPr lang="es-PE" sz="1400" dirty="0">
              <a:solidFill>
                <a:srgbClr val="FF0066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54015" y="541072"/>
            <a:ext cx="56296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400" dirty="0" smtClean="0">
                <a:solidFill>
                  <a:srgbClr val="FF0000"/>
                </a:solidFill>
              </a:rPr>
              <a:t>//Se crea la función </a:t>
            </a:r>
            <a:r>
              <a:rPr lang="es-PE" sz="1400" dirty="0" err="1" smtClean="0">
                <a:solidFill>
                  <a:srgbClr val="FF0000"/>
                </a:solidFill>
              </a:rPr>
              <a:t>cipher</a:t>
            </a:r>
            <a:r>
              <a:rPr lang="es-PE" sz="1400" dirty="0" smtClean="0">
                <a:solidFill>
                  <a:srgbClr val="FF0000"/>
                </a:solidFill>
              </a:rPr>
              <a:t>.</a:t>
            </a:r>
            <a:endParaRPr lang="es-PE" sz="14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2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711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232</Words>
  <Application>Microsoft Office PowerPoint</Application>
  <PresentationFormat>Panorámica</PresentationFormat>
  <Paragraphs>54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Fiorella</dc:creator>
  <cp:lastModifiedBy>Fiorella</cp:lastModifiedBy>
  <cp:revision>12</cp:revision>
  <dcterms:created xsi:type="dcterms:W3CDTF">2017-10-10T13:50:50Z</dcterms:created>
  <dcterms:modified xsi:type="dcterms:W3CDTF">2017-10-10T14:31:58Z</dcterms:modified>
</cp:coreProperties>
</file>