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CB3F3C1-EC45-4F30-9B72-5E7F45AFD69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F211F46-C035-419A-BA72-78D3AA0028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	: Nike </a:t>
            </a:r>
            <a:r>
              <a:rPr lang="en-US" dirty="0" err="1" smtClean="0"/>
              <a:t>Novita</a:t>
            </a:r>
            <a:r>
              <a:rPr lang="en-US" dirty="0" smtClean="0"/>
              <a:t>. S</a:t>
            </a:r>
          </a:p>
          <a:p>
            <a:pPr marL="0" indent="0">
              <a:buNone/>
            </a:pPr>
            <a:r>
              <a:rPr lang="en-US" dirty="0" smtClean="0"/>
              <a:t>Prodi		: MI_05</a:t>
            </a:r>
          </a:p>
          <a:p>
            <a:pPr marL="0" indent="0">
              <a:buNone/>
            </a:pPr>
            <a:r>
              <a:rPr lang="en-US" dirty="0" smtClean="0"/>
              <a:t>NIM		: 1421024131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8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Terimakasih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2630488"/>
            <a:ext cx="1590675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60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Dibedakan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3 </a:t>
            </a:r>
            <a:r>
              <a:rPr lang="en-US" sz="2400" dirty="0" err="1" smtClean="0"/>
              <a:t>Yaitu</a:t>
            </a:r>
            <a:r>
              <a:rPr lang="en-US" sz="2400" dirty="0" smtClean="0"/>
              <a:t> =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Sponsor       = Low cost, Increased productivity, Flexibility,  </a:t>
            </a:r>
            <a:r>
              <a:rPr lang="en-US" sz="2400" dirty="0" err="1" smtClean="0"/>
              <a:t>Efisiency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Pemakai</a:t>
            </a:r>
            <a:r>
              <a:rPr lang="en-US" sz="2400" dirty="0" smtClean="0"/>
              <a:t>      = </a:t>
            </a:r>
            <a:r>
              <a:rPr lang="en-US" sz="2400" dirty="0" err="1" smtClean="0"/>
              <a:t>Fungcionality</a:t>
            </a:r>
            <a:r>
              <a:rPr lang="en-US" sz="2400" dirty="0" smtClean="0"/>
              <a:t>, Ease of learning, Ease of         remembering, Ease of use, Reliability</a:t>
            </a:r>
          </a:p>
          <a:p>
            <a:pPr marL="0" indent="0">
              <a:buNone/>
            </a:pPr>
            <a:r>
              <a:rPr lang="en-US" sz="2400" dirty="0" smtClean="0"/>
              <a:t>Maintainer 	= Minimum </a:t>
            </a:r>
            <a:r>
              <a:rPr lang="en-US" sz="2400" dirty="0" err="1" smtClean="0"/>
              <a:t>eror</a:t>
            </a:r>
            <a:r>
              <a:rPr lang="en-US" sz="2400" dirty="0" smtClean="0"/>
              <a:t>, Good documentation, Readable code, Good design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RPL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9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Sponsor (Low Cost 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Low Cost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2. Sponsor ( Increased Productivity)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Increased Productivity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24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4040188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3. Sponsor ( Flexibility)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Flexibility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user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platform.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685800"/>
            <a:ext cx="4041775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4. Sponsor (</a:t>
            </a:r>
            <a:r>
              <a:rPr lang="en-US" dirty="0" err="1" smtClean="0"/>
              <a:t>Eficiency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</a:t>
            </a:r>
            <a:r>
              <a:rPr lang="en-US" dirty="0" err="1" smtClean="0"/>
              <a:t>Eficiency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534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4040188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Pemakai</a:t>
            </a:r>
            <a:r>
              <a:rPr lang="en-US" dirty="0" smtClean="0"/>
              <a:t> (</a:t>
            </a:r>
            <a:r>
              <a:rPr lang="en-US" dirty="0" err="1" smtClean="0"/>
              <a:t>Fungcionality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</a:t>
            </a:r>
            <a:r>
              <a:rPr lang="en-US" dirty="0" err="1" smtClean="0"/>
              <a:t>Fungcionality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Pemakai</a:t>
            </a:r>
            <a:r>
              <a:rPr lang="en-US" dirty="0" smtClean="0"/>
              <a:t> (ease off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Learning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1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116388" cy="8794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3. </a:t>
            </a:r>
            <a:r>
              <a:rPr lang="en-US" sz="2000" dirty="0" err="1" smtClean="0"/>
              <a:t>Pemakai</a:t>
            </a:r>
            <a:r>
              <a:rPr lang="en-US" sz="2000" dirty="0" smtClean="0"/>
              <a:t> (Ease Of Remembering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Remembering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38600" cy="72707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Pemakai</a:t>
            </a:r>
            <a:r>
              <a:rPr lang="en-US" dirty="0" smtClean="0"/>
              <a:t> (Ease Of Use )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Use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pengoperasiannya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469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Reliability </a:t>
            </a:r>
            <a:r>
              <a:rPr lang="en-US" dirty="0" err="1" smtClean="0"/>
              <a:t>adalah</a:t>
            </a:r>
            <a:r>
              <a:rPr lang="en-US" dirty="0" smtClean="0"/>
              <a:t> Program </a:t>
            </a:r>
            <a:r>
              <a:rPr lang="en-US" dirty="0" err="1" smtClean="0"/>
              <a:t>dikatakan</a:t>
            </a:r>
            <a:r>
              <a:rPr lang="en-US" dirty="0" smtClean="0"/>
              <a:t> reliable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hang, crash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. </a:t>
            </a:r>
            <a:r>
              <a:rPr lang="en-US" dirty="0" err="1" smtClean="0"/>
              <a:t>Kehandalan</a:t>
            </a:r>
            <a:r>
              <a:rPr lang="en-US" dirty="0" smtClean="0"/>
              <a:t> program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Pemakai</a:t>
            </a:r>
            <a:r>
              <a:rPr lang="en-US" dirty="0" smtClean="0"/>
              <a:t> (Reliability 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Maintainer (Minimum </a:t>
            </a:r>
            <a:r>
              <a:rPr lang="en-US" dirty="0" err="1" smtClean="0"/>
              <a:t>Eror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Minimum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mestinya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Maintainer (Good Documentation )</a:t>
            </a:r>
          </a:p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Good </a:t>
            </a: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data (</a:t>
            </a:r>
            <a:r>
              <a:rPr lang="en-US" dirty="0" err="1" smtClean="0"/>
              <a:t>Dokumen</a:t>
            </a:r>
            <a:r>
              <a:rPr lang="en-US" dirty="0" smtClean="0"/>
              <a:t>)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Maintainer (Readable Code )</a:t>
            </a:r>
          </a:p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Readable code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 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team.</a:t>
            </a:r>
          </a:p>
          <a:p>
            <a:pPr marL="0" indent="0">
              <a:buNone/>
            </a:pPr>
            <a:r>
              <a:rPr lang="en-US" dirty="0" smtClean="0"/>
              <a:t>4. Maintainer (Good Design )</a:t>
            </a:r>
          </a:p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Good Design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agar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9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</TotalTime>
  <Words>377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PowerPoint Presentation</vt:lpstr>
      <vt:lpstr>TUJUAN RPL</vt:lpstr>
      <vt:lpstr>PowerPoint Presentation</vt:lpstr>
      <vt:lpstr>PowerPoint Presentation</vt:lpstr>
      <vt:lpstr>PowerPoint Presentation</vt:lpstr>
      <vt:lpstr>PowerPoint Presentation</vt:lpstr>
      <vt:lpstr>5. Pemakai (Reliability )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3</cp:revision>
  <dcterms:created xsi:type="dcterms:W3CDTF">2015-11-25T09:13:22Z</dcterms:created>
  <dcterms:modified xsi:type="dcterms:W3CDTF">2015-11-25T09:35:36Z</dcterms:modified>
</cp:coreProperties>
</file>