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iken.larasati.winasih/viz/kpmg_sprocket2/dashboard1?publish=yes" TargetMode="External"/><Relationship Id="rId2" Type="http://schemas.openxmlformats.org/officeDocument/2006/relationships/hyperlink" Target="https://public.tableau.com/views/kpmg_sprocket2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A98D529-91D8-4C68-90C3-D4F56BDF5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DASHBOARD SPROCKET CENTRAL CO.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BEE7900-90AA-40E6-BD56-267E1C70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Link : </a:t>
            </a:r>
            <a:r>
              <a:rPr lang="en-ID" dirty="0">
                <a:hlinkClick r:id="rId3"/>
              </a:rPr>
              <a:t>kpmg_sprocket2 | Tableau Public</a:t>
            </a:r>
            <a:endParaRPr lang="en-ID" dirty="0"/>
          </a:p>
          <a:p>
            <a:r>
              <a:rPr lang="en-ID" dirty="0"/>
              <a:t>By : Niken </a:t>
            </a:r>
            <a:r>
              <a:rPr lang="en-ID" dirty="0" err="1"/>
              <a:t>Larasati</a:t>
            </a:r>
            <a:r>
              <a:rPr lang="en-ID" dirty="0"/>
              <a:t> </a:t>
            </a:r>
            <a:r>
              <a:rPr lang="en-ID"/>
              <a:t>Winasih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1">
            <a:extLst>
              <a:ext uri="{FF2B5EF4-FFF2-40B4-BE49-F238E27FC236}">
                <a16:creationId xmlns:a16="http://schemas.microsoft.com/office/drawing/2014/main" id="{19282C8A-B7C9-49D4-A290-AE28260D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36"/>
            <a:ext cx="12192000" cy="52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DASHBOARD SPROCKET CENTRAL CO.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SPROCKET CENTRAL CO. </dc:title>
  <dc:creator/>
  <cp:lastModifiedBy>niken laras</cp:lastModifiedBy>
  <cp:revision>1</cp:revision>
  <dcterms:created xsi:type="dcterms:W3CDTF">2023-04-05T02:27:02Z</dcterms:created>
  <dcterms:modified xsi:type="dcterms:W3CDTF">2023-04-05T02:30:09Z</dcterms:modified>
</cp:coreProperties>
</file>