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57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7" d="100"/>
          <a:sy n="17" d="100"/>
        </p:scale>
        <p:origin x="46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748242"/>
            <a:ext cx="34290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9"/>
            <a:ext cx="34290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7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243417"/>
            <a:ext cx="98583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243417"/>
            <a:ext cx="290036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1139826"/>
            <a:ext cx="394335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3059642"/>
            <a:ext cx="394335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"/>
            <a:ext cx="194310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"/>
            <a:ext cx="194310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"/>
            <a:ext cx="394335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1120775"/>
            <a:ext cx="1934170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670050"/>
            <a:ext cx="1934170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1120775"/>
            <a:ext cx="194369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670050"/>
            <a:ext cx="1943695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304800"/>
            <a:ext cx="1474588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"/>
            <a:ext cx="231457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1371600"/>
            <a:ext cx="1474588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304800"/>
            <a:ext cx="1474588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"/>
            <a:ext cx="231457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1371600"/>
            <a:ext cx="1474588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"/>
            <a:ext cx="394335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"/>
            <a:ext cx="394335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"/>
            <a:ext cx="102870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014B-EE74-47C5-9870-7A24D609642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"/>
            <a:ext cx="15430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"/>
            <a:ext cx="102870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1706-9384-413D-8CCB-AE3A5C12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510" y="-8416738"/>
            <a:ext cx="48827572" cy="3017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402510" y="-45720"/>
            <a:ext cx="57395440" cy="8656216"/>
          </a:xfrm>
          <a:prstGeom prst="rect">
            <a:avLst/>
          </a:prstGeom>
          <a:noFill/>
        </p:spPr>
        <p:txBody>
          <a:bodyPr wrap="square" lIns="342900" tIns="171450" rIns="342900" bIns="171450">
            <a:spAutoFit/>
          </a:bodyPr>
          <a:lstStyle/>
          <a:p>
            <a:pPr algn="ctr"/>
            <a:r>
              <a:rPr lang="en-US" sz="270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Steven Gong’s Homepage</a:t>
            </a:r>
          </a:p>
          <a:p>
            <a:pPr algn="ctr"/>
            <a:endParaRPr lang="en-US" sz="27000" dirty="0">
              <a:ln w="0"/>
              <a:solidFill>
                <a:schemeClr val="bg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53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Gong</dc:creator>
  <cp:lastModifiedBy>Steven Gong</cp:lastModifiedBy>
  <cp:revision>3</cp:revision>
  <dcterms:created xsi:type="dcterms:W3CDTF">2016-10-09T06:28:19Z</dcterms:created>
  <dcterms:modified xsi:type="dcterms:W3CDTF">2016-10-09T06:58:05Z</dcterms:modified>
</cp:coreProperties>
</file>