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50" d="100"/>
          <a:sy n="50" d="100"/>
        </p:scale>
        <p:origin x="-10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DDD4-58D7-466C-86DD-3125A2ED5610}" type="datetimeFigureOut">
              <a:rPr lang="en-US" smtClean="0"/>
              <a:pPr/>
              <a:t>4/10/2018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9819-18E1-4B5D-94A0-E7C16E58F2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0" y="24288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8800" b="1" dirty="0" smtClean="0"/>
              <a:t>PRADKSHAN</a:t>
            </a:r>
            <a:endParaRPr lang="en-IN" sz="8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4429132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ikesh devaki\Documents\Bluetooth\Share\2014-02-06 22.16.5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771754" y="1961442"/>
            <a:ext cx="5404653" cy="405349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57356" y="214290"/>
            <a:ext cx="5348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CURRENT SYSTEM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-Point Star 4"/>
          <p:cNvSpPr/>
          <p:nvPr/>
        </p:nvSpPr>
        <p:spPr>
          <a:xfrm>
            <a:off x="500034" y="2000240"/>
            <a:ext cx="571504" cy="6429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142976" y="3000372"/>
            <a:ext cx="5286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Use GPS system</a:t>
            </a:r>
          </a:p>
          <a:p>
            <a:pPr algn="ctr"/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500034" y="3071810"/>
            <a:ext cx="571504" cy="6429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428728" y="4214818"/>
            <a:ext cx="5885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Use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91000"/>
                    </a:schemeClr>
                  </a:innerShdw>
                </a:effectLst>
              </a:rPr>
              <a:t>Time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constraint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500034" y="4286256"/>
            <a:ext cx="571504" cy="6429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-500098" y="214290"/>
            <a:ext cx="102870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ays of measuring </a:t>
            </a: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pradakshan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28728" y="1857364"/>
            <a:ext cx="5131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Manual Counting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pic>
        <p:nvPicPr>
          <p:cNvPr id="1026" name="Picture 2" descr="F:\final projects\pradakshin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5724258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IN" dirty="0" smtClean="0"/>
              <a:t>How it works</a:t>
            </a:r>
            <a:endParaRPr lang="en-IN" dirty="0"/>
          </a:p>
        </p:txBody>
      </p:sp>
      <p:pic>
        <p:nvPicPr>
          <p:cNvPr id="2050" name="Picture 2" descr="F:\final projects\sens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000924" cy="486681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400347" y="1500174"/>
            <a:ext cx="81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71406" y="1071546"/>
            <a:ext cx="428628" cy="5000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00034" y="857232"/>
            <a:ext cx="8483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Based on Mobile Orientation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</a:t>
            </a:r>
            <a:r>
              <a:rPr lang="en-IN" dirty="0" err="1" smtClean="0"/>
              <a:t>Pradakshan</a:t>
            </a:r>
            <a:r>
              <a:rPr lang="en-IN" dirty="0" smtClean="0"/>
              <a:t> app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71538" y="3000372"/>
            <a:ext cx="6080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 Automate System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100" y="1719852"/>
            <a:ext cx="700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Avoid Mind Distraction</a:t>
            </a:r>
            <a:endParaRPr lang="en-US" sz="54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285720" y="1928802"/>
            <a:ext cx="642942" cy="5715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285720" y="3143248"/>
            <a:ext cx="628648" cy="6429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PRADKSHAN</vt:lpstr>
      <vt:lpstr>Slide 2</vt:lpstr>
      <vt:lpstr>Slide 3</vt:lpstr>
      <vt:lpstr>Proposed System</vt:lpstr>
      <vt:lpstr>How it works</vt:lpstr>
      <vt:lpstr>Need of Pradakshan app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nikesh devaki</dc:creator>
  <cp:lastModifiedBy>nikesh devaki</cp:lastModifiedBy>
  <cp:revision>7</cp:revision>
  <dcterms:created xsi:type="dcterms:W3CDTF">2014-02-06T15:59:13Z</dcterms:created>
  <dcterms:modified xsi:type="dcterms:W3CDTF">2018-04-10T09:43:50Z</dcterms:modified>
</cp:coreProperties>
</file>