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4" r:id="rId4"/>
    <p:sldId id="263" r:id="rId5"/>
    <p:sldId id="262" r:id="rId6"/>
    <p:sldId id="259" r:id="rId7"/>
    <p:sldId id="265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53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149057-21AC-69E0-F654-9987D09D32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7524F-3DE6-15E3-F760-5A068B850C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923F3-A81B-4BB7-95A3-02ECBC144A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BC482-828B-126C-B168-A000C8C4C2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54F4-658E-F04A-8B75-84DB04F513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EE0D8-F1D1-42D9-849E-48A0F08C3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5367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B24E3-CB10-440D-955A-0B76C93B3F3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D1D98-323A-4BAB-82F9-725515593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27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B9A7-E100-9FFA-00A3-C224641CC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CDC83-1C6E-79C5-60C2-0DCB2EE51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3F2DE-5F1B-4A26-3B96-F44BB9A4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C72B-8C5B-4EA8-B314-09220A35B934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F7746-27DE-72C1-7F93-1466E0B0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8E158-32EA-9A34-0B3A-675842D6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0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F950-8D90-06BE-8313-049E2640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EF380-E914-EA18-6D49-FDB5B167F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4F878-48DC-C241-BC57-42E9E84C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DE44-D97A-47AA-A9CA-B15707210EBA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8CA1-FF18-680C-71F8-24FA66A2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923E-D6C1-F11D-F2CD-BCDD843C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FB70B-5A98-8301-57A3-43BB67A4D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8C784-1584-E6ED-4FAB-1D7868319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28C0D-2D60-EE76-CDE9-B7D64D31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0D30-A688-4D5E-81E9-4CD4B6018067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4013-C797-93F3-9644-07D1CD00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D4D7-C7C2-623D-6B41-394FF082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7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3E3F-9A2B-AD8C-0899-3777D08C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3108-34BB-2675-3C76-AAB08556C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BCD7-31EB-D300-0792-FF2A444F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6401-827A-420D-B6BA-559C856740A5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EBF2B-01FD-5AA4-02A6-353C1A64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6E2B4-3DC1-07BE-7610-0D7ED993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5C21-4026-A787-264C-EEF8E7AD6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C962A-3C7B-89C9-6E3B-7E1219210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F8A55-A32C-49FB-2C21-ABA2C725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AA27-BFDF-427A-91FA-962CE447F82C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2123-0827-F7FB-A255-E6239E13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C7CD-B223-C4F0-0016-39375CB8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B959-B236-823A-051E-91BC94A9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D547-0B3A-827A-2B65-D63EF16ED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916CE-6EA6-F500-F0F4-C6705BDE6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ED5D-04F5-2D89-473B-68DBC673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12D66-FA70-415D-8ACF-9641B2EC7076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E8C5A-5B14-CBEF-E799-8C10C4D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6C01-2769-762C-A0DA-AF106760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9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704D-F469-4DE1-B12B-614A1C85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3C990-35B2-1F56-74C1-047C9F3D4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F1179-7BC3-5444-FE99-950F8863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8BF17-1AF5-D13C-1569-1B7B64D4D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670AD-2520-B2EA-F034-639C510C0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BFD45-E3F7-9F0D-B77B-D67768BC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4C26-1DC6-4972-AAF8-4F31FAB4FA52}" type="datetime1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A4933-20A6-1318-2CEF-CAE69F30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07FD3-4B3F-D7C7-CE82-2CE8A4C7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8493-5240-1C09-575F-9C417E9D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35686-B057-CD61-D8F0-BE059DA3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FB08C-45AA-4C29-807F-3004F322998D}" type="datetime1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CFA19-4694-942D-72A4-2A9177A6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F44BC-7E2E-44B7-22D7-EA2A1F48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84DC4-87C9-A2AD-7AAB-0C589A75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D184-3851-42D1-BA79-CC7933059077}" type="datetime1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BBBA6-5A58-63D6-FFAC-4E4002B0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7B22A-8A79-5246-5449-7BDEFC79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8463-B655-CB78-92B2-780B0C8C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69CA4-3DB1-5DC2-C0B2-A80BD3A45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6F275-B378-A8F6-BD9A-8D9EA5CC6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BFFF5-9CE6-1961-B4DB-F7BADF0E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CB5F-17C7-4291-A6B3-B38DDAA08C7A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39649-FBDD-CDA2-E71E-0B7200BA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A5794-6981-38C8-5B75-40F13269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B423-5EDA-8EB7-3E65-EF08F720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C0731-7D00-C195-590E-956866656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F2AB8-CC46-D1C5-F46F-D1B09D580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47EBE-EFE5-D19F-32CF-F14C8277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D703-B7E2-4996-AD09-4130A3F094DD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A2FE7-08DF-3260-423D-810A72DB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78B23-7260-5DCE-3620-C951367C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06652-E933-7B78-6B14-BB55C77A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18C5-8DD1-64FA-AE62-C3745584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009E0-E642-7C03-DB1B-C8AA00823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C3002-85B0-46D9-B205-B696EC7104BD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0A7B-BE34-6FE1-BF14-1341BFB67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3/12/2025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F17C-39FD-4C72-5805-DC68E6C80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7F1CB-80BF-4FF8-98BA-2C5A87809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6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61DF-B03E-A4FD-511B-A8EE32CDD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524" y="462456"/>
            <a:ext cx="8586952" cy="87186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COLLECT GAME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B3568-0F30-4973-9024-6B5F324E5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9627" y="1995831"/>
            <a:ext cx="7357242" cy="143241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Dipika Joshi [THA081BCT09]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Shreya Maharjan [THA081BCT42]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Sristi Rani [THA081BCT44]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8D6E30-3F6D-056A-DC21-BB3FFD9DC3AF}"/>
              </a:ext>
            </a:extLst>
          </p:cNvPr>
          <p:cNvSpPr txBox="1">
            <a:spLocks/>
          </p:cNvSpPr>
          <p:nvPr/>
        </p:nvSpPr>
        <p:spPr>
          <a:xfrm>
            <a:off x="2225565" y="4089757"/>
            <a:ext cx="8245366" cy="143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989965" indent="0" algn="r">
              <a:lnSpc>
                <a:spcPct val="107000"/>
              </a:lnSpc>
              <a:spcAft>
                <a:spcPts val="1365"/>
              </a:spcAft>
              <a:buNone/>
            </a:pPr>
            <a:r>
              <a:rPr lang="en-US" sz="8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Electronics and Computer Engineering </a:t>
            </a:r>
          </a:p>
          <a:p>
            <a:pPr marL="6985" marR="1270" indent="-6350" algn="ctr">
              <a:lnSpc>
                <a:spcPct val="107000"/>
              </a:lnSpc>
              <a:spcAft>
                <a:spcPts val="1360"/>
              </a:spcAft>
            </a:pPr>
            <a:r>
              <a:rPr lang="en-US" sz="8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Thapathali</a:t>
            </a:r>
            <a:r>
              <a:rPr lang="en-US" sz="8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Campus </a:t>
            </a:r>
          </a:p>
          <a:p>
            <a:pPr marL="6985" marR="1270" indent="-6350" algn="ctr">
              <a:lnSpc>
                <a:spcPct val="107000"/>
              </a:lnSpc>
              <a:spcAft>
                <a:spcPts val="1360"/>
              </a:spcAft>
            </a:pPr>
            <a:r>
              <a:rPr lang="en-US" sz="8000" kern="1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3/21/2025</a:t>
            </a:r>
            <a:endParaRPr lang="en-US" sz="8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11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D0876-A472-5F25-096F-3D1F37FF8810}"/>
              </a:ext>
            </a:extLst>
          </p:cNvPr>
          <p:cNvSpPr txBox="1"/>
          <p:nvPr/>
        </p:nvSpPr>
        <p:spPr>
          <a:xfrm>
            <a:off x="2510658" y="767255"/>
            <a:ext cx="808377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 TO OUR PROJECT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EBB61-82C9-A1EC-7FEE-4AD2BDCE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3787"/>
            <a:ext cx="4114800" cy="365125"/>
          </a:xfrm>
        </p:spPr>
        <p:txBody>
          <a:bodyPr/>
          <a:lstStyle/>
          <a:p>
            <a:r>
              <a:rPr lang="en-US" dirty="0"/>
              <a:t>3/21/2025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3A52D-AD94-7A78-DC90-8F6D4D68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0E71C-BE5A-244D-F1CA-6D06556CF2F6}"/>
              </a:ext>
            </a:extLst>
          </p:cNvPr>
          <p:cNvSpPr txBox="1"/>
          <p:nvPr/>
        </p:nvSpPr>
        <p:spPr>
          <a:xfrm>
            <a:off x="1650124" y="2112579"/>
            <a:ext cx="9785131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Collect game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Language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Core feature </a:t>
            </a:r>
          </a:p>
        </p:txBody>
      </p:sp>
    </p:spTree>
    <p:extLst>
      <p:ext uri="{BB962C8B-B14F-4D97-AF65-F5344CB8AC3E}">
        <p14:creationId xmlns:p14="http://schemas.microsoft.com/office/powerpoint/2010/main" val="33119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F5465-CDF2-9BF7-A153-80F03031A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A798B-7BFF-CDE8-453F-74EE54780DDD}"/>
              </a:ext>
            </a:extLst>
          </p:cNvPr>
          <p:cNvSpPr txBox="1"/>
          <p:nvPr/>
        </p:nvSpPr>
        <p:spPr>
          <a:xfrm>
            <a:off x="2510658" y="774472"/>
            <a:ext cx="717068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GAME MECHANICS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29808-C213-8D0C-342D-C9C11834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3787"/>
            <a:ext cx="4114800" cy="365125"/>
          </a:xfrm>
        </p:spPr>
        <p:txBody>
          <a:bodyPr/>
          <a:lstStyle/>
          <a:p>
            <a:r>
              <a:rPr lang="en-US" dirty="0"/>
              <a:t>3/21/2025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15559-1AB6-08B8-4BF5-59F3F726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540434-F060-2148-760D-B29FF9911629}"/>
              </a:ext>
            </a:extLst>
          </p:cNvPr>
          <p:cNvSpPr txBox="1"/>
          <p:nvPr/>
        </p:nvSpPr>
        <p:spPr>
          <a:xfrm>
            <a:off x="1650124" y="2112579"/>
            <a:ext cx="9785131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Core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 Behavior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Collision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98392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9335D-5AB2-9F68-C90E-73F260DDA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73649C-FAEE-296C-B2B2-90EC449236B3}"/>
              </a:ext>
            </a:extLst>
          </p:cNvPr>
          <p:cNvSpPr txBox="1"/>
          <p:nvPr/>
        </p:nvSpPr>
        <p:spPr>
          <a:xfrm>
            <a:off x="2510658" y="767255"/>
            <a:ext cx="717068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DEVELOPMENT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A3344-1353-5B49-2424-30F34A90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3787"/>
            <a:ext cx="4114800" cy="365125"/>
          </a:xfrm>
        </p:spPr>
        <p:txBody>
          <a:bodyPr/>
          <a:lstStyle/>
          <a:p>
            <a:r>
              <a:rPr lang="en-US" dirty="0"/>
              <a:t>3/21/2025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B01CA-FE2A-FC64-EC9D-68B572D7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3A052-0344-A885-2E76-8C5CDEFEEA2F}"/>
              </a:ext>
            </a:extLst>
          </p:cNvPr>
          <p:cNvSpPr txBox="1"/>
          <p:nvPr/>
        </p:nvSpPr>
        <p:spPr>
          <a:xfrm>
            <a:off x="1508609" y="2090172"/>
            <a:ext cx="9785131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Brainstorming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Right tools and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Structuring the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Final testing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2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D9DF6-6C1E-DFF7-8B1C-079637389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3B29E-498F-C402-8CE9-7217F23E4D30}"/>
              </a:ext>
            </a:extLst>
          </p:cNvPr>
          <p:cNvSpPr txBox="1"/>
          <p:nvPr/>
        </p:nvSpPr>
        <p:spPr>
          <a:xfrm>
            <a:off x="3593880" y="735723"/>
            <a:ext cx="50042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CODE BREAKDOWN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775E5-C11A-71EC-60E2-3845F68B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3787"/>
            <a:ext cx="4114800" cy="365125"/>
          </a:xfrm>
        </p:spPr>
        <p:txBody>
          <a:bodyPr/>
          <a:lstStyle/>
          <a:p>
            <a:r>
              <a:rPr lang="en-US" dirty="0"/>
              <a:t>3/21/2025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4E6A6-B24F-FAD4-E381-81C45891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74DC-BECF-2531-CA8B-E60A5A957729}"/>
              </a:ext>
            </a:extLst>
          </p:cNvPr>
          <p:cNvSpPr txBox="1"/>
          <p:nvPr/>
        </p:nvSpPr>
        <p:spPr>
          <a:xfrm>
            <a:off x="1470135" y="1721072"/>
            <a:ext cx="9785131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game windows and renderer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Handle user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Collision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Game loop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2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B2E83-1AA3-0CEF-1767-99BB9205B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5CC1C-4919-234B-EFD9-AE56B95925ED}"/>
              </a:ext>
            </a:extLst>
          </p:cNvPr>
          <p:cNvSpPr txBox="1"/>
          <p:nvPr/>
        </p:nvSpPr>
        <p:spPr>
          <a:xfrm>
            <a:off x="2687183" y="725213"/>
            <a:ext cx="717068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9CF9B-DB3E-482D-7BC7-E652AF44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3787"/>
            <a:ext cx="4114800" cy="365125"/>
          </a:xfrm>
        </p:spPr>
        <p:txBody>
          <a:bodyPr/>
          <a:lstStyle/>
          <a:p>
            <a:r>
              <a:rPr lang="en-US" dirty="0"/>
              <a:t>3/21/2025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65354-FC3C-4A3F-C2F9-0042EC84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A492C-00B5-88CC-97A3-37A657BCF3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0" b="3685"/>
          <a:stretch/>
        </p:blipFill>
        <p:spPr bwMode="auto">
          <a:xfrm>
            <a:off x="3558834" y="1505715"/>
            <a:ext cx="5427380" cy="46680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117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7806F-57DB-C35D-9217-FDB2106CF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75BE3-8A74-ECC2-A667-89A46F1D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3787"/>
            <a:ext cx="4114800" cy="365125"/>
          </a:xfrm>
        </p:spPr>
        <p:txBody>
          <a:bodyPr/>
          <a:lstStyle/>
          <a:p>
            <a:r>
              <a:rPr lang="en-US" dirty="0"/>
              <a:t>3/21/2025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9C2BF-6312-4E33-4A44-5C229D88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7FF40-56C2-EA61-6A8C-BA133758E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8"/>
          <a:stretch/>
        </p:blipFill>
        <p:spPr bwMode="auto">
          <a:xfrm>
            <a:off x="3670299" y="980637"/>
            <a:ext cx="5114471" cy="48967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343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B04CB-E552-0DC6-8CA0-D334B0A8C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F336B1-4A4A-91EB-AC7D-DABAF333746B}"/>
              </a:ext>
            </a:extLst>
          </p:cNvPr>
          <p:cNvSpPr txBox="1"/>
          <p:nvPr/>
        </p:nvSpPr>
        <p:spPr>
          <a:xfrm>
            <a:off x="2510658" y="767255"/>
            <a:ext cx="717068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AFA76-73C9-CA55-16B7-36762ABE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3787"/>
            <a:ext cx="4114800" cy="365125"/>
          </a:xfrm>
        </p:spPr>
        <p:txBody>
          <a:bodyPr/>
          <a:lstStyle/>
          <a:p>
            <a:r>
              <a:rPr lang="en-US" dirty="0"/>
              <a:t>3/21/2025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E28DA-4A7D-3D92-83D5-C38BD02A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A0F7B-90F5-7F11-A9BC-E9442BFA930E}"/>
              </a:ext>
            </a:extLst>
          </p:cNvPr>
          <p:cNvSpPr txBox="1"/>
          <p:nvPr/>
        </p:nvSpPr>
        <p:spPr>
          <a:xfrm>
            <a:off x="1650124" y="2112579"/>
            <a:ext cx="9785131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we learned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Problem solving in game development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Future scope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2329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62CC-8DE6-544D-1401-D2B3D687E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C542F-DCC8-6FBB-F662-0C9AD15F9D35}"/>
              </a:ext>
            </a:extLst>
          </p:cNvPr>
          <p:cNvSpPr txBox="1"/>
          <p:nvPr/>
        </p:nvSpPr>
        <p:spPr>
          <a:xfrm>
            <a:off x="4618967" y="3105834"/>
            <a:ext cx="29540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0DBD1-B2DD-75DB-5C24-45BBF6C98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73787"/>
            <a:ext cx="4114800" cy="365125"/>
          </a:xfrm>
        </p:spPr>
        <p:txBody>
          <a:bodyPr/>
          <a:lstStyle/>
          <a:p>
            <a:r>
              <a:rPr lang="en-US" dirty="0"/>
              <a:t>3/21/2025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28B8C-7CB6-9085-BB92-107B064A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CB-80BF-4FF8-98BA-2C5A878092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3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113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COLLECT GAME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Maharjan</dc:creator>
  <cp:lastModifiedBy>Shreya Maharjan</cp:lastModifiedBy>
  <cp:revision>6</cp:revision>
  <dcterms:created xsi:type="dcterms:W3CDTF">2025-03-10T15:42:19Z</dcterms:created>
  <dcterms:modified xsi:type="dcterms:W3CDTF">2025-03-16T04:08:26Z</dcterms:modified>
</cp:coreProperties>
</file>