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1" r:id="rId7"/>
    <p:sldId id="262" r:id="rId8"/>
    <p:sldId id="264" r:id="rId9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70" d="100"/>
          <a:sy n="70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5147C-19C6-4539-A125-A839ACBFD31D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F839F-2A6F-4FFD-BC07-A8F6F5414A8A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F839F-2A6F-4FFD-BC07-A8F6F5414A8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EE2B-FAFD-4FF5-AC35-40EF13CBE9A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4CC2-4B72-41DC-88B0-57D3DAB4310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EE2B-FAFD-4FF5-AC35-40EF13CBE9A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4CC2-4B72-41DC-88B0-57D3DAB4310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EE2B-FAFD-4FF5-AC35-40EF13CBE9A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4CC2-4B72-41DC-88B0-57D3DAB4310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EE2B-FAFD-4FF5-AC35-40EF13CBE9A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4CC2-4B72-41DC-88B0-57D3DAB4310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EE2B-FAFD-4FF5-AC35-40EF13CBE9A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4CC2-4B72-41DC-88B0-57D3DAB4310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EE2B-FAFD-4FF5-AC35-40EF13CBE9A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4CC2-4B72-41DC-88B0-57D3DAB4310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EE2B-FAFD-4FF5-AC35-40EF13CBE9A3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4CC2-4B72-41DC-88B0-57D3DAB4310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EE2B-FAFD-4FF5-AC35-40EF13CBE9A3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4CC2-4B72-41DC-88B0-57D3DAB4310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EE2B-FAFD-4FF5-AC35-40EF13CBE9A3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4CC2-4B72-41DC-88B0-57D3DAB4310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EE2B-FAFD-4FF5-AC35-40EF13CBE9A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4CC2-4B72-41DC-88B0-57D3DAB4310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EE2B-FAFD-4FF5-AC35-40EF13CBE9A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4CC2-4B72-41DC-88B0-57D3DAB4310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2EE2B-FAFD-4FF5-AC35-40EF13CBE9A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94CC2-4B72-41DC-88B0-57D3DAB4310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3100" dirty="0" smtClean="0"/>
            </a:br>
            <a:br>
              <a:rPr lang="en-US" sz="3100" dirty="0"/>
            </a:br>
            <a:r>
              <a:rPr lang="en-US" sz="4900" b="1" dirty="0">
                <a:latin typeface="Arial" panose="02080604020202020204" pitchFamily="34" charset="0"/>
                <a:cs typeface="Arial" panose="02080604020202020204" pitchFamily="34" charset="0"/>
              </a:rPr>
              <a:t>Project on C-programming</a:t>
            </a:r>
            <a:br>
              <a:rPr lang="en-US" sz="3100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Debendra</a:t>
            </a:r>
            <a:r>
              <a:rPr lang="en-US" sz="2400" b="1" dirty="0" smtClean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Mahato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(THA081 BCT007)</a:t>
            </a:r>
            <a:b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</a:b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Purnika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Poudel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(THA081BCT025)</a:t>
            </a:r>
            <a:b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</a:b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Shraddha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Regmi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(THA081BCT040)</a:t>
            </a:r>
            <a:br>
              <a:rPr lang="en-US" sz="2600" b="1" dirty="0">
                <a:latin typeface="Arial" panose="02080604020202020204" pitchFamily="34" charset="0"/>
                <a:cs typeface="Arial" panose="02080604020202020204" pitchFamily="34" charset="0"/>
              </a:rPr>
            </a:br>
            <a:br>
              <a:rPr lang="en-US" sz="2600" dirty="0"/>
            </a:br>
            <a:r>
              <a:rPr lang="en-US" sz="2000" dirty="0">
                <a:latin typeface="Arial" panose="02080604020202020204" pitchFamily="34" charset="0"/>
                <a:cs typeface="Arial" panose="02080604020202020204" pitchFamily="34" charset="0"/>
              </a:rPr>
              <a:t>Department of Electronics and Computer Engineering</a:t>
            </a:r>
            <a:br>
              <a:rPr lang="en-US" sz="2000" dirty="0">
                <a:latin typeface="Arial" panose="02080604020202020204" pitchFamily="34" charset="0"/>
                <a:cs typeface="Arial" panose="02080604020202020204" pitchFamily="34" charset="0"/>
              </a:rPr>
            </a:br>
            <a:r>
              <a:rPr lang="en-US" sz="2000" dirty="0">
                <a:latin typeface="Arial" panose="02080604020202020204" pitchFamily="34" charset="0"/>
                <a:cs typeface="Arial" panose="02080604020202020204" pitchFamily="34" charset="0"/>
              </a:rPr>
              <a:t>Institute of Engineering,Thapathali Campus</a:t>
            </a:r>
            <a:br>
              <a:rPr lang="en-US" sz="2000" dirty="0">
                <a:latin typeface="Arial" panose="02080604020202020204" pitchFamily="34" charset="0"/>
                <a:cs typeface="Arial" panose="02080604020202020204" pitchFamily="34" charset="0"/>
              </a:rPr>
            </a:br>
            <a:r>
              <a:rPr lang="en-US" sz="2000" dirty="0">
                <a:latin typeface="Arial" panose="02080604020202020204" pitchFamily="34" charset="0"/>
                <a:cs typeface="Arial" panose="02080604020202020204" pitchFamily="34" charset="0"/>
              </a:rPr>
              <a:t>March 21, 2025</a:t>
            </a:r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 smtClean="0">
                <a:latin typeface="Arial" panose="02080604020202020204" pitchFamily="34" charset="0"/>
                <a:cs typeface="Arial" panose="02080604020202020204" pitchFamily="34" charset="0"/>
              </a:rPr>
            </a:br>
            <a:r>
              <a:rPr lang="en-US" b="1" dirty="0" smtClean="0">
                <a:latin typeface="Arial" panose="02080604020202020204" pitchFamily="34" charset="0"/>
                <a:cs typeface="Arial" panose="02080604020202020204" pitchFamily="34" charset="0"/>
              </a:rPr>
              <a:t>Conclusion</a:t>
            </a:r>
            <a:br>
              <a:rPr lang="en-US" b="1" dirty="0">
                <a:latin typeface="Arial" panose="02080604020202020204" pitchFamily="34" charset="0"/>
                <a:cs typeface="Arial" panose="0208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sz="2800" dirty="0" smtClean="0">
                <a:latin typeface="Arial" panose="02080604020202020204" pitchFamily="34" charset="0"/>
                <a:cs typeface="Arial" panose="02080604020202020204" pitchFamily="34" charset="0"/>
              </a:rPr>
              <a:t>Digital database management system offers   managing the whole data digitally, saving our time </a:t>
            </a:r>
            <a:r>
              <a:rPr lang="en-US" sz="2800" dirty="0">
                <a:latin typeface="Arial" panose="02080604020202020204" pitchFamily="34" charset="0"/>
                <a:cs typeface="Arial" panose="02080604020202020204" pitchFamily="34" charset="0"/>
              </a:rPr>
              <a:t>and making it more secure.</a:t>
            </a:r>
            <a:r>
              <a:rPr lang="en-US" dirty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828800"/>
          </a:xfrm>
        </p:spPr>
        <p:txBody>
          <a:bodyPr/>
          <a:lstStyle/>
          <a:p>
            <a:r>
              <a:rPr lang="en-US" dirty="0" smtClean="0">
                <a:latin typeface="Arial" panose="02080604020202020204" pitchFamily="34" charset="0"/>
                <a:cs typeface="Arial" panose="02080604020202020204" pitchFamily="34" charset="0"/>
              </a:rPr>
              <a:t>Thank You!!</a:t>
            </a:r>
            <a:endParaRPr lang="en-US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" panose="02080604020202020204" pitchFamily="34" charset="0"/>
                <a:cs typeface="Arial" panose="02080604020202020204" pitchFamily="34" charset="0"/>
              </a:rPr>
              <a:t>Digital record keeping system of hospital</a:t>
            </a:r>
            <a:br>
              <a:rPr lang="en-US" sz="4000" dirty="0"/>
            </a:br>
            <a:endParaRPr lang="en-US" sz="40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smtClean="0">
                <a:latin typeface="Arial" panose="02080604020202020204" pitchFamily="34" charset="0"/>
                <a:cs typeface="Arial" panose="02080604020202020204" pitchFamily="34" charset="0"/>
              </a:rPr>
              <a:t>-</a:t>
            </a:r>
            <a:r>
              <a:rPr lang="en-US" sz="2800" i="1" dirty="0" smtClean="0">
                <a:latin typeface="Arial" panose="02080604020202020204" pitchFamily="34" charset="0"/>
                <a:cs typeface="Arial" panose="02080604020202020204" pitchFamily="34" charset="0"/>
              </a:rPr>
              <a:t>Lets stores our data in a digital form.</a:t>
            </a:r>
            <a:endParaRPr lang="en-US" sz="2800" i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Arial" panose="02080604020202020204" pitchFamily="34" charset="0"/>
                <a:cs typeface="Arial" panose="02080604020202020204" pitchFamily="34" charset="0"/>
              </a:rPr>
              <a:t>Introduction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anose="02080604020202020204" pitchFamily="34" charset="0"/>
                <a:cs typeface="Arial" panose="02080604020202020204" pitchFamily="34" charset="0"/>
              </a:rPr>
              <a:t>Hospital management system, for managing the data of hospital.</a:t>
            </a:r>
            <a:endParaRPr lang="en-US" sz="28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n-US" sz="2800" dirty="0" smtClean="0">
                <a:latin typeface="Arial" panose="02080604020202020204" pitchFamily="34" charset="0"/>
                <a:cs typeface="Arial" panose="02080604020202020204" pitchFamily="34" charset="0"/>
              </a:rPr>
              <a:t>Developed with the aim of managing the data of an hospital in a digital way.</a:t>
            </a:r>
            <a:endParaRPr lang="en-US" sz="28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n-US" sz="2800" dirty="0" smtClean="0">
                <a:latin typeface="Arial" panose="02080604020202020204" pitchFamily="34" charset="0"/>
                <a:cs typeface="Arial" panose="02080604020202020204" pitchFamily="34" charset="0"/>
              </a:rPr>
              <a:t>Built with:</a:t>
            </a:r>
            <a:endParaRPr lang="en-US" sz="28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800" dirty="0" smtClean="0">
                <a:latin typeface="Arial" panose="02080604020202020204" pitchFamily="34" charset="0"/>
                <a:cs typeface="Arial" panose="02080604020202020204" pitchFamily="34" charset="0"/>
              </a:rPr>
              <a:t>            </a:t>
            </a:r>
            <a:r>
              <a:rPr lang="en-US" sz="2800" dirty="0">
                <a:latin typeface="Arial" panose="02080604020202020204" pitchFamily="34" charset="0"/>
                <a:cs typeface="Arial" panose="02080604020202020204" pitchFamily="34" charset="0"/>
              </a:rPr>
              <a:t>L</a:t>
            </a:r>
            <a:r>
              <a:rPr lang="en-US" sz="2800" dirty="0" smtClean="0">
                <a:latin typeface="Arial" panose="02080604020202020204" pitchFamily="34" charset="0"/>
                <a:cs typeface="Arial" panose="02080604020202020204" pitchFamily="34" charset="0"/>
              </a:rPr>
              <a:t>anguage: C</a:t>
            </a:r>
            <a:endParaRPr lang="en-US" sz="28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anose="02080604020202020204" pitchFamily="34" charset="0"/>
                <a:cs typeface="Arial" panose="02080604020202020204" pitchFamily="34" charset="0"/>
              </a:rPr>
              <a:t>           </a:t>
            </a:r>
            <a:r>
              <a:rPr lang="en-US" sz="2800" dirty="0" smtClean="0">
                <a:latin typeface="Arial" panose="02080604020202020204" pitchFamily="34" charset="0"/>
                <a:cs typeface="Arial" panose="02080604020202020204" pitchFamily="34" charset="0"/>
              </a:rPr>
              <a:t>  Database: SQLite</a:t>
            </a:r>
            <a:endParaRPr lang="en-US" sz="280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0" indent="0">
              <a:buNone/>
            </a:pPr>
            <a:r>
              <a:rPr lang="en-US" sz="2800" smtClean="0">
                <a:latin typeface="Arial" panose="02080604020202020204" pitchFamily="34" charset="0"/>
                <a:cs typeface="Arial" panose="02080604020202020204" pitchFamily="34" charset="0"/>
              </a:rPr>
              <a:t>             Libraries </a:t>
            </a:r>
            <a:r>
              <a:rPr lang="en-US" sz="2800" dirty="0">
                <a:latin typeface="Arial" panose="02080604020202020204" pitchFamily="34" charset="0"/>
                <a:cs typeface="Arial" panose="02080604020202020204" pitchFamily="34" charset="0"/>
              </a:rPr>
              <a:t>Used: </a:t>
            </a:r>
            <a:r>
              <a:rPr lang="en-US" sz="2800" dirty="0" smtClean="0">
                <a:latin typeface="Arial" panose="02080604020202020204" pitchFamily="34" charset="0"/>
                <a:cs typeface="Arial" panose="02080604020202020204" pitchFamily="34" charset="0"/>
              </a:rPr>
              <a:t>SQLite</a:t>
            </a:r>
            <a:r>
              <a:rPr lang="x-none" altLang="en-US" sz="2800" dirty="0" smtClean="0">
                <a:latin typeface="Arial" panose="02080604020202020204" pitchFamily="34" charset="0"/>
                <a:cs typeface="Arial" panose="02080604020202020204" pitchFamily="34" charset="0"/>
              </a:rPr>
              <a:t>3</a:t>
            </a:r>
            <a:endParaRPr lang="x-none" altLang="en-US" sz="28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4000" dirty="0" smtClean="0">
                <a:latin typeface="Arial" panose="02080604020202020204" pitchFamily="34" charset="0"/>
                <a:cs typeface="Arial" panose="02080604020202020204" pitchFamily="34" charset="0"/>
              </a:rPr>
            </a:br>
            <a:r>
              <a:rPr lang="en-US" sz="4000" b="1" dirty="0" smtClean="0">
                <a:latin typeface="Arial" panose="02080604020202020204" pitchFamily="34" charset="0"/>
                <a:cs typeface="Arial" panose="02080604020202020204" pitchFamily="34" charset="0"/>
              </a:rPr>
              <a:t>Features</a:t>
            </a:r>
            <a:br>
              <a:rPr lang="en-US" sz="4000" dirty="0" smtClean="0">
                <a:latin typeface="Arial" panose="02080604020202020204" pitchFamily="34" charset="0"/>
                <a:cs typeface="Arial" panose="02080604020202020204" pitchFamily="34" charset="0"/>
              </a:rPr>
            </a:br>
            <a:endParaRPr lang="en-US" sz="4000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Arial" panose="02080604020202020204" pitchFamily="34" charset="0"/>
                <a:cs typeface="Arial" panose="02080604020202020204" pitchFamily="34" charset="0"/>
              </a:rPr>
              <a:t>Add, delete and update the existing data . </a:t>
            </a:r>
            <a:endParaRPr lang="en-US" sz="28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n-US" sz="2800" dirty="0" smtClean="0">
                <a:latin typeface="Arial" panose="02080604020202020204" pitchFamily="34" charset="0"/>
                <a:cs typeface="Arial" panose="02080604020202020204" pitchFamily="34" charset="0"/>
              </a:rPr>
              <a:t>User login system.</a:t>
            </a:r>
            <a:endParaRPr lang="en-US" sz="28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n-US" sz="2800" dirty="0" smtClean="0">
                <a:latin typeface="Arial" panose="02080604020202020204" pitchFamily="34" charset="0"/>
                <a:cs typeface="Arial" panose="02080604020202020204" pitchFamily="34" charset="0"/>
              </a:rPr>
              <a:t>Scheduled the appointment and see the past history of patient.</a:t>
            </a:r>
            <a:endParaRPr lang="en-US" sz="28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n-US" sz="2800" dirty="0" smtClean="0">
                <a:latin typeface="Arial" panose="02080604020202020204" pitchFamily="34" charset="0"/>
                <a:cs typeface="Arial" panose="02080604020202020204" pitchFamily="34" charset="0"/>
              </a:rPr>
              <a:t>Manage the stock of medicine in pharmacy.</a:t>
            </a:r>
            <a:endParaRPr lang="en-US" sz="28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endParaRPr lang="en-US" sz="28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" panose="02080604020202020204" pitchFamily="34" charset="0"/>
                <a:cs typeface="Arial" panose="02080604020202020204" pitchFamily="34" charset="0"/>
              </a:rPr>
              <a:t>Work flow</a:t>
            </a:r>
            <a:endParaRPr lang="en-US" sz="40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4754563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3000" dirty="0" smtClean="0">
                <a:latin typeface="Arial" panose="02080604020202020204" pitchFamily="34" charset="0"/>
                <a:cs typeface="Arial" panose="02080604020202020204" pitchFamily="34" charset="0"/>
              </a:rPr>
              <a:t>       </a:t>
            </a:r>
            <a:r>
              <a:rPr lang="en-US" sz="3000" b="1" dirty="0" smtClean="0">
                <a:latin typeface="Arial" panose="02080604020202020204" pitchFamily="34" charset="0"/>
                <a:cs typeface="Arial" panose="02080604020202020204" pitchFamily="34" charset="0"/>
              </a:rPr>
              <a:t>Admin</a:t>
            </a:r>
            <a:endParaRPr lang="en-US" sz="3000" b="1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n-US" sz="2400" dirty="0">
                <a:latin typeface="Arial" panose="02080604020202020204" pitchFamily="34" charset="0"/>
                <a:cs typeface="Arial" panose="02080604020202020204" pitchFamily="34" charset="0"/>
              </a:rPr>
              <a:t>M</a:t>
            </a:r>
            <a:r>
              <a:rPr lang="en-US" sz="2400" dirty="0" smtClean="0">
                <a:latin typeface="Arial" panose="02080604020202020204" pitchFamily="34" charset="0"/>
                <a:cs typeface="Arial" panose="02080604020202020204" pitchFamily="34" charset="0"/>
              </a:rPr>
              <a:t>anage, keep records, add, delete and update the existing data.</a:t>
            </a:r>
            <a:endParaRPr lang="en-US" sz="24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n-US" sz="2400" dirty="0">
                <a:latin typeface="Arial" panose="02080604020202020204" pitchFamily="34" charset="0"/>
                <a:cs typeface="Arial" panose="02080604020202020204" pitchFamily="34" charset="0"/>
              </a:rPr>
              <a:t>Add, delete and update the existing data of the medicines</a:t>
            </a:r>
            <a:r>
              <a:rPr lang="en-US" sz="2400" dirty="0"/>
              <a:t>.</a:t>
            </a:r>
            <a:endParaRPr lang="en-US" sz="2400" dirty="0"/>
          </a:p>
          <a:p>
            <a:endParaRPr lang="en-US" sz="24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dirty="0" smtClean="0"/>
              <a:t> </a:t>
            </a:r>
            <a:r>
              <a:rPr lang="en-US" sz="3000" b="1" dirty="0" smtClean="0">
                <a:latin typeface="Arial" panose="02080604020202020204" pitchFamily="34" charset="0"/>
                <a:cs typeface="Arial" panose="02080604020202020204" pitchFamily="34" charset="0"/>
              </a:rPr>
              <a:t>User(patient)</a:t>
            </a:r>
            <a:endParaRPr lang="en-US" sz="3000" b="1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n-US" sz="2400" dirty="0" smtClean="0">
                <a:latin typeface="Arial" panose="02080604020202020204" pitchFamily="34" charset="0"/>
                <a:cs typeface="Arial" panose="02080604020202020204" pitchFamily="34" charset="0"/>
              </a:rPr>
              <a:t>User can create the account and setup the                               password.</a:t>
            </a:r>
            <a:endParaRPr lang="en-US" sz="24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n-US" sz="2400" dirty="0" smtClean="0">
                <a:latin typeface="Arial" panose="02080604020202020204" pitchFamily="34" charset="0"/>
                <a:cs typeface="Arial" panose="02080604020202020204" pitchFamily="34" charset="0"/>
              </a:rPr>
              <a:t>Patient can scheduled the appointment, see the past history and search for the doctors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endParaRPr lang="en-US" sz="31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2800" b="1" dirty="0">
                <a:latin typeface="Arial" panose="02080604020202020204" pitchFamily="34" charset="0"/>
                <a:cs typeface="Arial" panose="02080604020202020204" pitchFamily="34" charset="0"/>
              </a:rPr>
              <a:t>Doctor</a:t>
            </a:r>
            <a:endParaRPr lang="en-US" sz="2800" b="1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n-US" sz="2400" dirty="0">
                <a:latin typeface="Arial" panose="02080604020202020204" pitchFamily="34" charset="0"/>
                <a:cs typeface="Arial" panose="02080604020202020204" pitchFamily="34" charset="0"/>
              </a:rPr>
              <a:t>Doctor can see the scheduled appointment and past history of </a:t>
            </a:r>
            <a:r>
              <a:rPr lang="en-US" sz="2400" dirty="0" smtClean="0">
                <a:latin typeface="Arial" panose="02080604020202020204" pitchFamily="34" charset="0"/>
                <a:cs typeface="Arial" panose="02080604020202020204" pitchFamily="34" charset="0"/>
              </a:rPr>
              <a:t>patient. </a:t>
            </a:r>
            <a:endParaRPr lang="en-US" sz="24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" panose="02080604020202020204" pitchFamily="34" charset="0"/>
                <a:cs typeface="Arial" panose="02080604020202020204" pitchFamily="34" charset="0"/>
              </a:rPr>
              <a:t>Flowchart</a:t>
            </a:r>
            <a:endParaRPr lang="en-US" sz="40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404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80604020202020204" pitchFamily="34" charset="0"/>
                <a:cs typeface="Arial" panose="02080604020202020204" pitchFamily="34" charset="0"/>
              </a:rPr>
              <a:t>Some difficulties faced during the project</a:t>
            </a:r>
            <a:endParaRPr lang="en-US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n-US" sz="2800" dirty="0" smtClean="0">
                <a:latin typeface="Arial" panose="02080604020202020204" pitchFamily="34" charset="0"/>
                <a:cs typeface="Arial" panose="02080604020202020204" pitchFamily="34" charset="0"/>
              </a:rPr>
              <a:t>Extracting the data from database.</a:t>
            </a:r>
            <a:endParaRPr lang="en-US" sz="28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n-US" sz="2800" dirty="0" smtClean="0">
                <a:latin typeface="Arial" panose="02080604020202020204" pitchFamily="34" charset="0"/>
                <a:cs typeface="Arial" panose="02080604020202020204" pitchFamily="34" charset="0"/>
              </a:rPr>
              <a:t>Managing the data.</a:t>
            </a:r>
            <a:endParaRPr lang="en-US" sz="28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n-US" sz="2800" dirty="0" smtClean="0">
                <a:latin typeface="Arial" panose="02080604020202020204" pitchFamily="34" charset="0"/>
                <a:cs typeface="Arial" panose="02080604020202020204" pitchFamily="34" charset="0"/>
              </a:rPr>
              <a:t>Making function in C.</a:t>
            </a:r>
            <a:endParaRPr lang="en-US" sz="2800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80604020202020204" pitchFamily="34" charset="0"/>
                <a:cs typeface="Arial" panose="02080604020202020204" pitchFamily="34" charset="0"/>
              </a:rPr>
              <a:t>Improvements</a:t>
            </a:r>
            <a:br>
              <a:rPr lang="en-US" b="1" dirty="0" smtClean="0">
                <a:latin typeface="Arial" panose="02080604020202020204" pitchFamily="34" charset="0"/>
                <a:cs typeface="Arial" panose="02080604020202020204" pitchFamily="34" charset="0"/>
              </a:rPr>
            </a:br>
            <a:endParaRPr lang="en-US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Arial" panose="02080604020202020204" pitchFamily="34" charset="0"/>
                <a:cs typeface="Arial" panose="02080604020202020204" pitchFamily="34" charset="0"/>
              </a:rPr>
              <a:t>More functions can be added.</a:t>
            </a:r>
            <a:endParaRPr lang="en-US" sz="28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n-US" sz="2800" dirty="0" smtClean="0">
                <a:latin typeface="Arial" panose="02080604020202020204" pitchFamily="34" charset="0"/>
                <a:cs typeface="Arial" panose="02080604020202020204" pitchFamily="34" charset="0"/>
              </a:rPr>
              <a:t>UI/UX.</a:t>
            </a:r>
            <a:endParaRPr lang="en-US" sz="2800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1470</Words>
  <Application>WPS Presentation</Application>
  <PresentationFormat>On-screen Show (4:3)</PresentationFormat>
  <Paragraphs>63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DejaVu Sans</vt:lpstr>
      <vt:lpstr>Calibri</vt:lpstr>
      <vt:lpstr>Microsoft YaHei</vt:lpstr>
      <vt:lpstr>Droid Sans Fallback</vt:lpstr>
      <vt:lpstr>Arial Unicode MS</vt:lpstr>
      <vt:lpstr>Office Theme</vt:lpstr>
      <vt:lpstr>  Project on C-programming </vt:lpstr>
      <vt:lpstr>Digital record keeping system of hospital </vt:lpstr>
      <vt:lpstr>Introduction </vt:lpstr>
      <vt:lpstr> Features </vt:lpstr>
      <vt:lpstr>Work flow</vt:lpstr>
      <vt:lpstr>PowerPoint 演示文稿</vt:lpstr>
      <vt:lpstr>Flowchart</vt:lpstr>
      <vt:lpstr>Some difficulties faced during the project</vt:lpstr>
      <vt:lpstr>Improvements </vt:lpstr>
      <vt:lpstr> Conclusion </vt:lpstr>
      <vt:lpstr>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C-programming</dc:title>
  <dc:creator>hp</dc:creator>
  <cp:lastModifiedBy>kali</cp:lastModifiedBy>
  <cp:revision>21</cp:revision>
  <dcterms:created xsi:type="dcterms:W3CDTF">2025-03-22T13:34:34Z</dcterms:created>
  <dcterms:modified xsi:type="dcterms:W3CDTF">2025-03-22T13:34:34Z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