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C35B0-0EF0-446B-8756-2E14E3148FFD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AC7565-F9EF-4738-A0E0-D035B3388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45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C7565-F9EF-4738-A0E0-D035B33886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75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02ACD-E675-2832-7A7B-1945FBC86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FAB17-20B3-7494-C925-542B040C6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CC70-25AB-F8D3-BFDA-34FF61CC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EC96-A1DF-FD9A-3852-4EFDD6D17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47BA1-1824-9FC9-CFA8-65B3B7EE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2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AD0C2-3F26-0D8E-424E-ABB96350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7FE87-E4D6-B112-5956-3FFCEAD48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583BE-7B88-E29E-8610-9ABF7DF8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34641-28A7-79C6-78CE-4B1B894D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85A29-0B48-56AA-6DBE-25705D83D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9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321D8C-1F24-82FA-3779-26ECCA570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477466-4C98-62AC-51A0-9AEC83E2C2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4C59B-3FC9-CAA2-9288-56DFEF82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27CCA-31F6-BF85-1D6C-60F762E0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CC6D-00A5-2EFC-3152-FD84F062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9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1451200"/>
            <a:ext cx="6824000" cy="30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52697" y="4557487"/>
            <a:ext cx="5203600" cy="52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8059767" y="1094333"/>
            <a:ext cx="2965600" cy="44456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77500" y="5005589"/>
            <a:ext cx="4285099" cy="451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033" y="-2351100"/>
            <a:ext cx="3895835" cy="41014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280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layfair Display"/>
              <a:buNone/>
              <a:defRPr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3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600"/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922435" y="4840034"/>
            <a:ext cx="4138604" cy="4357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3227" y="-2139199"/>
            <a:ext cx="4138603" cy="4357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583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B7AC-EC21-F8E7-3A16-6F7E7A8F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C3787-0DF5-F2A9-C75A-85AADFC41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26F57-18D2-A91E-7534-51A5A7A2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E9F60-388E-F428-79B0-26D87FD2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1634-D5A8-EF87-8F62-AB7E9827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EB1D5-67BB-34D0-F444-2131951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27C72-1C6B-278D-82C3-155D2B28E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508CF-2BFA-C165-9E4C-D1326B098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D1581-D02A-FF04-AD5C-A1DE1B0EB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AA673-CB2C-4E51-96D0-8D88DB2F6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0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8277-0379-F840-E7F9-A6D5A7DFD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0335-5ED3-A112-0C86-E8B52CF31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8EE22-EE61-D56D-8AD4-5A944FA07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C3E75-A91B-9B62-F700-5C19DE7C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F1448-A698-5DE5-397F-8FCB9FB1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F9B50-850E-08BF-A822-62724ABA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39429-30A9-FF9F-710C-6AA65142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614CD-6BAE-6B2D-ED17-7FEA0A514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EC2F8-FD53-BCE9-3EC9-C09A93F78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47B58-4CEB-DF50-7B5B-2EA7F4670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C2E54-8E2F-659F-53E7-57A0A8394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0EFF0-C9D1-4820-ED4F-96C36F0C6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4D2DCE-C5F7-9237-F783-4A20ECF1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DBED84-E476-2948-77E6-2EBEA7CC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A31C-2C28-9157-ED07-2C49BFDA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F4F75-624B-E555-69AA-4F22036A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FC44D-52E6-3F6B-9C6C-80FC428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7F0F9-6CF3-2389-07D7-B32A51E4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48E74-C1B5-95C6-EA74-0F852562A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5E3FE-E917-0B32-930A-DDCF692C5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91A36-EF23-6751-2D55-DC239DA2D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9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4608-5F0C-8473-AE94-BD3A22D15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4E39D-9F1A-9D10-7C2F-405B0376A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53C1A-F685-278B-AC4A-A91815039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2308-6923-6B82-F379-BE01E17B7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A28E2-FF2C-0401-168F-6518E5BC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7DF0F-AE70-47EE-C5FA-AA8B6904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54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A3EBB-790A-E234-7F15-508CBF1F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4564A-FD8B-98EF-9568-71A7AD1DC8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DA6C5-5B29-097B-4C05-6E72CCDB1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BBF7F-B55D-E8A0-AE72-271C74999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F3601-945A-1B1B-6FDF-4E1BE372F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A30F9-5251-22B8-DC2D-9D69E059A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7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4D174E-8734-74F7-D359-94864748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F819D-CFCD-FC78-34E8-D722D428A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C2CD-BBCE-03FF-6DD7-6DDE0770C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CA8FA-4841-4BD3-B2BF-1176BE2ABA20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26DAE-4E2C-1EF8-9595-52D365D5B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F112-66C2-4A2F-699C-F7721CD7F1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94488-BC9A-4244-859C-E70381AAC4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9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/>
          <p:nvPr/>
        </p:nvSpPr>
        <p:spPr>
          <a:xfrm>
            <a:off x="7885767" y="926400"/>
            <a:ext cx="3313600" cy="4786400"/>
          </a:xfrm>
          <a:prstGeom prst="round2SameRect">
            <a:avLst>
              <a:gd name="adj1" fmla="val 50000"/>
              <a:gd name="adj2" fmla="val 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6" name="Google Shape;236;p30"/>
          <p:cNvSpPr txBox="1">
            <a:spLocks noGrp="1"/>
          </p:cNvSpPr>
          <p:nvPr>
            <p:ph type="subTitle" idx="1"/>
          </p:nvPr>
        </p:nvSpPr>
        <p:spPr>
          <a:xfrm>
            <a:off x="1052697" y="4264185"/>
            <a:ext cx="5203600" cy="114261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/>
            <a:r>
              <a:rPr lang="en-US" dirty="0"/>
              <a:t>Presented by: </a:t>
            </a:r>
          </a:p>
          <a:p>
            <a:pPr marL="0" indent="0" algn="just"/>
            <a:r>
              <a:rPr lang="en-US" dirty="0"/>
              <a:t>Ajay Das(202004), Dipesh Bohara (202009), Hiten Napit(202011), Nikesh Dhakal(202015)</a:t>
            </a:r>
          </a:p>
        </p:txBody>
      </p:sp>
      <p:cxnSp>
        <p:nvCxnSpPr>
          <p:cNvPr id="237" name="Google Shape;237;p30"/>
          <p:cNvCxnSpPr/>
          <p:nvPr/>
        </p:nvCxnSpPr>
        <p:spPr>
          <a:xfrm>
            <a:off x="1046297" y="5692096"/>
            <a:ext cx="5210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8" name="Google Shape;238;p30"/>
          <p:cNvSpPr/>
          <p:nvPr/>
        </p:nvSpPr>
        <p:spPr>
          <a:xfrm>
            <a:off x="7603376" y="1241335"/>
            <a:ext cx="164000" cy="164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39" name="Google Shape;239;p30"/>
          <p:cNvSpPr/>
          <p:nvPr/>
        </p:nvSpPr>
        <p:spPr>
          <a:xfrm>
            <a:off x="7807297" y="754000"/>
            <a:ext cx="524800" cy="5248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0" name="Google Shape;240;p30"/>
          <p:cNvSpPr/>
          <p:nvPr/>
        </p:nvSpPr>
        <p:spPr>
          <a:xfrm>
            <a:off x="8004701" y="1447433"/>
            <a:ext cx="130000" cy="130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41" name="Google Shape;241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-80" b="80"/>
          <a:stretch/>
        </p:blipFill>
        <p:spPr>
          <a:xfrm>
            <a:off x="8059767" y="1094333"/>
            <a:ext cx="2965600" cy="4445600"/>
          </a:xfrm>
          <a:prstGeom prst="round2SameRect">
            <a:avLst>
              <a:gd name="adj1" fmla="val 49623"/>
              <a:gd name="adj2" fmla="val 0"/>
            </a:avLst>
          </a:prstGeom>
        </p:spPr>
      </p:pic>
      <p:sp>
        <p:nvSpPr>
          <p:cNvPr id="242" name="Google Shape;242;p30"/>
          <p:cNvSpPr txBox="1">
            <a:spLocks noGrp="1"/>
          </p:cNvSpPr>
          <p:nvPr>
            <p:ph type="ctrTitle"/>
          </p:nvPr>
        </p:nvSpPr>
        <p:spPr>
          <a:xfrm>
            <a:off x="875767" y="1905200"/>
            <a:ext cx="6824000" cy="304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sz="7200" dirty="0">
                <a:latin typeface="Playfair Display"/>
                <a:ea typeface="Playfair Display"/>
                <a:cs typeface="Playfair Display"/>
                <a:sym typeface="Playfair Display"/>
              </a:rPr>
              <a:t>Movie Review</a:t>
            </a:r>
            <a:endParaRPr sz="7200" i="1" dirty="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243" name="Google Shape;243;p30"/>
          <p:cNvSpPr/>
          <p:nvPr/>
        </p:nvSpPr>
        <p:spPr>
          <a:xfrm>
            <a:off x="10943668" y="5894967"/>
            <a:ext cx="130000" cy="1300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4" name="Google Shape;244;p30"/>
          <p:cNvSpPr/>
          <p:nvPr/>
        </p:nvSpPr>
        <p:spPr>
          <a:xfrm>
            <a:off x="11021767" y="5539933"/>
            <a:ext cx="363600" cy="3552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45" name="Google Shape;245;p30"/>
          <p:cNvSpPr/>
          <p:nvPr/>
        </p:nvSpPr>
        <p:spPr>
          <a:xfrm>
            <a:off x="1055900" y="5894967"/>
            <a:ext cx="233600" cy="233600"/>
          </a:xfrm>
          <a:prstGeom prst="plaqu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044F-8CC3-7105-8DD3-CBE281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CLASS DIAGRAM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ECC6F1-25D7-ADD5-42D3-A8DF9C36BC4E}"/>
              </a:ext>
            </a:extLst>
          </p:cNvPr>
          <p:cNvSpPr/>
          <p:nvPr/>
        </p:nvSpPr>
        <p:spPr>
          <a:xfrm>
            <a:off x="8223422" y="1538417"/>
            <a:ext cx="871151" cy="3707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63B5E6-3E8F-B0A4-3B0F-D972CC11F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27" y="1356967"/>
            <a:ext cx="8809545" cy="51982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3175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044F-8CC3-7105-8DD3-CBE281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SEQUENCE DIAGRAM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ECC6F1-25D7-ADD5-42D3-A8DF9C36BC4E}"/>
              </a:ext>
            </a:extLst>
          </p:cNvPr>
          <p:cNvSpPr/>
          <p:nvPr/>
        </p:nvSpPr>
        <p:spPr>
          <a:xfrm>
            <a:off x="8223422" y="1538417"/>
            <a:ext cx="871151" cy="3707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6C20B-A748-A454-9411-D6B2F4A4E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19" y="1356967"/>
            <a:ext cx="7518284" cy="5050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078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044F-8CC3-7105-8DD3-CBE281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USE CASE DIAGRAM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ECC6F1-25D7-ADD5-42D3-A8DF9C36BC4E}"/>
              </a:ext>
            </a:extLst>
          </p:cNvPr>
          <p:cNvSpPr/>
          <p:nvPr/>
        </p:nvSpPr>
        <p:spPr>
          <a:xfrm>
            <a:off x="8223422" y="1538417"/>
            <a:ext cx="871151" cy="3707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2D381E-3FC6-5658-90D6-E954460DE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19"/>
          <a:stretch/>
        </p:blipFill>
        <p:spPr bwMode="auto">
          <a:xfrm>
            <a:off x="3426941" y="1356967"/>
            <a:ext cx="5167184" cy="47901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7485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0F35-10A0-2C57-4F9B-2FF69A9F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AND DELIVERIES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4BF75-07BE-0B0D-8F6E-769ACB0E7A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Shows Multiple Movie Review: Upcoming Movies, Movie review and Description are Updated by the Developer.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User Interaction: User can Rate the Movies, Comment and Reply to comment, User can react to Comment.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8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User friendly Experience: User cannot use vulgar words in the comment.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854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A5E2-A353-A5B2-F6E1-97220249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021E9-6156-62D9-1F81-906389C3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9746" y="1356967"/>
            <a:ext cx="10272000" cy="433200"/>
          </a:xfrm>
        </p:spPr>
        <p:txBody>
          <a:bodyPr/>
          <a:lstStyle/>
          <a:p>
            <a:pPr marL="152396" indent="0" algn="just">
              <a:buNone/>
            </a:pPr>
            <a:endParaRPr lang="en-US" sz="3600" b="0" i="0" dirty="0">
              <a:solidFill>
                <a:srgbClr val="111111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marL="152396" indent="0" algn="just">
              <a:buNone/>
            </a:pPr>
            <a:endParaRPr lang="en-US" sz="3600" dirty="0">
              <a:solidFill>
                <a:srgbClr val="111111"/>
              </a:solidFill>
              <a:highlight>
                <a:srgbClr val="F7F7F7"/>
              </a:highlight>
              <a:latin typeface="-apple-system"/>
            </a:endParaRPr>
          </a:p>
          <a:p>
            <a:pPr marL="152396" indent="0" algn="just">
              <a:buNone/>
            </a:pPr>
            <a:r>
              <a:rPr lang="en-US" sz="3600" b="0" i="0" dirty="0">
                <a:solidFill>
                  <a:srgbClr val="111111"/>
                </a:solidFill>
                <a:effectLst/>
                <a:highlight>
                  <a:srgbClr val="F7F7F7"/>
                </a:highlight>
                <a:latin typeface="-apple-system"/>
              </a:rPr>
              <a:t>In conclusion, movie review web applications play a crucial role in film enthusiasts’ lives.</a:t>
            </a:r>
            <a:r>
              <a:rPr lang="en-US" sz="3600" dirty="0"/>
              <a:t> It brings together user reviews to create a dynamic community where everyone can share their thoughts on films.</a:t>
            </a: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0736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044F-8CC3-7105-8DD3-CBE281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3CCE-0F83-5BFA-3A40-C0A8A490D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Seenema is a movie review website designed to simplify the process of discovering and choosing movies.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will offer user a comprehensive overview of a movie.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User can browse through the movies with reviews and add their own reviews in the movies.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will provide all the necessary information about the movies.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01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044F-8CC3-7105-8DD3-CBE281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3CCE-0F83-5BFA-3A40-C0A8A490D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With so many movies available on different platforms, there lacks a user-friendly platform for individuals to access reviews and contribute their own opinions.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Due to the lack of feedbacks and rants, moviegoers may feel bias about the selection of the movies.</a:t>
            </a:r>
          </a:p>
        </p:txBody>
      </p:sp>
    </p:spTree>
    <p:extLst>
      <p:ext uri="{BB962C8B-B14F-4D97-AF65-F5344CB8AC3E}">
        <p14:creationId xmlns:p14="http://schemas.microsoft.com/office/powerpoint/2010/main" val="1155625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044F-8CC3-7105-8DD3-CBE281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3CCE-0F83-5BFA-3A40-C0A8A490D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Develop a user-friendly platform for sharing and discussing movie reviews.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Enable the functionality for users to submit reviews on movies.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Provide the capability for users to respond to existing reviews.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 Implement a system to filter and remove any inappropriate comments to ensure a respectful   and constructive community. </a:t>
            </a:r>
          </a:p>
        </p:txBody>
      </p:sp>
    </p:spTree>
    <p:extLst>
      <p:ext uri="{BB962C8B-B14F-4D97-AF65-F5344CB8AC3E}">
        <p14:creationId xmlns:p14="http://schemas.microsoft.com/office/powerpoint/2010/main" val="220768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044F-8CC3-7105-8DD3-CBE281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SCOPE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3CCE-0F83-5BFA-3A40-C0A8A490D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Seenema serves as a go-to platform for movie enthusiasts to make informed decisions about what to watch next through online connection, leveraging user-generated content and reviews.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It contributes to understanding social influence dynamics and digital media consumption patterns, showing us how people's taste in entertainment is changing. </a:t>
            </a:r>
          </a:p>
        </p:txBody>
      </p:sp>
    </p:spTree>
    <p:extLst>
      <p:ext uri="{BB962C8B-B14F-4D97-AF65-F5344CB8AC3E}">
        <p14:creationId xmlns:p14="http://schemas.microsoft.com/office/powerpoint/2010/main" val="199527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044F-8CC3-7105-8DD3-CBE281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LIMITATION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3CCE-0F83-5BFA-3A40-C0A8A490D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Seenema effectiveness relies heavily on user participation and the quality of reviews, which may vary in reliability and relevance.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Seenema's influence may be limited to Nepali movies and limits of added foreign movies.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Seenema's focus on movie reviews may limit its scope, potentially overlooking other entertainment sectors like TV shows or music.</a:t>
            </a:r>
          </a:p>
        </p:txBody>
      </p:sp>
    </p:spTree>
    <p:extLst>
      <p:ext uri="{BB962C8B-B14F-4D97-AF65-F5344CB8AC3E}">
        <p14:creationId xmlns:p14="http://schemas.microsoft.com/office/powerpoint/2010/main" val="413898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044F-8CC3-7105-8DD3-CBE281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PROCESS METHOD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6AEAF-34F5-56C4-0110-2BCE58A82C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1" r="5844"/>
          <a:stretch/>
        </p:blipFill>
        <p:spPr bwMode="auto">
          <a:xfrm>
            <a:off x="1464276" y="1356967"/>
            <a:ext cx="9057502" cy="519207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0337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044F-8CC3-7105-8DD3-CBE281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PROCESS METHOD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F73BA-0600-DA2B-34B0-ED28DAC7C7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74" b="9305"/>
          <a:stretch/>
        </p:blipFill>
        <p:spPr bwMode="auto">
          <a:xfrm>
            <a:off x="852616" y="1464276"/>
            <a:ext cx="10466174" cy="52392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7505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044F-8CC3-7105-8DD3-CBE281BB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ER DIAGRAM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76065-B6A5-CB88-F34D-4A21C448A4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1"/>
          <a:stretch/>
        </p:blipFill>
        <p:spPr bwMode="auto">
          <a:xfrm>
            <a:off x="1532238" y="1511445"/>
            <a:ext cx="8835081" cy="493878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7ECC6F1-25D7-ADD5-42D3-A8DF9C36BC4E}"/>
              </a:ext>
            </a:extLst>
          </p:cNvPr>
          <p:cNvSpPr/>
          <p:nvPr/>
        </p:nvSpPr>
        <p:spPr>
          <a:xfrm>
            <a:off x="8223422" y="1538417"/>
            <a:ext cx="871151" cy="370703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87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401</Words>
  <Application>Microsoft Office PowerPoint</Application>
  <PresentationFormat>Widescreen</PresentationFormat>
  <Paragraphs>50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Darker Grotesque SemiBold</vt:lpstr>
      <vt:lpstr>Playfair Display</vt:lpstr>
      <vt:lpstr>Office Theme</vt:lpstr>
      <vt:lpstr>Movie Review</vt:lpstr>
      <vt:lpstr>INTRODUCTION</vt:lpstr>
      <vt:lpstr>PROBLEM STATEMENT</vt:lpstr>
      <vt:lpstr>OBJECTIVES</vt:lpstr>
      <vt:lpstr>SCOPE</vt:lpstr>
      <vt:lpstr>LIMITATION</vt:lpstr>
      <vt:lpstr>PROCESS METHOD</vt:lpstr>
      <vt:lpstr>PROCESS METHOD</vt:lpstr>
      <vt:lpstr>ER DIAGRAM</vt:lpstr>
      <vt:lpstr>CLASS DIAGRAM</vt:lpstr>
      <vt:lpstr>SEQUENCE DIAGRAM</vt:lpstr>
      <vt:lpstr>USE CASE DIAGRAM</vt:lpstr>
      <vt:lpstr>OUTPUT AND DELIVERIES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Hiten Napit</dc:creator>
  <cp:lastModifiedBy>Hiten Napit</cp:lastModifiedBy>
  <cp:revision>5</cp:revision>
  <dcterms:created xsi:type="dcterms:W3CDTF">2024-07-26T17:59:10Z</dcterms:created>
  <dcterms:modified xsi:type="dcterms:W3CDTF">2024-07-27T04:36:34Z</dcterms:modified>
</cp:coreProperties>
</file>