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934308"/>
            <a:ext cx="67104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U.NIKESHKUMAR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Final</a:t>
            </a:r>
            <a:r>
              <a:rPr sz="2400" b="1" spc="-165" dirty="0" smtClean="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914400" y="1695450"/>
            <a:ext cx="7239000" cy="2585323"/>
          </a:xfrm>
          <a:prstGeom prst="rect">
            <a:avLst/>
          </a:prstGeom>
          <a:noFill/>
        </p:spPr>
        <p:txBody>
          <a:bodyPr wrap="square" rtlCol="0">
            <a:spAutoFit/>
          </a:bodyPr>
          <a:lstStyle/>
          <a:p>
            <a:r>
              <a:rPr lang="en-US" dirty="0"/>
              <a:t>The integration of </a:t>
            </a:r>
            <a:r>
              <a:rPr lang="en-US" dirty="0" err="1"/>
              <a:t>OpenCV</a:t>
            </a:r>
            <a:r>
              <a:rPr lang="en-US" dirty="0"/>
              <a:t> and deep learning for black and white image colorization yields remarkable results. By leveraging the power of deep neural networks, </a:t>
            </a:r>
            <a:r>
              <a:rPr lang="en-US" dirty="0" err="1"/>
              <a:t>grayscale</a:t>
            </a:r>
            <a:r>
              <a:rPr lang="en-US" dirty="0"/>
              <a:t> images are transformed into vibrant, lifelike representations. </a:t>
            </a:r>
            <a:r>
              <a:rPr lang="en-US" dirty="0" err="1"/>
              <a:t>OpenCV</a:t>
            </a:r>
            <a:r>
              <a:rPr lang="en-US" dirty="0"/>
              <a:t> provides robust tools for image manipulation and processing, enhancing the accuracy and efficiency of the colorization process. Through meticulous model training and optimization, coupled with comprehensive testing and validation, this approach produces compelling results that bridge the gap between traditional photography and modern AI-driven techniques.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a:spLocks/>
          </p:cNvSpPr>
          <p:nvPr/>
        </p:nvSpPr>
        <p:spPr>
          <a:xfrm>
            <a:off x="1120775" y="1782127"/>
            <a:ext cx="7185025" cy="204799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4400" b="0" dirty="0"/>
              <a:t>B</a:t>
            </a:r>
            <a:r>
              <a:rPr lang="en-US" sz="4400" b="0" dirty="0" smtClean="0"/>
              <a:t>lack </a:t>
            </a:r>
            <a:r>
              <a:rPr lang="en-US" sz="4400" b="0" dirty="0"/>
              <a:t>and white image colorization with </a:t>
            </a:r>
            <a:r>
              <a:rPr lang="en-US" sz="4400" b="0" dirty="0" err="1"/>
              <a:t>opencv</a:t>
            </a:r>
            <a:r>
              <a:rPr lang="en-US" sz="4400" b="0" dirty="0"/>
              <a:t> and deep learning</a:t>
            </a:r>
            <a:endParaRPr lang="en-IN" sz="4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562576" y="1616839"/>
            <a:ext cx="6819424" cy="2585323"/>
          </a:xfrm>
          <a:prstGeom prst="rect">
            <a:avLst/>
          </a:prstGeom>
          <a:noFill/>
        </p:spPr>
        <p:txBody>
          <a:bodyPr wrap="square" rtlCol="0">
            <a:spAutoFit/>
          </a:bodyPr>
          <a:lstStyle/>
          <a:p>
            <a:r>
              <a:rPr lang="en-US" dirty="0" smtClean="0">
                <a:effectLst/>
              </a:rPr>
              <a:t>Embarking on black and white image colorization involves understanding image fundamentals and deep learning principles. With </a:t>
            </a:r>
            <a:r>
              <a:rPr lang="en-US" dirty="0" err="1" smtClean="0">
                <a:effectLst/>
              </a:rPr>
              <a:t>OpenCV</a:t>
            </a:r>
            <a:r>
              <a:rPr lang="en-US" dirty="0" smtClean="0">
                <a:effectLst/>
              </a:rPr>
              <a:t> as the backbone, data collection, model building, and training ensue. Evaluation metrics guide refinement, leading to seamless integration with </a:t>
            </a:r>
            <a:r>
              <a:rPr lang="en-US" dirty="0" err="1" smtClean="0">
                <a:effectLst/>
              </a:rPr>
              <a:t>OpenCV</a:t>
            </a:r>
            <a:r>
              <a:rPr lang="en-US" dirty="0" smtClean="0">
                <a:effectLst/>
              </a:rPr>
              <a:t> for practical use. Rigorous testing and documentation ensure reliability and pave the path for future enhancements.</a:t>
            </a:r>
          </a:p>
          <a:p>
            <a:r>
              <a:rPr lang="en-US" dirty="0"/>
              <a:t/>
            </a:r>
            <a:br>
              <a:rPr lang="en-US"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219200" y="2209800"/>
            <a:ext cx="5476875" cy="2585323"/>
          </a:xfrm>
          <a:prstGeom prst="rect">
            <a:avLst/>
          </a:prstGeom>
          <a:noFill/>
        </p:spPr>
        <p:txBody>
          <a:bodyPr wrap="square" rtlCol="0">
            <a:spAutoFit/>
          </a:bodyPr>
          <a:lstStyle/>
          <a:p>
            <a:r>
              <a:rPr lang="en-US" dirty="0" smtClean="0">
                <a:effectLst/>
              </a:rPr>
              <a:t>Colorization of black and white images using </a:t>
            </a:r>
            <a:r>
              <a:rPr lang="en-US" dirty="0" err="1" smtClean="0">
                <a:effectLst/>
              </a:rPr>
              <a:t>OpenCV</a:t>
            </a:r>
            <a:r>
              <a:rPr lang="en-US" dirty="0" smtClean="0">
                <a:effectLst/>
              </a:rPr>
              <a:t> and deep learning presents a challenge in bridging historical imagery with modern visual expectations. Leveraging deep learning architectures, this project aims to develop a system that accurately infuses </a:t>
            </a:r>
            <a:r>
              <a:rPr lang="en-US" dirty="0" err="1" smtClean="0">
                <a:effectLst/>
              </a:rPr>
              <a:t>grayscale</a:t>
            </a:r>
            <a:r>
              <a:rPr lang="en-US" dirty="0" smtClean="0">
                <a:effectLst/>
              </a:rPr>
              <a:t> images with color, employing robust methodologies within the </a:t>
            </a:r>
            <a:r>
              <a:rPr lang="en-US" dirty="0" err="1" smtClean="0">
                <a:effectLst/>
              </a:rPr>
              <a:t>OpenCV</a:t>
            </a:r>
            <a:r>
              <a:rPr lang="en-US" dirty="0" smtClean="0">
                <a:effectLst/>
              </a:rPr>
              <a:t> framework.</a:t>
            </a:r>
          </a:p>
          <a:p>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31976"/>
            <a:ext cx="6096000" cy="3530600"/>
          </a:xfrm>
          <a:prstGeom prst="rect">
            <a:avLst/>
          </a:prstGeom>
          <a:noFill/>
        </p:spPr>
        <p:txBody>
          <a:bodyPr wrap="square" rtlCol="0">
            <a:spAutoFit/>
          </a:bodyPr>
          <a:lstStyle/>
          <a:p>
            <a:r>
              <a:rPr lang="en-US" dirty="0" smtClean="0">
                <a:effectLst/>
              </a:rPr>
              <a:t>This project aims to transform black and white images into colorized versions using </a:t>
            </a:r>
            <a:r>
              <a:rPr lang="en-US" dirty="0" err="1" smtClean="0">
                <a:effectLst/>
              </a:rPr>
              <a:t>OpenCV</a:t>
            </a:r>
            <a:r>
              <a:rPr lang="en-US" dirty="0" smtClean="0">
                <a:effectLst/>
              </a:rPr>
              <a:t> and deep learning techniques. Through the integration of </a:t>
            </a:r>
            <a:r>
              <a:rPr lang="en-US" dirty="0" err="1" smtClean="0">
                <a:effectLst/>
              </a:rPr>
              <a:t>OpenCV</a:t>
            </a:r>
            <a:r>
              <a:rPr lang="en-US" dirty="0" smtClean="0">
                <a:effectLst/>
              </a:rPr>
              <a:t> for image processing and deep learning frameworks like </a:t>
            </a:r>
            <a:r>
              <a:rPr lang="en-US" dirty="0" err="1" smtClean="0">
                <a:effectLst/>
              </a:rPr>
              <a:t>TensorFlow</a:t>
            </a:r>
            <a:r>
              <a:rPr lang="en-US" dirty="0" smtClean="0">
                <a:effectLst/>
              </a:rPr>
              <a:t> or </a:t>
            </a:r>
            <a:r>
              <a:rPr lang="en-US" dirty="0" err="1" smtClean="0">
                <a:effectLst/>
              </a:rPr>
              <a:t>PyTorch</a:t>
            </a:r>
            <a:r>
              <a:rPr lang="en-US" dirty="0" smtClean="0">
                <a:effectLst/>
              </a:rPr>
              <a:t>, </a:t>
            </a:r>
            <a:r>
              <a:rPr lang="en-US" dirty="0" err="1" smtClean="0">
                <a:effectLst/>
              </a:rPr>
              <a:t>grayscale</a:t>
            </a:r>
            <a:r>
              <a:rPr lang="en-US" dirty="0" smtClean="0">
                <a:effectLst/>
              </a:rPr>
              <a:t> images are analyzed, and color information is inferred and applied. The process involves data preprocessing, model building, and training, culminating in a seamless integration with </a:t>
            </a:r>
            <a:r>
              <a:rPr lang="en-US" dirty="0" err="1" smtClean="0">
                <a:effectLst/>
              </a:rPr>
              <a:t>OpenCV</a:t>
            </a:r>
            <a:r>
              <a:rPr lang="en-US" dirty="0" smtClean="0">
                <a:effectLst/>
              </a:rPr>
              <a:t> for practical use. Evaluation metrics validate the effectiveness of the colorization process, ensuring accuracy and quality.</a:t>
            </a:r>
          </a:p>
          <a:p>
            <a:r>
              <a:rPr lang="en-US" dirty="0"/>
              <a:t/>
            </a:r>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990600" y="2133600"/>
            <a:ext cx="6629400" cy="2308324"/>
          </a:xfrm>
          <a:prstGeom prst="rect">
            <a:avLst/>
          </a:prstGeom>
          <a:noFill/>
        </p:spPr>
        <p:txBody>
          <a:bodyPr wrap="square" rtlCol="0">
            <a:spAutoFit/>
          </a:bodyPr>
          <a:lstStyle/>
          <a:p>
            <a:r>
              <a:rPr lang="en-US" dirty="0" smtClean="0"/>
              <a:t/>
            </a:r>
            <a:br>
              <a:rPr lang="en-US" dirty="0" smtClean="0"/>
            </a:br>
            <a:r>
              <a:rPr lang="en-US" dirty="0"/>
              <a:t>The end users of black and white image colorization with </a:t>
            </a:r>
            <a:r>
              <a:rPr lang="en-US" dirty="0" err="1"/>
              <a:t>OpenCV</a:t>
            </a:r>
            <a:r>
              <a:rPr lang="en-US" dirty="0"/>
              <a:t> and deep learning span various domains. Historians and archivists utilize it to revitalize historical photos, while artists employ it for creative expression. Additionally, photographers and graphic designers leverage it for restoration and enhancement projects. Moreover, individuals with personal photo collections seek to breathe new life into cherished memories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276600" y="2286000"/>
            <a:ext cx="6305550" cy="2031325"/>
          </a:xfrm>
          <a:prstGeom prst="rect">
            <a:avLst/>
          </a:prstGeom>
          <a:noFill/>
        </p:spPr>
        <p:txBody>
          <a:bodyPr wrap="square" rtlCol="0">
            <a:spAutoFit/>
          </a:bodyPr>
          <a:lstStyle/>
          <a:p>
            <a:r>
              <a:rPr lang="en-US" dirty="0"/>
              <a:t>Our solution merges </a:t>
            </a:r>
            <a:r>
              <a:rPr lang="en-US" dirty="0" err="1"/>
              <a:t>OpenCV's</a:t>
            </a:r>
            <a:r>
              <a:rPr lang="en-US" dirty="0"/>
              <a:t> robust image processing capabilities with the power of deep learning, enabling accurate and efficient colorization of black and white images. By seamlessly integrating these technologies, we deliver a versatile tool that breathes life into monochrome visuals, offering creative freedom and enhancing the aesthetic appeal of images across various applications.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6858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3048000" y="2590800"/>
            <a:ext cx="5638800" cy="2862322"/>
          </a:xfrm>
          <a:prstGeom prst="rect">
            <a:avLst/>
          </a:prstGeom>
          <a:noFill/>
        </p:spPr>
        <p:txBody>
          <a:bodyPr wrap="square" rtlCol="0">
            <a:spAutoFit/>
          </a:bodyPr>
          <a:lstStyle/>
          <a:p>
            <a:r>
              <a:rPr lang="en-US" dirty="0" smtClean="0">
                <a:effectLst/>
              </a:rPr>
              <a:t>The wow factor in our solution for black and white image colorization lies in the seamless fusion of </a:t>
            </a:r>
            <a:r>
              <a:rPr lang="en-US" dirty="0" err="1" smtClean="0">
                <a:effectLst/>
              </a:rPr>
              <a:t>OpenCV's</a:t>
            </a:r>
            <a:r>
              <a:rPr lang="en-US" dirty="0" smtClean="0">
                <a:effectLst/>
              </a:rPr>
              <a:t> robust capabilities with the power of deep learning. Through meticulous model building, training, and integration, we transform </a:t>
            </a:r>
            <a:r>
              <a:rPr lang="en-US" dirty="0" err="1" smtClean="0">
                <a:effectLst/>
              </a:rPr>
              <a:t>grayscale</a:t>
            </a:r>
            <a:r>
              <a:rPr lang="en-US" dirty="0" smtClean="0">
                <a:effectLst/>
              </a:rPr>
              <a:t> images into vibrant masterpieces. Rigorous testing ensures reliability, while comprehensive documentation sets the stage for further innovation and enhancement.</a:t>
            </a:r>
          </a:p>
          <a:p>
            <a:r>
              <a:rPr lang="en-US" dirty="0"/>
              <a:t/>
            </a:r>
            <a:br>
              <a:rPr lang="en-US"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444544"/>
            <a:ext cx="3429000" cy="61045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486</Words>
  <Application>Microsoft Office PowerPoint</Application>
  <PresentationFormat>Custom</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U.NIKESHKUMAR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U.NIKESHKUMAR</dc:title>
  <dc:creator>Albatros</dc:creator>
  <cp:lastModifiedBy>Albatros</cp:lastModifiedBy>
  <cp:revision>4</cp:revision>
  <dcterms:created xsi:type="dcterms:W3CDTF">2024-04-01T14:53:24Z</dcterms:created>
  <dcterms:modified xsi:type="dcterms:W3CDTF">2024-04-01T15:17:57Z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