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56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54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1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75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8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3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3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59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a language that describes the style of an HTML document.</a:t>
            </a:r>
          </a:p>
          <a:p>
            <a:r>
              <a:rPr lang="en-US" dirty="0"/>
              <a:t>CSS describes how HTML elements should be displayed.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8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What </a:t>
            </a:r>
            <a:r>
              <a:rPr lang="en-US" b="1" dirty="0"/>
              <a:t>is Responsive Web Design?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Responsive web design is about creating web sites which automatically adjust themselves to look good on all devices, from small phones to large desktops.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/>
              <a:t>Why Use Bootstrap?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/>
              <a:t>of Bootstrap:</a:t>
            </a:r>
          </a:p>
          <a:p>
            <a:r>
              <a:rPr lang="en-US" b="1" dirty="0"/>
              <a:t>Easy to use:</a:t>
            </a:r>
            <a:r>
              <a:rPr lang="en-US" dirty="0"/>
              <a:t> Anybody with just basic knowledge of HTML and CSS can start using Bootstrap</a:t>
            </a:r>
          </a:p>
          <a:p>
            <a:r>
              <a:rPr lang="en-US" b="1" dirty="0"/>
              <a:t>Responsive features:</a:t>
            </a:r>
            <a:r>
              <a:rPr lang="en-US" dirty="0"/>
              <a:t> Bootstrap's responsive CSS adjusts to phones, tablets, and desktops</a:t>
            </a:r>
          </a:p>
          <a:p>
            <a:r>
              <a:rPr lang="en-US" b="1" dirty="0"/>
              <a:t>Mobile-first approach:</a:t>
            </a:r>
            <a:r>
              <a:rPr lang="en-US" dirty="0"/>
              <a:t> In Bootstrap 3, mobile-first styles are part of the core framework</a:t>
            </a:r>
          </a:p>
          <a:p>
            <a:r>
              <a:rPr lang="en-US" b="1" dirty="0"/>
              <a:t>Browser compatibility:</a:t>
            </a:r>
            <a:r>
              <a:rPr lang="en-US" dirty="0"/>
              <a:t> Bootstrap is compatible with all modern browsers (Chrome, Firefox, Internet Explorer, Safari, and Opera)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0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223" y="452718"/>
            <a:ext cx="8479611" cy="140053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&lt;!DOCTYPE html&gt;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&lt;html </a:t>
            </a:r>
            <a:r>
              <a:rPr lang="en-IN" dirty="0" err="1"/>
              <a:t>lang</a:t>
            </a:r>
            <a:r>
              <a:rPr lang="en-IN" dirty="0"/>
              <a:t>="en"&gt;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&lt;head&gt;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&lt;title&gt;Bootstrap Example&lt;/title&gt;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&lt;meta charset="utf-8"&gt;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&lt;meta name="viewport" content="width=device-width, initial-scale=1"&gt;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&lt;link </a:t>
            </a:r>
            <a:r>
              <a:rPr lang="en-IN" dirty="0" err="1"/>
              <a:t>rel</a:t>
            </a:r>
            <a:r>
              <a:rPr lang="en-IN" dirty="0"/>
              <a:t>="</a:t>
            </a:r>
            <a:r>
              <a:rPr lang="en-IN" dirty="0" err="1"/>
              <a:t>stylesheet"href</a:t>
            </a:r>
            <a:r>
              <a:rPr lang="en-IN" dirty="0"/>
              <a:t>="https://maxcdn.bootstrapcdn.com/bootstrap/3.3.7/</a:t>
            </a:r>
            <a:r>
              <a:rPr lang="en-IN" dirty="0" err="1"/>
              <a:t>css</a:t>
            </a:r>
            <a:r>
              <a:rPr lang="en-IN" dirty="0"/>
              <a:t>/bootstrap.min.css"&gt;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&lt;script </a:t>
            </a:r>
            <a:r>
              <a:rPr lang="en-IN" dirty="0" err="1"/>
              <a:t>src</a:t>
            </a:r>
            <a:r>
              <a:rPr lang="en-IN" dirty="0"/>
              <a:t>="https://ajax.googleapis.com/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/1.12.4/jquery.min.js"&gt;&lt;/script&gt;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&lt;script </a:t>
            </a:r>
            <a:r>
              <a:rPr lang="en-IN" dirty="0" err="1"/>
              <a:t>src</a:t>
            </a:r>
            <a:r>
              <a:rPr lang="en-IN" dirty="0"/>
              <a:t>="https://maxcdn.bootstrapcdn.com/bootstrap/3.3.7/</a:t>
            </a:r>
            <a:r>
              <a:rPr lang="en-IN" dirty="0" err="1"/>
              <a:t>js</a:t>
            </a:r>
            <a:r>
              <a:rPr lang="en-IN" dirty="0"/>
              <a:t>/bootstrap.min.js"&gt;&lt;/script&gt;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&lt;/head&gt;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&lt;body&gt;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&lt;div class="container"&gt;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&lt;h1&gt;My First Bootstrap Page&lt;/h1&gt;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&lt;p&gt;This is some text.&lt;/p&gt; 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&lt;/div&gt;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1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614" y="452718"/>
            <a:ext cx="8840220" cy="1400530"/>
          </a:xfrm>
        </p:spPr>
        <p:txBody>
          <a:bodyPr/>
          <a:lstStyle/>
          <a:p>
            <a:r>
              <a:rPr lang="en-US" dirty="0"/>
              <a:t>What is CSS?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r>
              <a:rPr lang="en-US" dirty="0"/>
              <a:t>External </a:t>
            </a:r>
            <a:r>
              <a:rPr lang="en-US" dirty="0" err="1"/>
              <a:t>stylesheets</a:t>
            </a:r>
            <a:r>
              <a:rPr lang="en-US" dirty="0"/>
              <a:t> are stored in </a:t>
            </a:r>
            <a:r>
              <a:rPr lang="en-US" b="1" dirty="0"/>
              <a:t>CSS files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Insert CSS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style sheet</a:t>
            </a:r>
          </a:p>
          <a:p>
            <a:r>
              <a:rPr lang="en-US" dirty="0"/>
              <a:t>Internal style sheet</a:t>
            </a:r>
          </a:p>
          <a:p>
            <a:r>
              <a:rPr lang="en-US" dirty="0"/>
              <a:t>Inline style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2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/>
              <a:t>External Style Sheet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78039" y="2828836"/>
            <a:ext cx="7765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&lt;link 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</a:rPr>
              <a:t>stylesheet</a:t>
            </a:r>
            <a:r>
              <a:rPr lang="en-US" dirty="0">
                <a:latin typeface="Consolas" panose="020B0609020204030204" pitchFamily="49" charset="0"/>
              </a:rPr>
              <a:t>" type="text/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" 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="mystyle.css"&gt;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&lt;/head&gt;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0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/>
              <a:t>Internal Style Sheet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body 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background-color: linen;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h1</a:t>
            </a:r>
          </a:p>
          <a:p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color: maroon;</a:t>
            </a:r>
            <a:br>
              <a:rPr lang="en-US" dirty="0"/>
            </a:br>
            <a:r>
              <a:rPr lang="en-US" dirty="0"/>
              <a:t>    margin-left: 40px;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/>
              <a:t>&lt;/style&gt;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6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/>
              <a:t>Inline Styles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 style="color:blue;margin-left:30px;"&gt;This is a heading.&lt;/h1&gt;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5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main selectors in CSS</a:t>
            </a:r>
          </a:p>
          <a:p>
            <a:r>
              <a:rPr lang="en-US" dirty="0" smtClean="0"/>
              <a:t>1. component</a:t>
            </a:r>
          </a:p>
          <a:p>
            <a:r>
              <a:rPr lang="en-US" dirty="0" smtClean="0"/>
              <a:t>2. id</a:t>
            </a:r>
          </a:p>
          <a:p>
            <a:r>
              <a:rPr lang="en-US" dirty="0" smtClean="0"/>
              <a:t>3.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7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02276"/>
            <a:ext cx="8825658" cy="991673"/>
          </a:xfrm>
        </p:spPr>
        <p:txBody>
          <a:bodyPr/>
          <a:lstStyle/>
          <a:p>
            <a:r>
              <a:rPr lang="en-US" dirty="0" err="1" smtClean="0"/>
              <a:t>BootsTrap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596980"/>
            <a:ext cx="8825658" cy="40418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is the most popular HTML, CSS, and JavaScript framework for developing responsive, mobile-first web sites.</a:t>
            </a:r>
          </a:p>
          <a:p>
            <a:r>
              <a:rPr lang="en-US" dirty="0">
                <a:solidFill>
                  <a:schemeClr val="tx1"/>
                </a:solidFill>
              </a:rPr>
              <a:t>Bootstrap is completely free to download and use!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2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What </a:t>
            </a:r>
            <a:r>
              <a:rPr lang="en-US" dirty="0"/>
              <a:t>is Bootstrap?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/>
              <a:t>is a free front-end framework for faster and easier web development</a:t>
            </a:r>
          </a:p>
          <a:p>
            <a:r>
              <a:rPr lang="en-US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 dirty="0"/>
              <a:t>Bootstrap also gives you the ability to easily create responsive designs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2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187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3</vt:lpstr>
      <vt:lpstr>Ion</vt:lpstr>
      <vt:lpstr>CSS</vt:lpstr>
      <vt:lpstr>What is CSS? </vt:lpstr>
      <vt:lpstr>Three Ways to Insert CSS </vt:lpstr>
      <vt:lpstr>External Style Sheet </vt:lpstr>
      <vt:lpstr>Internal Style Sheet </vt:lpstr>
      <vt:lpstr>Inline Styles </vt:lpstr>
      <vt:lpstr>Selectors</vt:lpstr>
      <vt:lpstr>BootsTrap</vt:lpstr>
      <vt:lpstr>   What is Bootstrap? </vt:lpstr>
      <vt:lpstr>  What is Responsive Web Design?</vt:lpstr>
      <vt:lpstr>Why Use Bootstrap? 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Niket Kumar</dc:creator>
  <cp:lastModifiedBy>Niket Kumar</cp:lastModifiedBy>
  <cp:revision>3</cp:revision>
  <dcterms:created xsi:type="dcterms:W3CDTF">2016-10-15T15:57:38Z</dcterms:created>
  <dcterms:modified xsi:type="dcterms:W3CDTF">2016-10-15T18:59:05Z</dcterms:modified>
</cp:coreProperties>
</file>