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59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61A7-CB49-43AE-A672-00F5C3154565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B7B1-CD13-4754-9CDB-E769B376D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61A7-CB49-43AE-A672-00F5C3154565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B7B1-CD13-4754-9CDB-E769B376D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61A7-CB49-43AE-A672-00F5C3154565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B7B1-CD13-4754-9CDB-E769B376D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61A7-CB49-43AE-A672-00F5C3154565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B7B1-CD13-4754-9CDB-E769B376D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61A7-CB49-43AE-A672-00F5C3154565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B7B1-CD13-4754-9CDB-E769B376D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61A7-CB49-43AE-A672-00F5C3154565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B7B1-CD13-4754-9CDB-E769B376D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61A7-CB49-43AE-A672-00F5C3154565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B7B1-CD13-4754-9CDB-E769B376D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61A7-CB49-43AE-A672-00F5C3154565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B7B1-CD13-4754-9CDB-E769B376D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61A7-CB49-43AE-A672-00F5C3154565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B7B1-CD13-4754-9CDB-E769B376D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61A7-CB49-43AE-A672-00F5C3154565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B7B1-CD13-4754-9CDB-E769B376D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61A7-CB49-43AE-A672-00F5C3154565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B7B1-CD13-4754-9CDB-E769B376D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61A7-CB49-43AE-A672-00F5C3154565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4B7B1-CD13-4754-9CDB-E769B376D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cOS" TargetMode="External"/><Relationship Id="rId3" Type="http://schemas.openxmlformats.org/officeDocument/2006/relationships/hyperlink" Target="https://en.wikipedia.org/wiki/Django_(web_framework)" TargetMode="External"/><Relationship Id="rId7" Type="http://schemas.openxmlformats.org/officeDocument/2006/relationships/hyperlink" Target="https://en.wikipedia.org/wiki/Windows" TargetMode="External"/><Relationship Id="rId12" Type="http://schemas.openxmlformats.org/officeDocument/2006/relationships/image" Target="../media/image2.png"/><Relationship Id="rId2" Type="http://schemas.openxmlformats.org/officeDocument/2006/relationships/hyperlink" Target="https://en.wikipedia.org/wiki/Revision_contro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Cross-platform" TargetMode="External"/><Relationship Id="rId11" Type="http://schemas.openxmlformats.org/officeDocument/2006/relationships/hyperlink" Target="https://en.wikipedia.org/wiki/Proprietary_software" TargetMode="External"/><Relationship Id="rId5" Type="http://schemas.openxmlformats.org/officeDocument/2006/relationships/hyperlink" Target="https://en.wikipedia.org/wiki/Anaconda_(Python_distribution)" TargetMode="External"/><Relationship Id="rId10" Type="http://schemas.openxmlformats.org/officeDocument/2006/relationships/hyperlink" Target="https://en.wikipedia.org/wiki/Apache_License" TargetMode="External"/><Relationship Id="rId4" Type="http://schemas.openxmlformats.org/officeDocument/2006/relationships/hyperlink" Target="https://en.wikipedia.org/wiki/Data_science" TargetMode="External"/><Relationship Id="rId9" Type="http://schemas.openxmlformats.org/officeDocument/2006/relationships/hyperlink" Target="https://en.wikipedia.org/wiki/Linu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2060"/>
                </a:solidFill>
              </a:rPr>
              <a:t> </a:t>
            </a:r>
            <a:r>
              <a:rPr lang="en-US" sz="54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14300" y="19050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The</a:t>
            </a:r>
          </a:p>
          <a:p>
            <a:r>
              <a:rPr lang="en-US" sz="6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Jumping Man </a:t>
            </a:r>
            <a:endParaRPr lang="en-US" sz="6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AB63AE-9B4E-4BED-A083-2BBA4931F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200" y="4724400"/>
            <a:ext cx="3886200" cy="1524000"/>
          </a:xfrm>
        </p:spPr>
        <p:txBody>
          <a:bodyPr>
            <a:normAutofit/>
          </a:bodyPr>
          <a:lstStyle/>
          <a:p>
            <a:pPr algn="r"/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Niket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Jethva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19IT5015</a:t>
            </a:r>
            <a:b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Nimitt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Patel – 19IT5014</a:t>
            </a:r>
            <a:b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Chirag Mali – 19IT5016</a:t>
            </a:r>
            <a:endParaRPr lang="en-I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5F1CFF-87D0-4E33-9BC4-6A942809C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762000"/>
            <a:ext cx="3209925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1DEF-B3E6-4853-987C-3B75ECA93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endParaRPr lang="en-IN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4E1CA-E80A-4DAD-AF0E-46AA9B09B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different Image of same character.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Transformation 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the Character . </a:t>
            </a:r>
          </a:p>
          <a:p>
            <a:pPr algn="l"/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Collisions .</a:t>
            </a: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40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945EC7-2A16-4805-B0C0-E146B20D9609}"/>
              </a:ext>
            </a:extLst>
          </p:cNvPr>
          <p:cNvSpPr txBox="1"/>
          <p:nvPr/>
        </p:nvSpPr>
        <p:spPr>
          <a:xfrm>
            <a:off x="3962400" y="42672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You..</a:t>
            </a:r>
            <a:endParaRPr lang="en-IN" sz="7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31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676400"/>
            <a:ext cx="9144000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Jumping Man is a desktop game  using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pygame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which is a set of Python modules designed for writing video games. 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allows you to create fully featured games and multimedia programs in the    python language.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Jump Man is an GUI implemented game.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the player has to jump over the objects to finish the game.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DC06F0-8306-418B-BE9C-8C527E4599B6}"/>
              </a:ext>
            </a:extLst>
          </p:cNvPr>
          <p:cNvSpPr txBox="1"/>
          <p:nvPr/>
        </p:nvSpPr>
        <p:spPr>
          <a:xfrm>
            <a:off x="2057400" y="3810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Introduction 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17986FC-5510-4F51-9255-EBAA9C9DC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6200" y="1160282"/>
            <a:ext cx="9144000" cy="57150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Easily implemented using Pythons extensive library.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tx2"/>
                </a:solidFill>
              </a:rPr>
              <a:t>Pygame</a:t>
            </a:r>
            <a:r>
              <a:rPr lang="en-IN" sz="2400" dirty="0">
                <a:solidFill>
                  <a:schemeClr val="tx2"/>
                </a:solidFill>
              </a:rPr>
              <a:t> Implementation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Less Disk space Required.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5E1F0-16F9-403C-B1BB-AC73224541F0}"/>
              </a:ext>
            </a:extLst>
          </p:cNvPr>
          <p:cNvSpPr txBox="1"/>
          <p:nvPr/>
        </p:nvSpPr>
        <p:spPr>
          <a:xfrm>
            <a:off x="76200" y="474482"/>
            <a:ext cx="906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90856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50A0-BF5E-4B9E-94B0-C596DD7AE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569"/>
            <a:ext cx="9144000" cy="1282831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Integrated Development Environment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C37D1-188B-4A6A-9F3F-D6FA64D3F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71600"/>
            <a:ext cx="9144000" cy="5486400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  <a:p>
            <a:pPr algn="l"/>
            <a:r>
              <a:rPr lang="en-US" sz="2800" dirty="0"/>
              <a:t>PYCHARM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</a:rPr>
              <a:t>Pycharm</a:t>
            </a:r>
            <a:r>
              <a:rPr lang="en-US" sz="2400" dirty="0">
                <a:solidFill>
                  <a:schemeClr val="tx2"/>
                </a:solidFill>
              </a:rPr>
              <a:t> provides code analysis, a graphical debugger, an integrated unit tester, integration with </a:t>
            </a:r>
            <a:r>
              <a:rPr lang="en-US" sz="2400" dirty="0">
                <a:solidFill>
                  <a:schemeClr val="tx2"/>
                </a:solidFill>
                <a:hlinkClick r:id="rId2" tooltip="Revision contro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version control systems</a:t>
            </a:r>
            <a:r>
              <a:rPr lang="en-US" sz="2400" dirty="0">
                <a:solidFill>
                  <a:schemeClr val="tx2"/>
                </a:solidFill>
              </a:rPr>
              <a:t> , and supports web development with </a:t>
            </a:r>
            <a:r>
              <a:rPr lang="en-US" sz="2400" dirty="0">
                <a:solidFill>
                  <a:schemeClr val="tx2"/>
                </a:solidFill>
                <a:hlinkClick r:id="rId3" tooltip="Django (web framework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Django</a:t>
            </a:r>
            <a:r>
              <a:rPr lang="en-US" sz="2400" dirty="0">
                <a:solidFill>
                  <a:schemeClr val="tx2"/>
                </a:solidFill>
              </a:rPr>
              <a:t> as well as </a:t>
            </a:r>
            <a:r>
              <a:rPr lang="en-US" sz="2400" dirty="0">
                <a:solidFill>
                  <a:schemeClr val="tx2"/>
                </a:solidFill>
                <a:hlinkClick r:id="rId4" tooltip="Data sci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Science</a:t>
            </a:r>
            <a:r>
              <a:rPr lang="en-US" sz="2400" dirty="0">
                <a:solidFill>
                  <a:schemeClr val="tx2"/>
                </a:solidFill>
              </a:rPr>
              <a:t> with </a:t>
            </a:r>
            <a:r>
              <a:rPr lang="en-US" sz="2400" dirty="0">
                <a:solidFill>
                  <a:schemeClr val="tx2"/>
                </a:solidFill>
                <a:hlinkClick r:id="rId5" tooltip="Anaconda (Python distribution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Anaconda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PyCharm is </a:t>
            </a:r>
            <a:r>
              <a:rPr lang="en-US" sz="2400" dirty="0">
                <a:solidFill>
                  <a:schemeClr val="tx2"/>
                </a:solidFill>
                <a:hlinkClick r:id="rId6" tooltip="Cross-platfor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cross-platform</a:t>
            </a:r>
            <a:r>
              <a:rPr lang="en-US" sz="2400" dirty="0">
                <a:solidFill>
                  <a:schemeClr val="tx2"/>
                </a:solidFill>
              </a:rPr>
              <a:t>, with </a:t>
            </a:r>
            <a:r>
              <a:rPr lang="en-US" sz="2400" dirty="0">
                <a:solidFill>
                  <a:schemeClr val="tx2"/>
                </a:solidFill>
                <a:hlinkClick r:id="rId7" tooltip="Window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r>
              <a:rPr lang="en-US" sz="2400" dirty="0">
                <a:solidFill>
                  <a:schemeClr val="tx2"/>
                </a:solidFill>
              </a:rPr>
              <a:t>, </a:t>
            </a:r>
            <a:r>
              <a:rPr lang="en-US" sz="2400" dirty="0">
                <a:solidFill>
                  <a:schemeClr val="tx2"/>
                </a:solidFill>
                <a:hlinkClick r:id="rId8" tooltip="Mac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macOS</a:t>
            </a:r>
            <a:r>
              <a:rPr lang="en-US" sz="2400" dirty="0">
                <a:solidFill>
                  <a:schemeClr val="tx2"/>
                </a:solidFill>
              </a:rPr>
              <a:t> and </a:t>
            </a:r>
            <a:r>
              <a:rPr lang="en-US" sz="2400" dirty="0">
                <a:solidFill>
                  <a:schemeClr val="tx2"/>
                </a:solidFill>
                <a:hlinkClick r:id="rId9" tooltip="Linu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</a:t>
            </a:r>
            <a:r>
              <a:rPr lang="en-US" sz="2400" dirty="0">
                <a:solidFill>
                  <a:schemeClr val="tx2"/>
                </a:solidFill>
              </a:rPr>
              <a:t> versions. The Community Edition is released under the </a:t>
            </a:r>
            <a:r>
              <a:rPr lang="en-US" sz="2400" dirty="0">
                <a:solidFill>
                  <a:schemeClr val="tx2"/>
                </a:solidFill>
                <a:hlinkClick r:id="rId10" tooltip="Apache Licen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Apache License</a:t>
            </a:r>
            <a:r>
              <a:rPr lang="en-US" sz="2400" dirty="0">
                <a:solidFill>
                  <a:schemeClr val="tx2"/>
                </a:solidFill>
              </a:rPr>
              <a:t>, and there is also Professional Edition with extra features – released under a </a:t>
            </a:r>
            <a:r>
              <a:rPr lang="en-US" sz="2400" dirty="0">
                <a:solidFill>
                  <a:schemeClr val="tx2"/>
                </a:solidFill>
                <a:hlinkClick r:id="rId11" tooltip="Proprietary softwa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proprietary license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pPr algn="l"/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0B541-CC37-4529-9150-B060BFF8B8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43800" y="53340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E16812-74D1-452F-B6CE-C3D4C6194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03" y="36729"/>
            <a:ext cx="6107994" cy="678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1447800"/>
            <a:ext cx="7772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pygame.init</a:t>
            </a:r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pygame.display.set_mode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pygame.display.set_caption</a:t>
            </a:r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pygame.display.update</a:t>
            </a:r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itchFamily="18" charset="0"/>
              </a:rPr>
              <a:t>Time.sleep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itchFamily="18" charset="0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pygame.key</a:t>
            </a: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pygame.transform</a:t>
            </a:r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pygame.image</a:t>
            </a:r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572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Pygame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Functions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F300A-8E61-4034-A01D-063E0C1B9202}"/>
              </a:ext>
            </a:extLst>
          </p:cNvPr>
          <p:cNvSpPr txBox="1"/>
          <p:nvPr/>
        </p:nvSpPr>
        <p:spPr>
          <a:xfrm>
            <a:off x="0" y="533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Status</a:t>
            </a:r>
            <a:endParaRPr lang="en-IN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CE98D-CF1C-4C0D-9F7B-57A8DF27E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6106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9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AAFD26-A215-4D70-AAC1-F84244020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38200"/>
            <a:ext cx="8991599" cy="51815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7D6CE8-8D22-4128-A499-ED74B5C2F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8915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9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241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Niket Jethva – 19IT5015 Nimitt Patel – 19IT5014 Chirag Mali – 19IT5016</vt:lpstr>
      <vt:lpstr>PowerPoint Presentation</vt:lpstr>
      <vt:lpstr>PowerPoint Presentation</vt:lpstr>
      <vt:lpstr>Integrated Development Environment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Faced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Chirag Mali</cp:lastModifiedBy>
  <cp:revision>27</cp:revision>
  <dcterms:created xsi:type="dcterms:W3CDTF">2018-07-24T14:49:10Z</dcterms:created>
  <dcterms:modified xsi:type="dcterms:W3CDTF">2020-03-05T16:53:54Z</dcterms:modified>
</cp:coreProperties>
</file>