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77" r:id="rId6"/>
    <p:sldId id="278" r:id="rId7"/>
    <p:sldId id="269" r:id="rId8"/>
    <p:sldId id="279" r:id="rId9"/>
    <p:sldId id="280" r:id="rId10"/>
    <p:sldId id="281" r:id="rId11"/>
    <p:sldId id="271" r:id="rId12"/>
    <p:sldId id="275" r:id="rId13"/>
    <p:sldId id="28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4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D2D71-B607-45D6-B138-3D4341F4372F}" type="datetimeFigureOut">
              <a:rPr lang="en-US" smtClean="0"/>
              <a:t>07-May-17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C5672-705F-4304-BFCD-6BC16AD8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2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C5672-705F-4304-BFCD-6BC16AD80C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73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C5672-705F-4304-BFCD-6BC16AD80C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7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C5672-705F-4304-BFCD-6BC16AD80C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0602-A803-4D7C-B123-BCD1991CB556}" type="datetimeFigureOut">
              <a:rPr lang="en-US" smtClean="0"/>
              <a:t>07-May-17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0602-A803-4D7C-B123-BCD1991CB556}" type="datetimeFigureOut">
              <a:rPr lang="en-US" smtClean="0"/>
              <a:t>07-May-17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0602-A803-4D7C-B123-BCD1991CB556}" type="datetimeFigureOut">
              <a:rPr lang="en-US" smtClean="0"/>
              <a:t>07-May-17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0602-A803-4D7C-B123-BCD1991CB556}" type="datetimeFigureOut">
              <a:rPr lang="en-US" smtClean="0"/>
              <a:t>07-May-17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0602-A803-4D7C-B123-BCD1991CB556}" type="datetimeFigureOut">
              <a:rPr lang="en-US" smtClean="0"/>
              <a:t>07-May-17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0602-A803-4D7C-B123-BCD1991CB556}" type="datetimeFigureOut">
              <a:rPr lang="en-US" smtClean="0"/>
              <a:t>07-May-17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0602-A803-4D7C-B123-BCD1991CB556}" type="datetimeFigureOut">
              <a:rPr lang="en-US" smtClean="0"/>
              <a:t>07-May-17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0602-A803-4D7C-B123-BCD1991CB556}" type="datetimeFigureOut">
              <a:rPr lang="en-US" smtClean="0"/>
              <a:t>07-May-17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0602-A803-4D7C-B123-BCD1991CB556}" type="datetimeFigureOut">
              <a:rPr lang="en-US" smtClean="0"/>
              <a:t>07-May-17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0602-A803-4D7C-B123-BCD1991CB556}" type="datetimeFigureOut">
              <a:rPr lang="en-US" smtClean="0"/>
              <a:t>07-May-17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0602-A803-4D7C-B123-BCD1991CB556}" type="datetimeFigureOut">
              <a:rPr lang="en-US" smtClean="0"/>
              <a:t>07-May-17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0602-A803-4D7C-B123-BCD1991CB556}" type="datetimeFigureOut">
              <a:rPr lang="en-US" smtClean="0"/>
              <a:t>07-May-17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63600"/>
            <a:ext cx="4800600" cy="533399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/>
              <a:t>Clustering of </a:t>
            </a:r>
            <a:r>
              <a:rPr lang="en-US" sz="1400" dirty="0"/>
              <a:t>Documents Based on Text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00502" y="6356351"/>
            <a:ext cx="2844800" cy="365125"/>
          </a:xfrm>
        </p:spPr>
        <p:txBody>
          <a:bodyPr/>
          <a:lstStyle/>
          <a:p>
            <a:fld id="{4F0C3DD5-1546-4C69-8132-F8C0A16AEE31}" type="slidenum">
              <a:rPr lang="en-US" sz="1400" b="1" smtClean="0"/>
              <a:t>1</a:t>
            </a:fld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356351"/>
            <a:ext cx="6248400" cy="365125"/>
          </a:xfrm>
        </p:spPr>
        <p:txBody>
          <a:bodyPr/>
          <a:lstStyle/>
          <a:p>
            <a:r>
              <a:rPr lang="en-US" dirty="0" smtClean="0"/>
              <a:t>Dept of CSE                                                                                                                  Jan - May 2017</a:t>
            </a:r>
            <a:endParaRPr lang="en-US" dirty="0"/>
          </a:p>
        </p:txBody>
      </p:sp>
      <p:pic>
        <p:nvPicPr>
          <p:cNvPr id="7" name="Picture 6" descr="PESIT-NEW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19497" y="52449"/>
            <a:ext cx="72580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hape 58"/>
          <p:cNvSpPr txBox="1">
            <a:spLocks/>
          </p:cNvSpPr>
          <p:nvPr/>
        </p:nvSpPr>
        <p:spPr>
          <a:xfrm>
            <a:off x="1295400" y="1524000"/>
            <a:ext cx="9394656" cy="1408752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Documents Based on Text Content</a:t>
            </a:r>
            <a:endParaRPr lang="e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59"/>
          <p:cNvSpPr txBox="1">
            <a:spLocks noGrp="1"/>
          </p:cNvSpPr>
          <p:nvPr>
            <p:ph type="subTitle" idx="1"/>
          </p:nvPr>
        </p:nvSpPr>
        <p:spPr>
          <a:xfrm>
            <a:off x="1837706" y="3200400"/>
            <a:ext cx="8520600" cy="297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Niket 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             </a:t>
            </a:r>
            <a:r>
              <a:rPr lang="en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1PI13CS100</a:t>
            </a:r>
          </a:p>
          <a:p>
            <a:pPr lvl="0"/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Bhaskar           </a:t>
            </a:r>
            <a:r>
              <a:rPr lang="en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1PI13CS128</a:t>
            </a:r>
            <a:endParaRPr lang="en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Shreyash 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Patil    </a:t>
            </a:r>
            <a:r>
              <a:rPr lang="en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1PI13CS155</a:t>
            </a:r>
            <a:endParaRPr lang="en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:-</a:t>
            </a:r>
            <a:endParaRPr lang="e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 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Badri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Prasad</a:t>
            </a:r>
            <a:endParaRPr lang="en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00502" y="6356351"/>
            <a:ext cx="2844800" cy="365125"/>
          </a:xfrm>
        </p:spPr>
        <p:txBody>
          <a:bodyPr/>
          <a:lstStyle/>
          <a:p>
            <a:fld id="{4F0C3DD5-1546-4C69-8132-F8C0A16AEE31}" type="slidenum">
              <a:rPr lang="en-US" sz="1400" b="1" smtClean="0"/>
              <a:t>10</a:t>
            </a:fld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356351"/>
            <a:ext cx="6248400" cy="365125"/>
          </a:xfrm>
        </p:spPr>
        <p:txBody>
          <a:bodyPr/>
          <a:lstStyle/>
          <a:p>
            <a:r>
              <a:rPr lang="en-US" dirty="0" smtClean="0"/>
              <a:t>Dept of CSE                                                                                                                  Jan - May 2017</a:t>
            </a:r>
            <a:endParaRPr lang="en-US" dirty="0"/>
          </a:p>
        </p:txBody>
      </p:sp>
      <p:pic>
        <p:nvPicPr>
          <p:cNvPr id="7" name="Picture 6" descr="PESIT-NEW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19497" y="52449"/>
            <a:ext cx="72580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hape 66"/>
          <p:cNvSpPr txBox="1">
            <a:spLocks/>
          </p:cNvSpPr>
          <p:nvPr/>
        </p:nvSpPr>
        <p:spPr>
          <a:xfrm>
            <a:off x="169127" y="685800"/>
            <a:ext cx="8520600" cy="7620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dirty="0" smtClean="0"/>
              <a:t>Screenshots – 3</a:t>
            </a:r>
          </a:p>
          <a:p>
            <a:pPr algn="l">
              <a:spcBef>
                <a:spcPts val="0"/>
              </a:spcBef>
            </a:pPr>
            <a:endParaRPr lang="en-US" dirty="0" smtClean="0"/>
          </a:p>
          <a:p>
            <a:pPr algn="l">
              <a:spcBef>
                <a:spcPts val="0"/>
              </a:spcBef>
            </a:pPr>
            <a:endParaRPr lang="en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52400" y="63600"/>
            <a:ext cx="4800600" cy="533399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/>
              <a:t>Clustering of </a:t>
            </a:r>
            <a:r>
              <a:rPr lang="en-US" sz="1400" dirty="0"/>
              <a:t>Documents Based on Text Content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536601"/>
            <a:ext cx="10457497" cy="463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7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00502" y="6356351"/>
            <a:ext cx="2844800" cy="365125"/>
          </a:xfrm>
        </p:spPr>
        <p:txBody>
          <a:bodyPr/>
          <a:lstStyle/>
          <a:p>
            <a:fld id="{4F0C3DD5-1546-4C69-8132-F8C0A16AEE31}" type="slidenum">
              <a:rPr lang="en-US" sz="1400" b="1" smtClean="0"/>
              <a:t>11</a:t>
            </a:fld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356351"/>
            <a:ext cx="6248400" cy="365125"/>
          </a:xfrm>
        </p:spPr>
        <p:txBody>
          <a:bodyPr/>
          <a:lstStyle/>
          <a:p>
            <a:r>
              <a:rPr lang="en-US" dirty="0" smtClean="0"/>
              <a:t>Dept of CSE                                                                                                                  Jan - May 2017</a:t>
            </a:r>
            <a:endParaRPr lang="en-US" dirty="0"/>
          </a:p>
        </p:txBody>
      </p:sp>
      <p:pic>
        <p:nvPicPr>
          <p:cNvPr id="7" name="Picture 6" descr="PESIT-NEW-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19497" y="52449"/>
            <a:ext cx="72580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hape 66"/>
          <p:cNvSpPr txBox="1">
            <a:spLocks/>
          </p:cNvSpPr>
          <p:nvPr/>
        </p:nvSpPr>
        <p:spPr>
          <a:xfrm>
            <a:off x="169127" y="685800"/>
            <a:ext cx="8520600" cy="7620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dirty="0"/>
              <a:t>Real World use case</a:t>
            </a:r>
            <a:endParaRPr lang="en" dirty="0"/>
          </a:p>
        </p:txBody>
      </p:sp>
      <p:sp>
        <p:nvSpPr>
          <p:cNvPr id="8" name="Shape 67"/>
          <p:cNvSpPr txBox="1">
            <a:spLocks/>
          </p:cNvSpPr>
          <p:nvPr/>
        </p:nvSpPr>
        <p:spPr>
          <a:xfrm>
            <a:off x="228600" y="1612076"/>
            <a:ext cx="10439400" cy="227412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For Researcher who spends a lot time on Literature survey</a:t>
            </a:r>
          </a:p>
          <a:p>
            <a:pPr marL="457200" indent="-457200"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Efficient Search Results </a:t>
            </a:r>
          </a:p>
          <a:p>
            <a:pPr marL="457200" indent="-457200"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Provides </a:t>
            </a:r>
            <a:r>
              <a:rPr lang="en-US" dirty="0">
                <a:solidFill>
                  <a:schemeClr val="tx1"/>
                </a:solidFill>
              </a:rPr>
              <a:t>additional information to the various</a:t>
            </a:r>
          </a:p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    Semantic applications and Developers.</a:t>
            </a:r>
          </a:p>
          <a:p>
            <a:pPr algn="l">
              <a:spcBef>
                <a:spcPts val="0"/>
              </a:spcBef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52400" y="63600"/>
            <a:ext cx="4800600" cy="533399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/>
              <a:t>Clustering of </a:t>
            </a:r>
            <a:r>
              <a:rPr lang="en-US" sz="1400" dirty="0"/>
              <a:t>Documents Based on Text Content</a:t>
            </a:r>
          </a:p>
        </p:txBody>
      </p:sp>
    </p:spTree>
    <p:extLst>
      <p:ext uri="{BB962C8B-B14F-4D97-AF65-F5344CB8AC3E}">
        <p14:creationId xmlns:p14="http://schemas.microsoft.com/office/powerpoint/2010/main" val="197206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00502" y="6356351"/>
            <a:ext cx="2844800" cy="365125"/>
          </a:xfrm>
        </p:spPr>
        <p:txBody>
          <a:bodyPr/>
          <a:lstStyle/>
          <a:p>
            <a:fld id="{4F0C3DD5-1546-4C69-8132-F8C0A16AEE31}" type="slidenum">
              <a:rPr lang="en-US" sz="1400" b="1" smtClean="0"/>
              <a:t>12</a:t>
            </a:fld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356351"/>
            <a:ext cx="6248400" cy="365125"/>
          </a:xfrm>
        </p:spPr>
        <p:txBody>
          <a:bodyPr/>
          <a:lstStyle/>
          <a:p>
            <a:r>
              <a:rPr lang="en-US" dirty="0" smtClean="0"/>
              <a:t>Dept of CSE                                                                                                                  Jan - May 2017</a:t>
            </a:r>
            <a:endParaRPr lang="en-US" dirty="0"/>
          </a:p>
        </p:txBody>
      </p:sp>
      <p:pic>
        <p:nvPicPr>
          <p:cNvPr id="7" name="Picture 6" descr="PESIT-NEW-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19497" y="52449"/>
            <a:ext cx="72580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hape 66"/>
          <p:cNvSpPr txBox="1">
            <a:spLocks/>
          </p:cNvSpPr>
          <p:nvPr/>
        </p:nvSpPr>
        <p:spPr>
          <a:xfrm>
            <a:off x="169127" y="685800"/>
            <a:ext cx="8520600" cy="7620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dirty="0" smtClean="0"/>
              <a:t>Challenges faced</a:t>
            </a:r>
            <a:endParaRPr lang="en" dirty="0"/>
          </a:p>
        </p:txBody>
      </p:sp>
      <p:sp>
        <p:nvSpPr>
          <p:cNvPr id="8" name="Shape 67"/>
          <p:cNvSpPr txBox="1">
            <a:spLocks/>
          </p:cNvSpPr>
          <p:nvPr/>
        </p:nvSpPr>
        <p:spPr>
          <a:xfrm>
            <a:off x="228600" y="1612076"/>
            <a:ext cx="10439400" cy="410292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Data Set Collection for Different Domains.</a:t>
            </a:r>
          </a:p>
          <a:p>
            <a:pPr marL="457200" indent="-457200"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Algorithm Selection for Implementation like K-means Clustering Algorithm, SVM (Support Vector Machine) and TCFS.</a:t>
            </a:r>
          </a:p>
          <a:p>
            <a:pPr marL="457200" indent="-457200"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chemeClr val="tx1"/>
                </a:solidFill>
              </a:rPr>
              <a:t>Infrastructure for training the system.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52400" y="63600"/>
            <a:ext cx="4800600" cy="533399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/>
              <a:t>Clustering of </a:t>
            </a:r>
            <a:r>
              <a:rPr lang="en-US" sz="1400" dirty="0"/>
              <a:t>Documents Based on Text Content</a:t>
            </a:r>
          </a:p>
        </p:txBody>
      </p:sp>
    </p:spTree>
    <p:extLst>
      <p:ext uri="{BB962C8B-B14F-4D97-AF65-F5344CB8AC3E}">
        <p14:creationId xmlns:p14="http://schemas.microsoft.com/office/powerpoint/2010/main" val="19244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00502" y="6356351"/>
            <a:ext cx="2844800" cy="365125"/>
          </a:xfrm>
        </p:spPr>
        <p:txBody>
          <a:bodyPr/>
          <a:lstStyle/>
          <a:p>
            <a:fld id="{4F0C3DD5-1546-4C69-8132-F8C0A16AEE31}" type="slidenum">
              <a:rPr lang="en-US" sz="1400" b="1" smtClean="0"/>
              <a:t>13</a:t>
            </a:fld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356351"/>
            <a:ext cx="6248400" cy="365125"/>
          </a:xfrm>
        </p:spPr>
        <p:txBody>
          <a:bodyPr/>
          <a:lstStyle/>
          <a:p>
            <a:r>
              <a:rPr lang="en-US" dirty="0" smtClean="0"/>
              <a:t>Dept of CSE                                                                                                                  Jan - May 2017</a:t>
            </a:r>
            <a:endParaRPr lang="en-US" dirty="0"/>
          </a:p>
        </p:txBody>
      </p:sp>
      <p:pic>
        <p:nvPicPr>
          <p:cNvPr id="7" name="Picture 6" descr="PESIT-NEW-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19497" y="52449"/>
            <a:ext cx="72580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hape 66"/>
          <p:cNvSpPr txBox="1">
            <a:spLocks/>
          </p:cNvSpPr>
          <p:nvPr/>
        </p:nvSpPr>
        <p:spPr>
          <a:xfrm>
            <a:off x="169127" y="685800"/>
            <a:ext cx="8520600" cy="7620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dirty="0" smtClean="0"/>
              <a:t>Future Enhancements</a:t>
            </a:r>
            <a:endParaRPr lang="en" dirty="0"/>
          </a:p>
        </p:txBody>
      </p:sp>
      <p:sp>
        <p:nvSpPr>
          <p:cNvPr id="8" name="Shape 67"/>
          <p:cNvSpPr txBox="1">
            <a:spLocks/>
          </p:cNvSpPr>
          <p:nvPr/>
        </p:nvSpPr>
        <p:spPr>
          <a:xfrm>
            <a:off x="228600" y="1612076"/>
            <a:ext cx="10439400" cy="410292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Clustering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feature selection </a:t>
            </a:r>
            <a:r>
              <a:rPr lang="en-US" dirty="0">
                <a:solidFill>
                  <a:schemeClr val="tx1"/>
                </a:solidFill>
              </a:rPr>
              <a:t>system can be upgraded to process all type </a:t>
            </a:r>
            <a:r>
              <a:rPr lang="en-US" dirty="0" smtClean="0">
                <a:solidFill>
                  <a:schemeClr val="tx1"/>
                </a:solidFill>
              </a:rPr>
              <a:t>of documents </a:t>
            </a:r>
            <a:r>
              <a:rPr lang="en-US" dirty="0">
                <a:solidFill>
                  <a:schemeClr val="tx1"/>
                </a:solidFill>
              </a:rPr>
              <a:t>such as rich text format (RTF) </a:t>
            </a:r>
            <a:r>
              <a:rPr lang="en-US" dirty="0" smtClean="0">
                <a:solidFill>
                  <a:schemeClr val="tx1"/>
                </a:solidFill>
              </a:rPr>
              <a:t>documents.</a:t>
            </a:r>
          </a:p>
          <a:p>
            <a:pPr marL="457200" indent="-457200"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chemeClr val="tx1"/>
                </a:solidFill>
              </a:rPr>
              <a:t>The Final Clustered Documents should be Portable.</a:t>
            </a:r>
          </a:p>
          <a:p>
            <a:pPr marL="457200" indent="-457200"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chemeClr val="tx1"/>
                </a:solidFill>
              </a:rPr>
              <a:t>System should Implement Multithreading Concept for Training in order to give faster Results.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52400" y="63600"/>
            <a:ext cx="4800600" cy="533399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/>
              <a:t>Clustering of </a:t>
            </a:r>
            <a:r>
              <a:rPr lang="en-US" sz="1400" dirty="0"/>
              <a:t>Documents Based on Text Content</a:t>
            </a:r>
          </a:p>
        </p:txBody>
      </p:sp>
    </p:spTree>
    <p:extLst>
      <p:ext uri="{BB962C8B-B14F-4D97-AF65-F5344CB8AC3E}">
        <p14:creationId xmlns:p14="http://schemas.microsoft.com/office/powerpoint/2010/main" val="30121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00502" y="6356351"/>
            <a:ext cx="2844800" cy="365125"/>
          </a:xfrm>
        </p:spPr>
        <p:txBody>
          <a:bodyPr/>
          <a:lstStyle/>
          <a:p>
            <a:fld id="{4F0C3DD5-1546-4C69-8132-F8C0A16AEE31}" type="slidenum">
              <a:rPr lang="en-US" sz="1400" b="1" smtClean="0"/>
              <a:t>14</a:t>
            </a:fld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356351"/>
            <a:ext cx="6248400" cy="365125"/>
          </a:xfrm>
        </p:spPr>
        <p:txBody>
          <a:bodyPr/>
          <a:lstStyle/>
          <a:p>
            <a:r>
              <a:rPr lang="en-US" dirty="0" smtClean="0"/>
              <a:t>Dept of CSE                                                                                                                  Jan - May 2017</a:t>
            </a:r>
            <a:endParaRPr lang="en-US" dirty="0"/>
          </a:p>
        </p:txBody>
      </p:sp>
      <p:pic>
        <p:nvPicPr>
          <p:cNvPr id="7" name="Picture 6" descr="PESIT-NEW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19497" y="52449"/>
            <a:ext cx="72580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hape 66"/>
          <p:cNvSpPr txBox="1">
            <a:spLocks/>
          </p:cNvSpPr>
          <p:nvPr/>
        </p:nvSpPr>
        <p:spPr>
          <a:xfrm>
            <a:off x="169127" y="685800"/>
            <a:ext cx="8520600" cy="7620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dirty="0" smtClean="0"/>
              <a:t>References</a:t>
            </a:r>
            <a:endParaRPr lang="en" dirty="0"/>
          </a:p>
        </p:txBody>
      </p:sp>
      <p:sp>
        <p:nvSpPr>
          <p:cNvPr id="2" name="Rectangle 1"/>
          <p:cNvSpPr/>
          <p:nvPr/>
        </p:nvSpPr>
        <p:spPr>
          <a:xfrm>
            <a:off x="228599" y="1447800"/>
            <a:ext cx="11353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Zhao</a:t>
            </a:r>
            <a:r>
              <a:rPr lang="en-US" sz="2800" dirty="0"/>
              <a:t>, Y. and </a:t>
            </a:r>
            <a:r>
              <a:rPr lang="en-US" sz="2800" dirty="0" err="1"/>
              <a:t>Karypis</a:t>
            </a:r>
            <a:r>
              <a:rPr lang="en-US" sz="2800" dirty="0"/>
              <a:t>, G., </a:t>
            </a:r>
            <a:r>
              <a:rPr lang="en-US" sz="2800" dirty="0" smtClean="0"/>
              <a:t>“Clustering Algorithms </a:t>
            </a:r>
            <a:r>
              <a:rPr lang="en-US" sz="2800" dirty="0"/>
              <a:t>for Document Datasets</a:t>
            </a:r>
            <a:r>
              <a:rPr lang="en-US" sz="2800" dirty="0" smtClean="0"/>
              <a:t>”, Data </a:t>
            </a:r>
            <a:r>
              <a:rPr lang="en-US" sz="2800" dirty="0"/>
              <a:t>Mining and Knowledge Discovery [C].10(2), pp.141-168, 2005. </a:t>
            </a: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Liu, F. and </a:t>
            </a:r>
            <a:r>
              <a:rPr lang="en-US" sz="2800" dirty="0" err="1"/>
              <a:t>Xiong</a:t>
            </a:r>
            <a:r>
              <a:rPr lang="en-US" sz="2800" dirty="0"/>
              <a:t>, L., “Survey on text clustering algorithm -Research present situation </a:t>
            </a:r>
            <a:r>
              <a:rPr lang="en-US" sz="2800" dirty="0" smtClean="0"/>
              <a:t>of text </a:t>
            </a:r>
            <a:r>
              <a:rPr lang="en-US" sz="2800" dirty="0"/>
              <a:t>clustering algorithm” IEEE 2nd International Conference on Software Engineering </a:t>
            </a:r>
            <a:r>
              <a:rPr lang="en-US" sz="2800" dirty="0" smtClean="0"/>
              <a:t>and Service </a:t>
            </a:r>
            <a:r>
              <a:rPr lang="en-US" sz="2800" dirty="0"/>
              <a:t>Science (ICSESS), pp.196-199, 2011.</a:t>
            </a:r>
          </a:p>
          <a:p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Zhao, Y., and </a:t>
            </a:r>
            <a:r>
              <a:rPr lang="en-US" sz="2800" dirty="0" err="1"/>
              <a:t>Karypis</a:t>
            </a:r>
            <a:r>
              <a:rPr lang="en-US" sz="2800" dirty="0"/>
              <a:t>, G., “Evaluation of </a:t>
            </a:r>
            <a:r>
              <a:rPr lang="en-US" sz="2800" dirty="0" smtClean="0"/>
              <a:t>Clustering algorithms </a:t>
            </a:r>
            <a:r>
              <a:rPr lang="en-US" sz="2800" dirty="0"/>
              <a:t>for </a:t>
            </a:r>
            <a:r>
              <a:rPr lang="en-US" sz="2800" dirty="0" err="1" smtClean="0"/>
              <a:t>documentdatasets</a:t>
            </a:r>
            <a:r>
              <a:rPr lang="en-US" sz="2800" dirty="0"/>
              <a:t>”, International Conference on Information and Knowledge Management, </a:t>
            </a:r>
            <a:r>
              <a:rPr lang="en-US" sz="2800" dirty="0" err="1" smtClean="0"/>
              <a:t>McLean,Virginia</a:t>
            </a:r>
            <a:r>
              <a:rPr lang="en-US" sz="2800" dirty="0"/>
              <a:t>, United States, pp.515-524, 2002.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" y="63600"/>
            <a:ext cx="4800600" cy="533399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/>
              <a:t>Clustering of </a:t>
            </a:r>
            <a:r>
              <a:rPr lang="en-US" sz="1400" dirty="0"/>
              <a:t>Documents Based on Text Content</a:t>
            </a:r>
          </a:p>
        </p:txBody>
      </p:sp>
    </p:spTree>
    <p:extLst>
      <p:ext uri="{BB962C8B-B14F-4D97-AF65-F5344CB8AC3E}">
        <p14:creationId xmlns:p14="http://schemas.microsoft.com/office/powerpoint/2010/main" val="29407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00502" y="6356351"/>
            <a:ext cx="2844800" cy="365125"/>
          </a:xfrm>
        </p:spPr>
        <p:txBody>
          <a:bodyPr/>
          <a:lstStyle/>
          <a:p>
            <a:fld id="{4F0C3DD5-1546-4C69-8132-F8C0A16AEE31}" type="slidenum">
              <a:rPr lang="en-US" sz="1400" b="1" smtClean="0"/>
              <a:t>15</a:t>
            </a:fld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356351"/>
            <a:ext cx="6248400" cy="365125"/>
          </a:xfrm>
        </p:spPr>
        <p:txBody>
          <a:bodyPr/>
          <a:lstStyle/>
          <a:p>
            <a:r>
              <a:rPr lang="en-US" dirty="0" smtClean="0"/>
              <a:t>Dept of CSE                                                                                                                  Jan - May 2017</a:t>
            </a:r>
            <a:endParaRPr lang="en-US" dirty="0"/>
          </a:p>
        </p:txBody>
      </p:sp>
      <p:pic>
        <p:nvPicPr>
          <p:cNvPr id="7" name="Picture 6" descr="PESIT-NEW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19497" y="52449"/>
            <a:ext cx="72580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 rot="20609940">
            <a:off x="2639705" y="2487900"/>
            <a:ext cx="597486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You….</a:t>
            </a:r>
            <a:endParaRPr 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" y="63600"/>
            <a:ext cx="4800600" cy="533399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/>
              <a:t>Clustering of </a:t>
            </a:r>
            <a:r>
              <a:rPr lang="en-US" sz="1400" dirty="0"/>
              <a:t>Documents Based on Text Content</a:t>
            </a:r>
          </a:p>
        </p:txBody>
      </p:sp>
    </p:spTree>
    <p:extLst>
      <p:ext uri="{BB962C8B-B14F-4D97-AF65-F5344CB8AC3E}">
        <p14:creationId xmlns:p14="http://schemas.microsoft.com/office/powerpoint/2010/main" val="217159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00502" y="6356351"/>
            <a:ext cx="2844800" cy="365125"/>
          </a:xfrm>
        </p:spPr>
        <p:txBody>
          <a:bodyPr/>
          <a:lstStyle/>
          <a:p>
            <a:fld id="{4F0C3DD5-1546-4C69-8132-F8C0A16AEE31}" type="slidenum">
              <a:rPr lang="en-US" sz="1400" b="1" smtClean="0"/>
              <a:t>2</a:t>
            </a:fld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356351"/>
            <a:ext cx="6248400" cy="365125"/>
          </a:xfrm>
        </p:spPr>
        <p:txBody>
          <a:bodyPr/>
          <a:lstStyle/>
          <a:p>
            <a:r>
              <a:rPr lang="en-US" dirty="0" smtClean="0"/>
              <a:t>Dept of CSE                                                                                                                  Jan - May 2017</a:t>
            </a:r>
            <a:endParaRPr lang="en-US" dirty="0"/>
          </a:p>
        </p:txBody>
      </p:sp>
      <p:pic>
        <p:nvPicPr>
          <p:cNvPr id="7" name="Picture 6" descr="PESIT-NEW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82685" y="152400"/>
            <a:ext cx="72580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hape 66"/>
          <p:cNvSpPr txBox="1">
            <a:spLocks/>
          </p:cNvSpPr>
          <p:nvPr/>
        </p:nvSpPr>
        <p:spPr>
          <a:xfrm>
            <a:off x="169127" y="685800"/>
            <a:ext cx="8520600" cy="7620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" dirty="0" smtClean="0"/>
              <a:t>Problem Definition</a:t>
            </a:r>
            <a:endParaRPr lang="en" dirty="0"/>
          </a:p>
        </p:txBody>
      </p:sp>
      <p:sp>
        <p:nvSpPr>
          <p:cNvPr id="8" name="Shape 67"/>
          <p:cNvSpPr txBox="1">
            <a:spLocks/>
          </p:cNvSpPr>
          <p:nvPr/>
        </p:nvSpPr>
        <p:spPr>
          <a:xfrm>
            <a:off x="228600" y="1612076"/>
            <a:ext cx="10439400" cy="181692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0" name="Shape 66"/>
          <p:cNvSpPr txBox="1">
            <a:spLocks/>
          </p:cNvSpPr>
          <p:nvPr/>
        </p:nvSpPr>
        <p:spPr>
          <a:xfrm>
            <a:off x="228599" y="1668522"/>
            <a:ext cx="10990897" cy="160807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Given a mixed set of documents of different computer science domains mainly networking , cloud computing ,mobile computing data mining ,classify or cluster these documents such that each domains related papers are together .The result is the given document belongs to which domain.</a:t>
            </a:r>
            <a:endParaRPr lang="en-US" sz="2400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52400" y="63600"/>
            <a:ext cx="4800600" cy="533399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/>
              <a:t>Clustering of </a:t>
            </a:r>
            <a:r>
              <a:rPr lang="en-US" sz="1400" dirty="0"/>
              <a:t>Documents Based on Text Content</a:t>
            </a:r>
          </a:p>
        </p:txBody>
      </p:sp>
    </p:spTree>
    <p:extLst>
      <p:ext uri="{BB962C8B-B14F-4D97-AF65-F5344CB8AC3E}">
        <p14:creationId xmlns:p14="http://schemas.microsoft.com/office/powerpoint/2010/main" val="228233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00502" y="6356351"/>
            <a:ext cx="2844800" cy="365125"/>
          </a:xfrm>
        </p:spPr>
        <p:txBody>
          <a:bodyPr/>
          <a:lstStyle/>
          <a:p>
            <a:fld id="{4F0C3DD5-1546-4C69-8132-F8C0A16AEE31}" type="slidenum">
              <a:rPr lang="en-US" sz="1400" b="1" smtClean="0"/>
              <a:t>3</a:t>
            </a:fld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356351"/>
            <a:ext cx="6248400" cy="365125"/>
          </a:xfrm>
        </p:spPr>
        <p:txBody>
          <a:bodyPr/>
          <a:lstStyle/>
          <a:p>
            <a:r>
              <a:rPr lang="en-US" dirty="0" smtClean="0"/>
              <a:t>Dept of CSE                                                                                                                  Jan - May 2017</a:t>
            </a:r>
            <a:endParaRPr lang="en-US" dirty="0"/>
          </a:p>
        </p:txBody>
      </p:sp>
      <p:pic>
        <p:nvPicPr>
          <p:cNvPr id="7" name="Picture 6" descr="PESIT-NEW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19497" y="52449"/>
            <a:ext cx="72580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hape 66"/>
          <p:cNvSpPr txBox="1">
            <a:spLocks/>
          </p:cNvSpPr>
          <p:nvPr/>
        </p:nvSpPr>
        <p:spPr>
          <a:xfrm>
            <a:off x="169127" y="685800"/>
            <a:ext cx="8520600" cy="7620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" dirty="0"/>
              <a:t>Deliverables</a:t>
            </a:r>
          </a:p>
        </p:txBody>
      </p:sp>
      <p:sp>
        <p:nvSpPr>
          <p:cNvPr id="10" name="Shape 67"/>
          <p:cNvSpPr txBox="1">
            <a:spLocks/>
          </p:cNvSpPr>
          <p:nvPr/>
        </p:nvSpPr>
        <p:spPr>
          <a:xfrm>
            <a:off x="228600" y="1612076"/>
            <a:ext cx="10439400" cy="456012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Term Document </a:t>
            </a:r>
            <a:r>
              <a:rPr lang="en-US" dirty="0">
                <a:solidFill>
                  <a:schemeClr val="tx1"/>
                </a:solidFill>
              </a:rPr>
              <a:t>matrix having words, its count and in the document in which it is </a:t>
            </a:r>
            <a:r>
              <a:rPr lang="en-US" dirty="0" smtClean="0">
                <a:solidFill>
                  <a:schemeClr val="tx1"/>
                </a:solidFill>
              </a:rPr>
              <a:t>present.</a:t>
            </a:r>
          </a:p>
          <a:p>
            <a:pPr marL="457200" indent="-457200"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Dimensionality </a:t>
            </a:r>
            <a:r>
              <a:rPr lang="en-US" dirty="0">
                <a:solidFill>
                  <a:schemeClr val="tx1"/>
                </a:solidFill>
              </a:rPr>
              <a:t>reduction over the frequency matrix in order to derive a matrix of lesser </a:t>
            </a:r>
            <a:r>
              <a:rPr lang="en-US" dirty="0" smtClean="0">
                <a:solidFill>
                  <a:schemeClr val="tx1"/>
                </a:solidFill>
              </a:rPr>
              <a:t>dimension.</a:t>
            </a:r>
          </a:p>
          <a:p>
            <a:pPr marL="457200" indent="-457200"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Classification </a:t>
            </a:r>
            <a:r>
              <a:rPr lang="en-US" dirty="0">
                <a:solidFill>
                  <a:schemeClr val="tx1"/>
                </a:solidFill>
              </a:rPr>
              <a:t>of the clusters and </a:t>
            </a:r>
            <a:r>
              <a:rPr lang="en-US" dirty="0" smtClean="0">
                <a:solidFill>
                  <a:schemeClr val="tx1"/>
                </a:solidFill>
              </a:rPr>
              <a:t>labeling.</a:t>
            </a:r>
          </a:p>
          <a:p>
            <a:pPr marL="457200" indent="-457200"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Development </a:t>
            </a:r>
            <a:r>
              <a:rPr lang="en-US" dirty="0">
                <a:solidFill>
                  <a:schemeClr val="tx1"/>
                </a:solidFill>
              </a:rPr>
              <a:t>and updating of database of corpus with new dataset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52400" y="63600"/>
            <a:ext cx="4800600" cy="533399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/>
              <a:t>Clustering of </a:t>
            </a:r>
            <a:r>
              <a:rPr lang="en-US" sz="1400" dirty="0"/>
              <a:t>Documents Based on Text Content</a:t>
            </a:r>
          </a:p>
        </p:txBody>
      </p:sp>
    </p:spTree>
    <p:extLst>
      <p:ext uri="{BB962C8B-B14F-4D97-AF65-F5344CB8AC3E}">
        <p14:creationId xmlns:p14="http://schemas.microsoft.com/office/powerpoint/2010/main" val="7966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00502" y="6356351"/>
            <a:ext cx="2844800" cy="365125"/>
          </a:xfrm>
        </p:spPr>
        <p:txBody>
          <a:bodyPr/>
          <a:lstStyle/>
          <a:p>
            <a:fld id="{4F0C3DD5-1546-4C69-8132-F8C0A16AEE31}" type="slidenum">
              <a:rPr lang="en-US" sz="1400" b="1" smtClean="0"/>
              <a:t>4</a:t>
            </a:fld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356351"/>
            <a:ext cx="6248400" cy="365125"/>
          </a:xfrm>
        </p:spPr>
        <p:txBody>
          <a:bodyPr/>
          <a:lstStyle/>
          <a:p>
            <a:r>
              <a:rPr lang="en-US" dirty="0" smtClean="0"/>
              <a:t>Dept of CSE                                                                                                                  Jan - May 2017</a:t>
            </a:r>
            <a:endParaRPr lang="en-US" dirty="0"/>
          </a:p>
        </p:txBody>
      </p:sp>
      <p:pic>
        <p:nvPicPr>
          <p:cNvPr id="7" name="Picture 6" descr="PESIT-NEW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19497" y="52449"/>
            <a:ext cx="72580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hape 66"/>
          <p:cNvSpPr txBox="1">
            <a:spLocks/>
          </p:cNvSpPr>
          <p:nvPr/>
        </p:nvSpPr>
        <p:spPr>
          <a:xfrm>
            <a:off x="169127" y="685800"/>
            <a:ext cx="8520600" cy="7620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dirty="0" smtClean="0"/>
              <a:t>Methodology</a:t>
            </a:r>
            <a:endParaRPr lang="en" dirty="0"/>
          </a:p>
        </p:txBody>
      </p:sp>
      <p:sp>
        <p:nvSpPr>
          <p:cNvPr id="8" name="Shape 67"/>
          <p:cNvSpPr txBox="1">
            <a:spLocks/>
          </p:cNvSpPr>
          <p:nvPr/>
        </p:nvSpPr>
        <p:spPr>
          <a:xfrm>
            <a:off x="228600" y="1612076"/>
            <a:ext cx="10439400" cy="410292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577076" y="2977822"/>
            <a:ext cx="1981200" cy="755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 input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" idx="6"/>
            <a:endCxn id="13" idx="2"/>
          </p:cNvCxnSpPr>
          <p:nvPr/>
        </p:nvCxnSpPr>
        <p:spPr>
          <a:xfrm>
            <a:off x="2558276" y="3355811"/>
            <a:ext cx="840856" cy="3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399132" y="3043685"/>
            <a:ext cx="2087268" cy="690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 </a:t>
            </a:r>
          </a:p>
          <a:p>
            <a:pPr algn="ctr"/>
            <a:r>
              <a:rPr lang="en-US" dirty="0" smtClean="0"/>
              <a:t>Document Matrix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400800" y="2977822"/>
            <a:ext cx="1695783" cy="755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TCFS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3" idx="6"/>
            <a:endCxn id="14" idx="2"/>
          </p:cNvCxnSpPr>
          <p:nvPr/>
        </p:nvCxnSpPr>
        <p:spPr>
          <a:xfrm flipV="1">
            <a:off x="5486400" y="3355811"/>
            <a:ext cx="914400" cy="3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128667" y="2977822"/>
            <a:ext cx="1967261" cy="755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Clusters with</a:t>
            </a:r>
          </a:p>
          <a:p>
            <a:pPr algn="ctr"/>
            <a:r>
              <a:rPr lang="en-US" dirty="0" smtClean="0"/>
              <a:t>Labels 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4" idx="6"/>
            <a:endCxn id="20" idx="2"/>
          </p:cNvCxnSpPr>
          <p:nvPr/>
        </p:nvCxnSpPr>
        <p:spPr>
          <a:xfrm>
            <a:off x="8096583" y="3355811"/>
            <a:ext cx="1032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52400" y="63600"/>
            <a:ext cx="4800600" cy="533399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/>
              <a:t>Clustering of </a:t>
            </a:r>
            <a:r>
              <a:rPr lang="en-US" sz="1400" dirty="0"/>
              <a:t>Documents Based on Text Content</a:t>
            </a:r>
          </a:p>
        </p:txBody>
      </p:sp>
    </p:spTree>
    <p:extLst>
      <p:ext uri="{BB962C8B-B14F-4D97-AF65-F5344CB8AC3E}">
        <p14:creationId xmlns:p14="http://schemas.microsoft.com/office/powerpoint/2010/main" val="288212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00502" y="6356351"/>
            <a:ext cx="2844800" cy="365125"/>
          </a:xfrm>
        </p:spPr>
        <p:txBody>
          <a:bodyPr/>
          <a:lstStyle/>
          <a:p>
            <a:fld id="{4F0C3DD5-1546-4C69-8132-F8C0A16AEE31}" type="slidenum">
              <a:rPr lang="en-US" sz="1400" b="1" smtClean="0"/>
              <a:t>5</a:t>
            </a:fld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356351"/>
            <a:ext cx="6248400" cy="365125"/>
          </a:xfrm>
        </p:spPr>
        <p:txBody>
          <a:bodyPr/>
          <a:lstStyle/>
          <a:p>
            <a:r>
              <a:rPr lang="en-US" dirty="0" smtClean="0"/>
              <a:t>Dept of CSE                                                                                                                  Jan - May 2017</a:t>
            </a:r>
            <a:endParaRPr lang="en-US" dirty="0"/>
          </a:p>
        </p:txBody>
      </p:sp>
      <p:pic>
        <p:nvPicPr>
          <p:cNvPr id="7" name="Picture 6" descr="PESIT-NEW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19497" y="52449"/>
            <a:ext cx="72580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hape 66"/>
          <p:cNvSpPr txBox="1">
            <a:spLocks/>
          </p:cNvSpPr>
          <p:nvPr/>
        </p:nvSpPr>
        <p:spPr>
          <a:xfrm>
            <a:off x="169127" y="685800"/>
            <a:ext cx="8520600" cy="7620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dirty="0" smtClean="0"/>
              <a:t>System Architecture</a:t>
            </a:r>
          </a:p>
          <a:p>
            <a:pPr algn="l">
              <a:spcBef>
                <a:spcPts val="0"/>
              </a:spcBef>
            </a:pPr>
            <a:endParaRPr lang="en" dirty="0"/>
          </a:p>
        </p:txBody>
      </p:sp>
      <p:sp>
        <p:nvSpPr>
          <p:cNvPr id="8" name="Shape 67"/>
          <p:cNvSpPr txBox="1">
            <a:spLocks/>
          </p:cNvSpPr>
          <p:nvPr/>
        </p:nvSpPr>
        <p:spPr>
          <a:xfrm>
            <a:off x="228600" y="1612075"/>
            <a:ext cx="10439400" cy="4744275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52400" y="63600"/>
            <a:ext cx="4800600" cy="533399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/>
              <a:t>Clustering of </a:t>
            </a:r>
            <a:r>
              <a:rPr lang="en-US" sz="1400" dirty="0"/>
              <a:t>Documents Based on Text Content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24149"/>
            <a:ext cx="1152525" cy="1152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9200" y="3456284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19325" y="2900411"/>
            <a:ext cx="13443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63692" y="2194049"/>
            <a:ext cx="2286000" cy="17144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Proposed System</a:t>
            </a:r>
            <a:endParaRPr lang="en-US" sz="3600" dirty="0"/>
          </a:p>
        </p:txBody>
      </p:sp>
      <p:sp>
        <p:nvSpPr>
          <p:cNvPr id="27" name="Snip Diagonal Corner Rectangle 26"/>
          <p:cNvSpPr/>
          <p:nvPr/>
        </p:nvSpPr>
        <p:spPr>
          <a:xfrm>
            <a:off x="3848100" y="4599270"/>
            <a:ext cx="1600200" cy="1295400"/>
          </a:xfrm>
          <a:prstGeom prst="snip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nip Diagonal Corner Rectangle 27"/>
          <p:cNvSpPr/>
          <p:nvPr/>
        </p:nvSpPr>
        <p:spPr>
          <a:xfrm>
            <a:off x="4038600" y="4857850"/>
            <a:ext cx="1600200" cy="1295400"/>
          </a:xfrm>
          <a:prstGeom prst="snip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DataSet</a:t>
            </a:r>
            <a:endParaRPr lang="en-US" sz="2800" dirty="0"/>
          </a:p>
        </p:txBody>
      </p:sp>
      <p:cxnSp>
        <p:nvCxnSpPr>
          <p:cNvPr id="30" name="Straight Arrow Connector 29"/>
          <p:cNvCxnSpPr>
            <a:stCxn id="24" idx="2"/>
          </p:cNvCxnSpPr>
          <p:nvPr/>
        </p:nvCxnSpPr>
        <p:spPr>
          <a:xfrm>
            <a:off x="4706692" y="3908500"/>
            <a:ext cx="0" cy="690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311" y="2324149"/>
            <a:ext cx="1252594" cy="1252594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24" idx="3"/>
          </p:cNvCxnSpPr>
          <p:nvPr/>
        </p:nvCxnSpPr>
        <p:spPr>
          <a:xfrm flipV="1">
            <a:off x="5849692" y="3051274"/>
            <a:ext cx="222750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22927" y="359373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 of Corpus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622926" y="5505550"/>
            <a:ext cx="418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High Level Architecture of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00502" y="6356351"/>
            <a:ext cx="2844800" cy="365125"/>
          </a:xfrm>
        </p:spPr>
        <p:txBody>
          <a:bodyPr/>
          <a:lstStyle/>
          <a:p>
            <a:fld id="{4F0C3DD5-1546-4C69-8132-F8C0A16AEE31}" type="slidenum">
              <a:rPr lang="en-US" sz="1400" b="1" smtClean="0"/>
              <a:t>6</a:t>
            </a:fld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356351"/>
            <a:ext cx="6248400" cy="365125"/>
          </a:xfrm>
        </p:spPr>
        <p:txBody>
          <a:bodyPr/>
          <a:lstStyle/>
          <a:p>
            <a:r>
              <a:rPr lang="en-US" dirty="0" smtClean="0"/>
              <a:t>Dept of CSE                                                                                                                  Jan - May 2017</a:t>
            </a:r>
            <a:endParaRPr lang="en-US" dirty="0"/>
          </a:p>
        </p:txBody>
      </p:sp>
      <p:pic>
        <p:nvPicPr>
          <p:cNvPr id="7" name="Picture 6" descr="PESIT-NEW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19497" y="52449"/>
            <a:ext cx="72580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hape 66"/>
          <p:cNvSpPr txBox="1">
            <a:spLocks/>
          </p:cNvSpPr>
          <p:nvPr/>
        </p:nvSpPr>
        <p:spPr>
          <a:xfrm>
            <a:off x="169127" y="685800"/>
            <a:ext cx="8520600" cy="7620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dirty="0" smtClean="0"/>
              <a:t>System Architecture</a:t>
            </a:r>
          </a:p>
          <a:p>
            <a:pPr algn="l">
              <a:spcBef>
                <a:spcPts val="0"/>
              </a:spcBef>
            </a:pPr>
            <a:endParaRPr lang="en" dirty="0"/>
          </a:p>
        </p:txBody>
      </p:sp>
      <p:sp>
        <p:nvSpPr>
          <p:cNvPr id="8" name="Shape 67"/>
          <p:cNvSpPr txBox="1">
            <a:spLocks/>
          </p:cNvSpPr>
          <p:nvPr/>
        </p:nvSpPr>
        <p:spPr>
          <a:xfrm>
            <a:off x="228600" y="1612075"/>
            <a:ext cx="10439400" cy="4744275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52400" y="63600"/>
            <a:ext cx="4800600" cy="533399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/>
              <a:t>Clustering of </a:t>
            </a:r>
            <a:r>
              <a:rPr lang="en-US" sz="1400" dirty="0"/>
              <a:t>Documents Based on Text Content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22926" y="5505550"/>
            <a:ext cx="418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Architecture of System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7" y="2051103"/>
            <a:ext cx="7172325" cy="337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6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00502" y="6356351"/>
            <a:ext cx="2844800" cy="365125"/>
          </a:xfrm>
        </p:spPr>
        <p:txBody>
          <a:bodyPr/>
          <a:lstStyle/>
          <a:p>
            <a:fld id="{4F0C3DD5-1546-4C69-8132-F8C0A16AEE31}" type="slidenum">
              <a:rPr lang="en-US" sz="1400" b="1" smtClean="0"/>
              <a:t>7</a:t>
            </a:fld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356351"/>
            <a:ext cx="6248400" cy="365125"/>
          </a:xfrm>
        </p:spPr>
        <p:txBody>
          <a:bodyPr/>
          <a:lstStyle/>
          <a:p>
            <a:r>
              <a:rPr lang="en-US" dirty="0" smtClean="0"/>
              <a:t>Dept of CSE                                                                                                                  Jan - May 2017</a:t>
            </a:r>
            <a:endParaRPr lang="en-US" dirty="0"/>
          </a:p>
        </p:txBody>
      </p:sp>
      <p:pic>
        <p:nvPicPr>
          <p:cNvPr id="7" name="Picture 6" descr="PESIT-NEW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19497" y="52449"/>
            <a:ext cx="72580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hape 66"/>
          <p:cNvSpPr txBox="1">
            <a:spLocks/>
          </p:cNvSpPr>
          <p:nvPr/>
        </p:nvSpPr>
        <p:spPr>
          <a:xfrm>
            <a:off x="169127" y="685800"/>
            <a:ext cx="8520600" cy="7620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dirty="0" smtClean="0"/>
              <a:t>Implementation Plan</a:t>
            </a:r>
            <a:endParaRPr lang="en" dirty="0"/>
          </a:p>
        </p:txBody>
      </p:sp>
      <p:sp>
        <p:nvSpPr>
          <p:cNvPr id="8" name="Shape 67"/>
          <p:cNvSpPr txBox="1">
            <a:spLocks/>
          </p:cNvSpPr>
          <p:nvPr/>
        </p:nvSpPr>
        <p:spPr>
          <a:xfrm>
            <a:off x="228600" y="1612076"/>
            <a:ext cx="10439400" cy="463632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Parsing </a:t>
            </a:r>
            <a:r>
              <a:rPr lang="en-US" dirty="0">
                <a:solidFill>
                  <a:schemeClr val="tx1"/>
                </a:solidFill>
              </a:rPr>
              <a:t>the data for provided dataset, 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Ontology </a:t>
            </a:r>
            <a:r>
              <a:rPr lang="en-US" dirty="0">
                <a:solidFill>
                  <a:schemeClr val="tx1"/>
                </a:solidFill>
              </a:rPr>
              <a:t>Based Term </a:t>
            </a:r>
            <a:r>
              <a:rPr lang="en-US" dirty="0" smtClean="0">
                <a:solidFill>
                  <a:schemeClr val="tx1"/>
                </a:solidFill>
              </a:rPr>
              <a:t>Analysis using NLP.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Form Term Document Matrix having </a:t>
            </a:r>
            <a:r>
              <a:rPr lang="en-US" dirty="0">
                <a:solidFill>
                  <a:schemeClr val="tx1"/>
                </a:solidFill>
              </a:rPr>
              <a:t>words, its count and in </a:t>
            </a:r>
            <a:r>
              <a:rPr lang="en-US" dirty="0" smtClean="0">
                <a:solidFill>
                  <a:schemeClr val="tx1"/>
                </a:solidFill>
              </a:rPr>
              <a:t>the document </a:t>
            </a:r>
            <a:r>
              <a:rPr lang="en-US" dirty="0">
                <a:solidFill>
                  <a:schemeClr val="tx1"/>
                </a:solidFill>
              </a:rPr>
              <a:t>in which it is present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Text </a:t>
            </a:r>
            <a:r>
              <a:rPr lang="en-US" dirty="0">
                <a:solidFill>
                  <a:schemeClr val="tx1"/>
                </a:solidFill>
              </a:rPr>
              <a:t>clustering algorithm </a:t>
            </a:r>
            <a:r>
              <a:rPr lang="en-US" dirty="0" smtClean="0">
                <a:solidFill>
                  <a:schemeClr val="tx1"/>
                </a:solidFill>
              </a:rPr>
              <a:t>TCFS (Text </a:t>
            </a:r>
            <a:r>
              <a:rPr lang="en-US" dirty="0">
                <a:solidFill>
                  <a:schemeClr val="tx1"/>
                </a:solidFill>
              </a:rPr>
              <a:t>Clustering with Feature </a:t>
            </a:r>
            <a:r>
              <a:rPr lang="en-US" dirty="0" smtClean="0">
                <a:solidFill>
                  <a:schemeClr val="tx1"/>
                </a:solidFill>
              </a:rPr>
              <a:t>Selection) to </a:t>
            </a:r>
            <a:r>
              <a:rPr lang="en-US" dirty="0">
                <a:solidFill>
                  <a:schemeClr val="tx1"/>
                </a:solidFill>
              </a:rPr>
              <a:t>identify relevant </a:t>
            </a:r>
            <a:r>
              <a:rPr lang="en-US" dirty="0" smtClean="0">
                <a:solidFill>
                  <a:schemeClr val="tx1"/>
                </a:solidFill>
              </a:rPr>
              <a:t>features and train the system.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52400" y="63600"/>
            <a:ext cx="4800600" cy="533399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/>
              <a:t>Clustering of </a:t>
            </a:r>
            <a:r>
              <a:rPr lang="en-US" sz="1400" dirty="0"/>
              <a:t>Documents Based on Text Content</a:t>
            </a:r>
          </a:p>
        </p:txBody>
      </p:sp>
    </p:spTree>
    <p:extLst>
      <p:ext uri="{BB962C8B-B14F-4D97-AF65-F5344CB8AC3E}">
        <p14:creationId xmlns:p14="http://schemas.microsoft.com/office/powerpoint/2010/main" val="27000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00502" y="6356351"/>
            <a:ext cx="2844800" cy="365125"/>
          </a:xfrm>
        </p:spPr>
        <p:txBody>
          <a:bodyPr/>
          <a:lstStyle/>
          <a:p>
            <a:fld id="{4F0C3DD5-1546-4C69-8132-F8C0A16AEE31}" type="slidenum">
              <a:rPr lang="en-US" sz="1400" b="1" smtClean="0"/>
              <a:t>8</a:t>
            </a:fld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356351"/>
            <a:ext cx="6248400" cy="365125"/>
          </a:xfrm>
        </p:spPr>
        <p:txBody>
          <a:bodyPr/>
          <a:lstStyle/>
          <a:p>
            <a:r>
              <a:rPr lang="en-US" dirty="0" smtClean="0"/>
              <a:t>Dept of CSE                                                                                                                  Jan - May 2017</a:t>
            </a:r>
            <a:endParaRPr lang="en-US" dirty="0"/>
          </a:p>
        </p:txBody>
      </p:sp>
      <p:pic>
        <p:nvPicPr>
          <p:cNvPr id="7" name="Picture 6" descr="PESIT-NEW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19497" y="52449"/>
            <a:ext cx="72580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hape 66"/>
          <p:cNvSpPr txBox="1">
            <a:spLocks/>
          </p:cNvSpPr>
          <p:nvPr/>
        </p:nvSpPr>
        <p:spPr>
          <a:xfrm>
            <a:off x="169127" y="685800"/>
            <a:ext cx="8520600" cy="7620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dirty="0" smtClean="0"/>
              <a:t>Screenshots - 1</a:t>
            </a:r>
          </a:p>
          <a:p>
            <a:pPr algn="l">
              <a:spcBef>
                <a:spcPts val="0"/>
              </a:spcBef>
            </a:pPr>
            <a:endParaRPr lang="en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52400" y="63600"/>
            <a:ext cx="4800600" cy="533399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/>
              <a:t>Clustering of </a:t>
            </a:r>
            <a:r>
              <a:rPr lang="en-US" sz="1400" dirty="0"/>
              <a:t>Documents Based on Text Content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536601"/>
            <a:ext cx="10838497" cy="471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6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00502" y="6356351"/>
            <a:ext cx="2844800" cy="365125"/>
          </a:xfrm>
        </p:spPr>
        <p:txBody>
          <a:bodyPr/>
          <a:lstStyle/>
          <a:p>
            <a:fld id="{4F0C3DD5-1546-4C69-8132-F8C0A16AEE31}" type="slidenum">
              <a:rPr lang="en-US" sz="1400" b="1" smtClean="0"/>
              <a:t>9</a:t>
            </a:fld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356351"/>
            <a:ext cx="6248400" cy="365125"/>
          </a:xfrm>
        </p:spPr>
        <p:txBody>
          <a:bodyPr/>
          <a:lstStyle/>
          <a:p>
            <a:r>
              <a:rPr lang="en-US" dirty="0" smtClean="0"/>
              <a:t>Dept of CSE                                                                                                                  Jan - May 2017</a:t>
            </a:r>
            <a:endParaRPr lang="en-US" dirty="0"/>
          </a:p>
        </p:txBody>
      </p:sp>
      <p:pic>
        <p:nvPicPr>
          <p:cNvPr id="7" name="Picture 6" descr="PESIT-NEW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19497" y="52449"/>
            <a:ext cx="72580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hape 66"/>
          <p:cNvSpPr txBox="1">
            <a:spLocks/>
          </p:cNvSpPr>
          <p:nvPr/>
        </p:nvSpPr>
        <p:spPr>
          <a:xfrm>
            <a:off x="169127" y="685800"/>
            <a:ext cx="8520600" cy="7620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dirty="0" smtClean="0"/>
              <a:t>Screenshots - 2</a:t>
            </a:r>
            <a:endParaRPr lang="en-US" dirty="0"/>
          </a:p>
          <a:p>
            <a:pPr algn="l">
              <a:spcBef>
                <a:spcPts val="0"/>
              </a:spcBef>
            </a:pPr>
            <a:endParaRPr lang="en-US" dirty="0" smtClean="0"/>
          </a:p>
          <a:p>
            <a:pPr algn="l">
              <a:spcBef>
                <a:spcPts val="0"/>
              </a:spcBef>
            </a:pPr>
            <a:endParaRPr lang="en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52400" y="63600"/>
            <a:ext cx="4800600" cy="533399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/>
              <a:t>Clustering of </a:t>
            </a:r>
            <a:r>
              <a:rPr lang="en-US" sz="1400" dirty="0"/>
              <a:t>Documents Based on Text Content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56225"/>
            <a:ext cx="10287000" cy="479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9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668</Words>
  <Application>Microsoft Office PowerPoint</Application>
  <PresentationFormat>Widescreen</PresentationFormat>
  <Paragraphs>109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Clustering of Documents Based on Text Content</vt:lpstr>
      <vt:lpstr>Clustering of Documents Based on Text Content</vt:lpstr>
      <vt:lpstr>Clustering of Documents Based on Text Content</vt:lpstr>
      <vt:lpstr>Clustering of Documents Based on Text Content</vt:lpstr>
      <vt:lpstr>Clustering of Documents Based on Text Content</vt:lpstr>
      <vt:lpstr>Clustering of Documents Based on Text Content</vt:lpstr>
      <vt:lpstr>Clustering of Documents Based on Text Content</vt:lpstr>
      <vt:lpstr>Clustering of Documents Based on Text Content</vt:lpstr>
      <vt:lpstr>Clustering of Documents Based on Text Content</vt:lpstr>
      <vt:lpstr>Clustering of Documents Based on Text Content</vt:lpstr>
      <vt:lpstr>Clustering of Documents Based on Text Content</vt:lpstr>
      <vt:lpstr>Clustering of Documents Based on Text Content</vt:lpstr>
      <vt:lpstr>Clustering of Documents Based on Text Content</vt:lpstr>
      <vt:lpstr>Clustering of Documents Based on Text Content</vt:lpstr>
      <vt:lpstr>Clustering of Documents Based on Text Content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Area of the project</dc:title>
  <dc:creator>PESU-CS</dc:creator>
  <cp:lastModifiedBy>Niket Raj</cp:lastModifiedBy>
  <cp:revision>61</cp:revision>
  <dcterms:created xsi:type="dcterms:W3CDTF">2017-01-10T11:35:03Z</dcterms:created>
  <dcterms:modified xsi:type="dcterms:W3CDTF">2017-05-07T18:09:04Z</dcterms:modified>
  <cp:contentStatus/>
</cp:coreProperties>
</file>