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4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3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1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1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9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0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94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2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6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7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0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4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8B9F59-50F0-4148-8D40-80C74BD6D8DA}" type="datetimeFigureOut">
              <a:rPr lang="en-IN" smtClean="0"/>
              <a:t>17-12-2015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907274-CDB3-4D31-A561-61F57B4A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8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4800" b="1" u="sng" dirty="0">
                <a:solidFill>
                  <a:srgbClr val="FFFF00"/>
                </a:solidFill>
                <a:latin typeface="Algerian" panose="04020705040A02060702" pitchFamily="82" charset="0"/>
              </a:rPr>
              <a:t>Lexical </a:t>
            </a:r>
            <a:r>
              <a:rPr lang="da-DK" sz="4800" b="1" u="sng" dirty="0" smtClean="0">
                <a:solidFill>
                  <a:srgbClr val="FFFF00"/>
                </a:solidFill>
                <a:latin typeface="Algerian" panose="04020705040A02060702" pitchFamily="82" charset="0"/>
              </a:rPr>
              <a:t>Analyzer For HTML</a:t>
            </a:r>
            <a:endParaRPr lang="en-IN" sz="4800" b="1" u="sng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 smtClean="0">
                <a:solidFill>
                  <a:schemeClr val="tx2"/>
                </a:solidFill>
              </a:rPr>
              <a:t>Team Members </a:t>
            </a:r>
            <a:r>
              <a:rPr lang="en-IN" sz="2400" b="1" dirty="0" smtClean="0">
                <a:solidFill>
                  <a:schemeClr val="tx2"/>
                </a:solidFill>
              </a:rPr>
              <a:t>:-</a:t>
            </a:r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Niket </a:t>
            </a:r>
            <a:r>
              <a:rPr lang="en-IN" sz="2400" b="1" dirty="0" smtClean="0">
                <a:solidFill>
                  <a:schemeClr val="tx2"/>
                </a:solidFill>
              </a:rPr>
              <a:t>Raj        1PI13CS100</a:t>
            </a:r>
          </a:p>
          <a:p>
            <a:r>
              <a:rPr lang="en-IN" sz="2400" b="1" dirty="0" err="1" smtClean="0">
                <a:solidFill>
                  <a:schemeClr val="tx2"/>
                </a:solidFill>
              </a:rPr>
              <a:t>Mukesh</a:t>
            </a:r>
            <a:r>
              <a:rPr lang="en-IN" sz="2400" b="1" dirty="0" smtClean="0">
                <a:solidFill>
                  <a:schemeClr val="tx2"/>
                </a:solidFill>
              </a:rPr>
              <a:t>  G     1PI13CS093</a:t>
            </a:r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 err="1" smtClean="0">
                <a:solidFill>
                  <a:schemeClr val="tx2"/>
                </a:solidFill>
              </a:rPr>
              <a:t>Aizaz</a:t>
            </a:r>
            <a:r>
              <a:rPr lang="en-IN" sz="2400" b="1" dirty="0" smtClean="0">
                <a:solidFill>
                  <a:schemeClr val="tx2"/>
                </a:solidFill>
              </a:rPr>
              <a:t>               1PI13CS089</a:t>
            </a:r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 err="1" smtClean="0">
                <a:solidFill>
                  <a:schemeClr val="tx2"/>
                </a:solidFill>
              </a:rPr>
              <a:t>Sharath</a:t>
            </a:r>
            <a:r>
              <a:rPr lang="en-IN" sz="2400" b="1" dirty="0" smtClean="0">
                <a:solidFill>
                  <a:schemeClr val="tx2"/>
                </a:solidFill>
              </a:rPr>
              <a:t> S       1PI13CS140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9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u="sng" dirty="0">
                <a:solidFill>
                  <a:srgbClr val="FFFF00"/>
                </a:solidFill>
              </a:rPr>
              <a:t>INTRODUCTION</a:t>
            </a:r>
            <a:endParaRPr lang="en-IN" sz="4800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09580"/>
            <a:ext cx="10131425" cy="3649133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Lexical </a:t>
            </a:r>
            <a:r>
              <a:rPr lang="en-IN" sz="3200" b="1" dirty="0"/>
              <a:t>analysis is the process of converting a sequence of characters (such as in a computer program or web page) into a sequence of tokens (strings with an identified "meaning"). </a:t>
            </a:r>
            <a:endParaRPr lang="en-IN" sz="3200" b="1" dirty="0" smtClean="0"/>
          </a:p>
          <a:p>
            <a:r>
              <a:rPr lang="en-IN" sz="3200" b="1" dirty="0" smtClean="0"/>
              <a:t>A </a:t>
            </a:r>
            <a:r>
              <a:rPr lang="en-IN" sz="3200" b="1" dirty="0"/>
              <a:t>program that performs lexical analysis may be called a </a:t>
            </a:r>
            <a:r>
              <a:rPr lang="en-IN" sz="3200" b="1" dirty="0" smtClean="0"/>
              <a:t>Lexical </a:t>
            </a:r>
            <a:r>
              <a:rPr lang="en-IN" sz="3200" b="1" dirty="0" err="1" smtClean="0"/>
              <a:t>Analyzer</a:t>
            </a:r>
            <a:r>
              <a:rPr lang="en-IN" sz="3200" b="1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417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9" y="148281"/>
            <a:ext cx="10131425" cy="904331"/>
          </a:xfrm>
        </p:spPr>
        <p:txBody>
          <a:bodyPr>
            <a:normAutofit/>
          </a:bodyPr>
          <a:lstStyle/>
          <a:p>
            <a:pPr algn="ctr"/>
            <a:r>
              <a:rPr lang="en-IN" sz="4800" cap="none" dirty="0" smtClean="0">
                <a:solidFill>
                  <a:srgbClr val="FFFF00"/>
                </a:solidFill>
              </a:rPr>
              <a:t>Lexical </a:t>
            </a:r>
            <a:r>
              <a:rPr lang="en-IN" sz="4800" cap="none" dirty="0" err="1" smtClean="0">
                <a:solidFill>
                  <a:srgbClr val="FFFF00"/>
                </a:solidFill>
              </a:rPr>
              <a:t>Analyzer</a:t>
            </a:r>
            <a:r>
              <a:rPr lang="en-IN" sz="4800" cap="none" dirty="0" smtClean="0">
                <a:solidFill>
                  <a:srgbClr val="FFFF00"/>
                </a:solidFill>
              </a:rPr>
              <a:t> within a Compiler</a:t>
            </a:r>
            <a:endParaRPr lang="en-IN" sz="4800" cap="none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7" y="1052612"/>
            <a:ext cx="11145794" cy="5584590"/>
          </a:xfrm>
        </p:spPr>
      </p:pic>
    </p:spTree>
    <p:extLst>
      <p:ext uri="{BB962C8B-B14F-4D97-AF65-F5344CB8AC3E}">
        <p14:creationId xmlns:p14="http://schemas.microsoft.com/office/powerpoint/2010/main" val="6974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0297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cap="none" dirty="0" err="1" smtClean="0">
                <a:solidFill>
                  <a:srgbClr val="FFFF00"/>
                </a:solidFill>
              </a:rPr>
              <a:t>Lexer</a:t>
            </a:r>
            <a:r>
              <a:rPr lang="en-IN" sz="4800" cap="none" dirty="0" smtClean="0">
                <a:solidFill>
                  <a:srgbClr val="FFFF00"/>
                </a:solidFill>
              </a:rPr>
              <a:t> Parser Interaction</a:t>
            </a:r>
            <a:endParaRPr lang="en-IN" sz="4800" cap="none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22" y="1750631"/>
            <a:ext cx="9457982" cy="4797812"/>
          </a:xfrm>
        </p:spPr>
      </p:pic>
    </p:spTree>
    <p:extLst>
      <p:ext uri="{BB962C8B-B14F-4D97-AF65-F5344CB8AC3E}">
        <p14:creationId xmlns:p14="http://schemas.microsoft.com/office/powerpoint/2010/main" val="304354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4756"/>
            <a:ext cx="10131425" cy="1058563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FF00"/>
                </a:solidFill>
              </a:rPr>
              <a:t>Lexical </a:t>
            </a:r>
            <a:r>
              <a:rPr lang="en-IN" u="sng" dirty="0" err="1" smtClean="0">
                <a:solidFill>
                  <a:srgbClr val="FFFF00"/>
                </a:solidFill>
              </a:rPr>
              <a:t>Analyzer</a:t>
            </a:r>
            <a:r>
              <a:rPr lang="en-IN" u="sng" dirty="0" smtClean="0">
                <a:solidFill>
                  <a:srgbClr val="FFFF00"/>
                </a:solidFill>
              </a:rPr>
              <a:t> for html</a:t>
            </a:r>
            <a:endParaRPr lang="en-IN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23319"/>
            <a:ext cx="10131425" cy="525162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Input    	:  A HTML code or file</a:t>
            </a:r>
          </a:p>
          <a:p>
            <a:r>
              <a:rPr lang="en-IN" sz="3600" dirty="0" smtClean="0"/>
              <a:t>Output 	</a:t>
            </a:r>
            <a:r>
              <a:rPr lang="en-IN" sz="3600" dirty="0"/>
              <a:t>:  sequence of tokens</a:t>
            </a:r>
          </a:p>
          <a:p>
            <a:r>
              <a:rPr lang="en-IN" sz="3600" dirty="0"/>
              <a:t>Read input file</a:t>
            </a:r>
          </a:p>
          <a:p>
            <a:r>
              <a:rPr lang="en-IN" sz="3600" dirty="0"/>
              <a:t>Identify </a:t>
            </a:r>
            <a:r>
              <a:rPr lang="en-IN" sz="3600" dirty="0" smtClean="0"/>
              <a:t>HTML tags and attributes</a:t>
            </a:r>
          </a:p>
          <a:p>
            <a:r>
              <a:rPr lang="en-IN" sz="3600" dirty="0" smtClean="0"/>
              <a:t>Count </a:t>
            </a:r>
            <a:r>
              <a:rPr lang="en-IN" sz="3600" dirty="0"/>
              <a:t>line numbers</a:t>
            </a:r>
          </a:p>
          <a:p>
            <a:r>
              <a:rPr lang="en-IN" sz="3600" dirty="0"/>
              <a:t>Remove </a:t>
            </a:r>
            <a:r>
              <a:rPr lang="en-IN" sz="3600" dirty="0" smtClean="0"/>
              <a:t>whitespaces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996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13039"/>
            <a:ext cx="10131425" cy="1120346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00"/>
                </a:solidFill>
              </a:rPr>
              <a:t>What is a token?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6379"/>
            <a:ext cx="10131425" cy="3496962"/>
          </a:xfrm>
        </p:spPr>
        <p:txBody>
          <a:bodyPr>
            <a:normAutofit/>
          </a:bodyPr>
          <a:lstStyle/>
          <a:p>
            <a:r>
              <a:rPr lang="en-IN" sz="3200" dirty="0"/>
              <a:t>Defined by the programming language</a:t>
            </a:r>
          </a:p>
          <a:p>
            <a:r>
              <a:rPr lang="en-IN" sz="3200" dirty="0"/>
              <a:t>Can be separated by </a:t>
            </a:r>
            <a:r>
              <a:rPr lang="en-IN" sz="3200" dirty="0" smtClean="0"/>
              <a:t>spaces</a:t>
            </a:r>
          </a:p>
          <a:p>
            <a:r>
              <a:rPr lang="en-US" altLang="en-US" sz="3200" dirty="0" smtClean="0"/>
              <a:t>All </a:t>
            </a:r>
            <a:r>
              <a:rPr lang="en-US" altLang="en-US" sz="3200" dirty="0"/>
              <a:t>the basic elements in a language must be tokens so that they can be </a:t>
            </a:r>
            <a:r>
              <a:rPr lang="en-US" altLang="en-US" sz="3200" dirty="0" smtClean="0"/>
              <a:t>recognized</a:t>
            </a:r>
          </a:p>
          <a:p>
            <a:r>
              <a:rPr lang="en-US" altLang="en-US" sz="3200" dirty="0"/>
              <a:t>A </a:t>
            </a:r>
            <a:r>
              <a:rPr lang="en-US" altLang="en-US" sz="3200" i="1" dirty="0">
                <a:solidFill>
                  <a:srgbClr val="FFFF00"/>
                </a:solidFill>
              </a:rPr>
              <a:t>lexeme</a:t>
            </a:r>
            <a:r>
              <a:rPr lang="en-US" altLang="en-US" sz="3200" dirty="0"/>
              <a:t> is a particular instant of a </a:t>
            </a:r>
            <a:r>
              <a:rPr lang="en-US" altLang="en-US" sz="3200" dirty="0" smtClean="0"/>
              <a:t>token.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621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8011"/>
            <a:ext cx="10131425" cy="10338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HTML code       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/>
              <a:t>=====</a:t>
            </a:r>
            <a:r>
              <a:rPr lang="en-IN" dirty="0">
                <a:sym typeface="Wingdings" panose="05000000000000000000" pitchFamily="2" charset="2"/>
              </a:rPr>
              <a:t>          </a:t>
            </a:r>
            <a:r>
              <a:rPr lang="en-IN" sz="4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Tokens    </a:t>
            </a:r>
            <a:r>
              <a:rPr lang="en-IN" sz="4800" dirty="0">
                <a:solidFill>
                  <a:srgbClr val="FFFF00"/>
                </a:solidFill>
              </a:rPr>
              <a:t/>
            </a:r>
            <a:br>
              <a:rPr lang="en-IN" sz="4800" dirty="0">
                <a:solidFill>
                  <a:srgbClr val="FFFF00"/>
                </a:solidFill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" y="2065867"/>
            <a:ext cx="3632886" cy="3978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82" y="2065868"/>
            <a:ext cx="7710616" cy="39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848"/>
            <a:ext cx="10131425" cy="75605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cap="none" dirty="0" smtClean="0">
                <a:solidFill>
                  <a:srgbClr val="FFFF00"/>
                </a:solidFill>
              </a:rPr>
              <a:t>Panic Mode Recovery</a:t>
            </a:r>
            <a:endParaRPr lang="en-IN" sz="4800" cap="none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8605"/>
            <a:ext cx="10131425" cy="5436973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When </a:t>
            </a:r>
            <a:r>
              <a:rPr lang="en-IN" sz="2800" dirty="0" err="1" smtClean="0"/>
              <a:t>lexer</a:t>
            </a:r>
            <a:r>
              <a:rPr lang="en-IN" sz="2800" dirty="0" smtClean="0"/>
              <a:t> detects </a:t>
            </a:r>
            <a:r>
              <a:rPr lang="en-IN" sz="2800" dirty="0"/>
              <a:t>an error when it discovers that an input's prefix does not fit the specification of any token </a:t>
            </a:r>
            <a:r>
              <a:rPr lang="en-IN" sz="2800" dirty="0" smtClean="0"/>
              <a:t>class known as </a:t>
            </a:r>
            <a:r>
              <a:rPr lang="en-IN" sz="2800" dirty="0" smtClean="0">
                <a:solidFill>
                  <a:srgbClr val="FFFF00"/>
                </a:solidFill>
              </a:rPr>
              <a:t>Panic Mode.</a:t>
            </a:r>
          </a:p>
          <a:p>
            <a:r>
              <a:rPr lang="en-IN" sz="2800" dirty="0"/>
              <a:t>The simplest possible </a:t>
            </a:r>
            <a:r>
              <a:rPr lang="en-IN" sz="2800" dirty="0" smtClean="0"/>
              <a:t>panic mode </a:t>
            </a:r>
            <a:r>
              <a:rPr lang="en-IN" sz="2800" dirty="0"/>
              <a:t>recovery is to skip the erroneous characters until the lexical </a:t>
            </a:r>
            <a:r>
              <a:rPr lang="en-IN" sz="2800" dirty="0" err="1"/>
              <a:t>analyzer</a:t>
            </a:r>
            <a:r>
              <a:rPr lang="en-IN" sz="2800" dirty="0"/>
              <a:t> finds another token. But this is likely to cause the parser to read a deletion error, which can cause severe difficulties in the </a:t>
            </a:r>
            <a:r>
              <a:rPr lang="en-IN" sz="2800" dirty="0" smtClean="0"/>
              <a:t>syntax analysis </a:t>
            </a:r>
            <a:r>
              <a:rPr lang="en-IN" sz="2800" dirty="0"/>
              <a:t>and remaining phases. One way the parser can help the lexical </a:t>
            </a:r>
            <a:r>
              <a:rPr lang="en-IN" sz="2800" dirty="0" err="1"/>
              <a:t>analyzer</a:t>
            </a:r>
            <a:r>
              <a:rPr lang="en-IN" sz="2800" dirty="0"/>
              <a:t> can improve its ability to recover from errors is to make its list of legitimate tokens (in the current context) available to the error recovery routine. The error-recovery routine can then decide whether a remaining input's prefix matches one of these tokens closely enough to be treated as that token.</a:t>
            </a:r>
          </a:p>
        </p:txBody>
      </p:sp>
    </p:spTree>
    <p:extLst>
      <p:ext uri="{BB962C8B-B14F-4D97-AF65-F5344CB8AC3E}">
        <p14:creationId xmlns:p14="http://schemas.microsoft.com/office/powerpoint/2010/main" val="368274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478399">
            <a:off x="3121587" y="2431556"/>
            <a:ext cx="539246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 CENA" panose="02000000000000000000" pitchFamily="2" charset="0"/>
              </a:rPr>
              <a:t>THANK YOU…</a:t>
            </a:r>
            <a:endParaRPr lang="en-US" sz="7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8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66</TotalTime>
  <Words>268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 CENA</vt:lpstr>
      <vt:lpstr>Arial</vt:lpstr>
      <vt:lpstr>Calibri</vt:lpstr>
      <vt:lpstr>Calibri Light</vt:lpstr>
      <vt:lpstr>Wingdings</vt:lpstr>
      <vt:lpstr>Celestial</vt:lpstr>
      <vt:lpstr>Lexical Analyzer For HTML</vt:lpstr>
      <vt:lpstr>INTRODUCTION</vt:lpstr>
      <vt:lpstr>Lexical Analyzer within a Compiler</vt:lpstr>
      <vt:lpstr>Lexer Parser Interaction</vt:lpstr>
      <vt:lpstr>Lexical Analyzer for html</vt:lpstr>
      <vt:lpstr>What is a token?</vt:lpstr>
      <vt:lpstr>HTML code        =====          Tokens     </vt:lpstr>
      <vt:lpstr>Panic Mode Recovery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Analyzer For HTML</dc:title>
  <dc:creator>Niket Raj</dc:creator>
  <cp:lastModifiedBy>Niket Raj</cp:lastModifiedBy>
  <cp:revision>10</cp:revision>
  <dcterms:created xsi:type="dcterms:W3CDTF">2015-12-16T19:47:06Z</dcterms:created>
  <dcterms:modified xsi:type="dcterms:W3CDTF">2015-12-16T20:53:49Z</dcterms:modified>
</cp:coreProperties>
</file>