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2" r:id="rId6"/>
    <p:sldId id="261" r:id="rId7"/>
    <p:sldId id="263" r:id="rId8"/>
    <p:sldId id="264" r:id="rId9"/>
    <p:sldId id="266" r:id="rId10"/>
    <p:sldId id="267" r:id="rId11"/>
    <p:sldId id="265" r:id="rId12"/>
    <p:sldId id="268" r:id="rId13"/>
    <p:sldId id="270" r:id="rId14"/>
    <p:sldId id="269" r:id="rId15"/>
    <p:sldId id="271" r:id="rId16"/>
    <p:sldId id="272" r:id="rId17"/>
    <p:sldId id="273" r:id="rId18"/>
    <p:sldId id="274" r:id="rId19"/>
    <p:sldId id="275" r:id="rId20"/>
    <p:sldId id="276" r:id="rId21"/>
    <p:sldId id="277" r:id="rId22"/>
    <p:sldId id="278" r:id="rId23"/>
    <p:sldId id="279" r:id="rId24"/>
    <p:sldId id="281" r:id="rId25"/>
    <p:sldId id="282" r:id="rId26"/>
    <p:sldId id="286" r:id="rId27"/>
    <p:sldId id="283" r:id="rId28"/>
    <p:sldId id="284" r:id="rId29"/>
    <p:sldId id="285" r:id="rId30"/>
    <p:sldId id="287" r:id="rId31"/>
    <p:sldId id="288" r:id="rId32"/>
    <p:sldId id="289" r:id="rId33"/>
    <p:sldId id="290" r:id="rId34"/>
    <p:sldId id="291" r:id="rId35"/>
    <p:sldId id="292" r:id="rId36"/>
    <p:sldId id="293" r:id="rId37"/>
    <p:sldId id="294" r:id="rId38"/>
    <p:sldId id="295" r:id="rId39"/>
    <p:sldId id="296" r:id="rId4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99" d="100"/>
          <a:sy n="99" d="100"/>
        </p:scale>
        <p:origin x="-120" y="-82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90A3A63B-A440-46D8-89FB-6C60A5719D75}"/>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xmlns="" id="{CD8F99B3-AF66-4617-94D0-B1E5BCD4CB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xmlns="" id="{446FE844-96F6-4AC5-9B74-CEA0555F06A6}"/>
              </a:ext>
            </a:extLst>
          </p:cNvPr>
          <p:cNvSpPr>
            <a:spLocks noGrp="1"/>
          </p:cNvSpPr>
          <p:nvPr>
            <p:ph type="dt" sz="half" idx="10"/>
          </p:nvPr>
        </p:nvSpPr>
        <p:spPr/>
        <p:txBody>
          <a:bodyPr/>
          <a:lstStyle/>
          <a:p>
            <a:fld id="{D49C7F00-3BBD-4BA6-B28A-7EA0935C6BE7}" type="datetimeFigureOut">
              <a:rPr lang="ko-KR" altLang="en-US" smtClean="0"/>
              <a:t>2018-06-24</a:t>
            </a:fld>
            <a:endParaRPr lang="ko-KR" altLang="en-US"/>
          </a:p>
        </p:txBody>
      </p:sp>
      <p:sp>
        <p:nvSpPr>
          <p:cNvPr id="5" name="바닥글 개체 틀 4">
            <a:extLst>
              <a:ext uri="{FF2B5EF4-FFF2-40B4-BE49-F238E27FC236}">
                <a16:creationId xmlns:a16="http://schemas.microsoft.com/office/drawing/2014/main" xmlns="" id="{C49FB0B2-B815-490A-8D34-DE147EAFB8B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xmlns="" id="{3375C471-F289-4489-8181-C063841FAA6D}"/>
              </a:ext>
            </a:extLst>
          </p:cNvPr>
          <p:cNvSpPr>
            <a:spLocks noGrp="1"/>
          </p:cNvSpPr>
          <p:nvPr>
            <p:ph type="sldNum" sz="quarter" idx="12"/>
          </p:nvPr>
        </p:nvSpPr>
        <p:spPr/>
        <p:txBody>
          <a:bodyPr/>
          <a:lstStyle/>
          <a:p>
            <a:fld id="{88C55923-6DD3-4EF6-A23E-DD6BB2832C90}" type="slidenum">
              <a:rPr lang="ko-KR" altLang="en-US" smtClean="0"/>
              <a:t>‹#›</a:t>
            </a:fld>
            <a:endParaRPr lang="ko-KR" altLang="en-US"/>
          </a:p>
        </p:txBody>
      </p:sp>
    </p:spTree>
    <p:extLst>
      <p:ext uri="{BB962C8B-B14F-4D97-AF65-F5344CB8AC3E}">
        <p14:creationId xmlns:p14="http://schemas.microsoft.com/office/powerpoint/2010/main" val="1131476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B2E3D6EB-B97F-4467-BA68-49EA0434FFB6}"/>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xmlns="" id="{11E9EC22-B095-4E71-B870-25B9B9CB5423}"/>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xmlns="" id="{4586839F-C7EE-47F9-9F65-B5B2BC985FCA}"/>
              </a:ext>
            </a:extLst>
          </p:cNvPr>
          <p:cNvSpPr>
            <a:spLocks noGrp="1"/>
          </p:cNvSpPr>
          <p:nvPr>
            <p:ph type="dt" sz="half" idx="10"/>
          </p:nvPr>
        </p:nvSpPr>
        <p:spPr/>
        <p:txBody>
          <a:bodyPr/>
          <a:lstStyle/>
          <a:p>
            <a:fld id="{D49C7F00-3BBD-4BA6-B28A-7EA0935C6BE7}" type="datetimeFigureOut">
              <a:rPr lang="ko-KR" altLang="en-US" smtClean="0"/>
              <a:t>2018-06-24</a:t>
            </a:fld>
            <a:endParaRPr lang="ko-KR" altLang="en-US"/>
          </a:p>
        </p:txBody>
      </p:sp>
      <p:sp>
        <p:nvSpPr>
          <p:cNvPr id="5" name="바닥글 개체 틀 4">
            <a:extLst>
              <a:ext uri="{FF2B5EF4-FFF2-40B4-BE49-F238E27FC236}">
                <a16:creationId xmlns:a16="http://schemas.microsoft.com/office/drawing/2014/main" xmlns="" id="{2DDD1024-8BE0-4178-86B4-9A969CEA484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xmlns="" id="{7C05525D-21CC-4C96-8611-DCECE5232F40}"/>
              </a:ext>
            </a:extLst>
          </p:cNvPr>
          <p:cNvSpPr>
            <a:spLocks noGrp="1"/>
          </p:cNvSpPr>
          <p:nvPr>
            <p:ph type="sldNum" sz="quarter" idx="12"/>
          </p:nvPr>
        </p:nvSpPr>
        <p:spPr/>
        <p:txBody>
          <a:bodyPr/>
          <a:lstStyle/>
          <a:p>
            <a:fld id="{88C55923-6DD3-4EF6-A23E-DD6BB2832C90}" type="slidenum">
              <a:rPr lang="ko-KR" altLang="en-US" smtClean="0"/>
              <a:t>‹#›</a:t>
            </a:fld>
            <a:endParaRPr lang="ko-KR" altLang="en-US"/>
          </a:p>
        </p:txBody>
      </p:sp>
    </p:spTree>
    <p:extLst>
      <p:ext uri="{BB962C8B-B14F-4D97-AF65-F5344CB8AC3E}">
        <p14:creationId xmlns:p14="http://schemas.microsoft.com/office/powerpoint/2010/main" val="3485873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xmlns="" id="{3A6DD2DA-78A0-4D50-8206-302CF36611C6}"/>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xmlns="" id="{CF444DE8-97B5-4399-9550-AA3131B76121}"/>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xmlns="" id="{961A6C8F-3B14-453A-8B2F-CB672AC841A5}"/>
              </a:ext>
            </a:extLst>
          </p:cNvPr>
          <p:cNvSpPr>
            <a:spLocks noGrp="1"/>
          </p:cNvSpPr>
          <p:nvPr>
            <p:ph type="dt" sz="half" idx="10"/>
          </p:nvPr>
        </p:nvSpPr>
        <p:spPr/>
        <p:txBody>
          <a:bodyPr/>
          <a:lstStyle/>
          <a:p>
            <a:fld id="{D49C7F00-3BBD-4BA6-B28A-7EA0935C6BE7}" type="datetimeFigureOut">
              <a:rPr lang="ko-KR" altLang="en-US" smtClean="0"/>
              <a:t>2018-06-24</a:t>
            </a:fld>
            <a:endParaRPr lang="ko-KR" altLang="en-US"/>
          </a:p>
        </p:txBody>
      </p:sp>
      <p:sp>
        <p:nvSpPr>
          <p:cNvPr id="5" name="바닥글 개체 틀 4">
            <a:extLst>
              <a:ext uri="{FF2B5EF4-FFF2-40B4-BE49-F238E27FC236}">
                <a16:creationId xmlns:a16="http://schemas.microsoft.com/office/drawing/2014/main" xmlns="" id="{5ADA1B91-1853-44B9-9464-2F9FAB3F64C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xmlns="" id="{1176ABA7-B8E1-453E-AC94-2C0B707394A1}"/>
              </a:ext>
            </a:extLst>
          </p:cNvPr>
          <p:cNvSpPr>
            <a:spLocks noGrp="1"/>
          </p:cNvSpPr>
          <p:nvPr>
            <p:ph type="sldNum" sz="quarter" idx="12"/>
          </p:nvPr>
        </p:nvSpPr>
        <p:spPr/>
        <p:txBody>
          <a:bodyPr/>
          <a:lstStyle/>
          <a:p>
            <a:fld id="{88C55923-6DD3-4EF6-A23E-DD6BB2832C90}" type="slidenum">
              <a:rPr lang="ko-KR" altLang="en-US" smtClean="0"/>
              <a:t>‹#›</a:t>
            </a:fld>
            <a:endParaRPr lang="ko-KR" altLang="en-US"/>
          </a:p>
        </p:txBody>
      </p:sp>
    </p:spTree>
    <p:extLst>
      <p:ext uri="{BB962C8B-B14F-4D97-AF65-F5344CB8AC3E}">
        <p14:creationId xmlns:p14="http://schemas.microsoft.com/office/powerpoint/2010/main" val="2620860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9ED02A5B-6CCC-4CB6-BF9D-D20A64B07B79}"/>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xmlns="" id="{B80D5561-46F0-4D80-BD33-49D231DC0B0D}"/>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xmlns="" id="{F75EEEEB-21C9-40F7-9DAA-DB562D6CAB6C}"/>
              </a:ext>
            </a:extLst>
          </p:cNvPr>
          <p:cNvSpPr>
            <a:spLocks noGrp="1"/>
          </p:cNvSpPr>
          <p:nvPr>
            <p:ph type="dt" sz="half" idx="10"/>
          </p:nvPr>
        </p:nvSpPr>
        <p:spPr/>
        <p:txBody>
          <a:bodyPr/>
          <a:lstStyle/>
          <a:p>
            <a:fld id="{D49C7F00-3BBD-4BA6-B28A-7EA0935C6BE7}" type="datetimeFigureOut">
              <a:rPr lang="ko-KR" altLang="en-US" smtClean="0"/>
              <a:t>2018-06-24</a:t>
            </a:fld>
            <a:endParaRPr lang="ko-KR" altLang="en-US"/>
          </a:p>
        </p:txBody>
      </p:sp>
      <p:sp>
        <p:nvSpPr>
          <p:cNvPr id="5" name="바닥글 개체 틀 4">
            <a:extLst>
              <a:ext uri="{FF2B5EF4-FFF2-40B4-BE49-F238E27FC236}">
                <a16:creationId xmlns:a16="http://schemas.microsoft.com/office/drawing/2014/main" xmlns="" id="{EC86DB47-6C26-4441-A26B-BDB3AB7035C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xmlns="" id="{C013E68F-52EB-4C12-B5BD-FCDD1189C3A7}"/>
              </a:ext>
            </a:extLst>
          </p:cNvPr>
          <p:cNvSpPr>
            <a:spLocks noGrp="1"/>
          </p:cNvSpPr>
          <p:nvPr>
            <p:ph type="sldNum" sz="quarter" idx="12"/>
          </p:nvPr>
        </p:nvSpPr>
        <p:spPr/>
        <p:txBody>
          <a:bodyPr/>
          <a:lstStyle/>
          <a:p>
            <a:fld id="{88C55923-6DD3-4EF6-A23E-DD6BB2832C90}" type="slidenum">
              <a:rPr lang="ko-KR" altLang="en-US" smtClean="0"/>
              <a:t>‹#›</a:t>
            </a:fld>
            <a:endParaRPr lang="ko-KR" altLang="en-US"/>
          </a:p>
        </p:txBody>
      </p:sp>
    </p:spTree>
    <p:extLst>
      <p:ext uri="{BB962C8B-B14F-4D97-AF65-F5344CB8AC3E}">
        <p14:creationId xmlns:p14="http://schemas.microsoft.com/office/powerpoint/2010/main" val="3802217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B756941F-5986-4F34-9BC8-7070F1B8EDEA}"/>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xmlns="" id="{751C3C52-D4E1-4FF5-A4C7-D68C0C8C31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xmlns="" id="{DE75D963-96B3-47BB-AA9B-7AA5D397F3DE}"/>
              </a:ext>
            </a:extLst>
          </p:cNvPr>
          <p:cNvSpPr>
            <a:spLocks noGrp="1"/>
          </p:cNvSpPr>
          <p:nvPr>
            <p:ph type="dt" sz="half" idx="10"/>
          </p:nvPr>
        </p:nvSpPr>
        <p:spPr/>
        <p:txBody>
          <a:bodyPr/>
          <a:lstStyle/>
          <a:p>
            <a:fld id="{D49C7F00-3BBD-4BA6-B28A-7EA0935C6BE7}" type="datetimeFigureOut">
              <a:rPr lang="ko-KR" altLang="en-US" smtClean="0"/>
              <a:t>2018-06-24</a:t>
            </a:fld>
            <a:endParaRPr lang="ko-KR" altLang="en-US"/>
          </a:p>
        </p:txBody>
      </p:sp>
      <p:sp>
        <p:nvSpPr>
          <p:cNvPr id="5" name="바닥글 개체 틀 4">
            <a:extLst>
              <a:ext uri="{FF2B5EF4-FFF2-40B4-BE49-F238E27FC236}">
                <a16:creationId xmlns:a16="http://schemas.microsoft.com/office/drawing/2014/main" xmlns="" id="{AD967282-1445-48D4-BA0B-A4675BE5323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xmlns="" id="{1D2BC6F0-7992-4712-A865-BD4402C1D030}"/>
              </a:ext>
            </a:extLst>
          </p:cNvPr>
          <p:cNvSpPr>
            <a:spLocks noGrp="1"/>
          </p:cNvSpPr>
          <p:nvPr>
            <p:ph type="sldNum" sz="quarter" idx="12"/>
          </p:nvPr>
        </p:nvSpPr>
        <p:spPr/>
        <p:txBody>
          <a:bodyPr/>
          <a:lstStyle/>
          <a:p>
            <a:fld id="{88C55923-6DD3-4EF6-A23E-DD6BB2832C90}" type="slidenum">
              <a:rPr lang="ko-KR" altLang="en-US" smtClean="0"/>
              <a:t>‹#›</a:t>
            </a:fld>
            <a:endParaRPr lang="ko-KR" altLang="en-US"/>
          </a:p>
        </p:txBody>
      </p:sp>
    </p:spTree>
    <p:extLst>
      <p:ext uri="{BB962C8B-B14F-4D97-AF65-F5344CB8AC3E}">
        <p14:creationId xmlns:p14="http://schemas.microsoft.com/office/powerpoint/2010/main" val="800874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A53C5EE-E0FE-4C35-92B9-399B0BD782F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xmlns="" id="{EA94C26E-8809-4DC7-93B3-AD46C9F4ECAE}"/>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xmlns="" id="{CFB5C4A6-75A0-4A6C-A385-E23F5F463BC9}"/>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xmlns="" id="{7BF1BD0B-5828-47DA-B668-0C7B764D3114}"/>
              </a:ext>
            </a:extLst>
          </p:cNvPr>
          <p:cNvSpPr>
            <a:spLocks noGrp="1"/>
          </p:cNvSpPr>
          <p:nvPr>
            <p:ph type="dt" sz="half" idx="10"/>
          </p:nvPr>
        </p:nvSpPr>
        <p:spPr/>
        <p:txBody>
          <a:bodyPr/>
          <a:lstStyle/>
          <a:p>
            <a:fld id="{D49C7F00-3BBD-4BA6-B28A-7EA0935C6BE7}" type="datetimeFigureOut">
              <a:rPr lang="ko-KR" altLang="en-US" smtClean="0"/>
              <a:t>2018-06-24</a:t>
            </a:fld>
            <a:endParaRPr lang="ko-KR" altLang="en-US"/>
          </a:p>
        </p:txBody>
      </p:sp>
      <p:sp>
        <p:nvSpPr>
          <p:cNvPr id="6" name="바닥글 개체 틀 5">
            <a:extLst>
              <a:ext uri="{FF2B5EF4-FFF2-40B4-BE49-F238E27FC236}">
                <a16:creationId xmlns:a16="http://schemas.microsoft.com/office/drawing/2014/main" xmlns="" id="{A3E2462B-F13B-4CDF-BDAD-B68CCB24E5E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xmlns="" id="{B59DDFE7-DD14-49EE-813D-E8458BD78A53}"/>
              </a:ext>
            </a:extLst>
          </p:cNvPr>
          <p:cNvSpPr>
            <a:spLocks noGrp="1"/>
          </p:cNvSpPr>
          <p:nvPr>
            <p:ph type="sldNum" sz="quarter" idx="12"/>
          </p:nvPr>
        </p:nvSpPr>
        <p:spPr/>
        <p:txBody>
          <a:bodyPr/>
          <a:lstStyle/>
          <a:p>
            <a:fld id="{88C55923-6DD3-4EF6-A23E-DD6BB2832C90}" type="slidenum">
              <a:rPr lang="ko-KR" altLang="en-US" smtClean="0"/>
              <a:t>‹#›</a:t>
            </a:fld>
            <a:endParaRPr lang="ko-KR" altLang="en-US"/>
          </a:p>
        </p:txBody>
      </p:sp>
    </p:spTree>
    <p:extLst>
      <p:ext uri="{BB962C8B-B14F-4D97-AF65-F5344CB8AC3E}">
        <p14:creationId xmlns:p14="http://schemas.microsoft.com/office/powerpoint/2010/main" val="2295021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CF470B3D-4A92-46E6-B1BF-8ED10F743183}"/>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xmlns="" id="{034463A3-81F8-482D-8694-C00267D5D1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xmlns="" id="{7C92056F-AF53-45CA-B239-4EE4BFEDFE4D}"/>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xmlns="" id="{7AB9E5FF-A4EA-4628-A145-0A90BA799F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xmlns="" id="{94BFAA52-7DEC-4A86-B7A6-A5065396DA05}"/>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xmlns="" id="{399E4CBE-EFCF-47C7-91B3-B590B02B9733}"/>
              </a:ext>
            </a:extLst>
          </p:cNvPr>
          <p:cNvSpPr>
            <a:spLocks noGrp="1"/>
          </p:cNvSpPr>
          <p:nvPr>
            <p:ph type="dt" sz="half" idx="10"/>
          </p:nvPr>
        </p:nvSpPr>
        <p:spPr/>
        <p:txBody>
          <a:bodyPr/>
          <a:lstStyle/>
          <a:p>
            <a:fld id="{D49C7F00-3BBD-4BA6-B28A-7EA0935C6BE7}" type="datetimeFigureOut">
              <a:rPr lang="ko-KR" altLang="en-US" smtClean="0"/>
              <a:t>2018-06-24</a:t>
            </a:fld>
            <a:endParaRPr lang="ko-KR" altLang="en-US"/>
          </a:p>
        </p:txBody>
      </p:sp>
      <p:sp>
        <p:nvSpPr>
          <p:cNvPr id="8" name="바닥글 개체 틀 7">
            <a:extLst>
              <a:ext uri="{FF2B5EF4-FFF2-40B4-BE49-F238E27FC236}">
                <a16:creationId xmlns:a16="http://schemas.microsoft.com/office/drawing/2014/main" xmlns="" id="{0D283EB0-E47D-41F0-8F11-3F6FFD81DA61}"/>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xmlns="" id="{CB2647CD-480E-4A84-A334-56DE59B1445A}"/>
              </a:ext>
            </a:extLst>
          </p:cNvPr>
          <p:cNvSpPr>
            <a:spLocks noGrp="1"/>
          </p:cNvSpPr>
          <p:nvPr>
            <p:ph type="sldNum" sz="quarter" idx="12"/>
          </p:nvPr>
        </p:nvSpPr>
        <p:spPr/>
        <p:txBody>
          <a:bodyPr/>
          <a:lstStyle/>
          <a:p>
            <a:fld id="{88C55923-6DD3-4EF6-A23E-DD6BB2832C90}" type="slidenum">
              <a:rPr lang="ko-KR" altLang="en-US" smtClean="0"/>
              <a:t>‹#›</a:t>
            </a:fld>
            <a:endParaRPr lang="ko-KR" altLang="en-US"/>
          </a:p>
        </p:txBody>
      </p:sp>
    </p:spTree>
    <p:extLst>
      <p:ext uri="{BB962C8B-B14F-4D97-AF65-F5344CB8AC3E}">
        <p14:creationId xmlns:p14="http://schemas.microsoft.com/office/powerpoint/2010/main" val="3656508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1B21F6FA-1733-4966-B67F-F35F00BF94EF}"/>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xmlns="" id="{7C4B2E53-1EE2-4E94-B0AC-79FE340A4C13}"/>
              </a:ext>
            </a:extLst>
          </p:cNvPr>
          <p:cNvSpPr>
            <a:spLocks noGrp="1"/>
          </p:cNvSpPr>
          <p:nvPr>
            <p:ph type="dt" sz="half" idx="10"/>
          </p:nvPr>
        </p:nvSpPr>
        <p:spPr/>
        <p:txBody>
          <a:bodyPr/>
          <a:lstStyle/>
          <a:p>
            <a:fld id="{D49C7F00-3BBD-4BA6-B28A-7EA0935C6BE7}" type="datetimeFigureOut">
              <a:rPr lang="ko-KR" altLang="en-US" smtClean="0"/>
              <a:t>2018-06-24</a:t>
            </a:fld>
            <a:endParaRPr lang="ko-KR" altLang="en-US"/>
          </a:p>
        </p:txBody>
      </p:sp>
      <p:sp>
        <p:nvSpPr>
          <p:cNvPr id="4" name="바닥글 개체 틀 3">
            <a:extLst>
              <a:ext uri="{FF2B5EF4-FFF2-40B4-BE49-F238E27FC236}">
                <a16:creationId xmlns:a16="http://schemas.microsoft.com/office/drawing/2014/main" xmlns="" id="{AC8CC1B1-12B0-401B-AC27-EAB5BF336B65}"/>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xmlns="" id="{A95AD4E3-EAC2-43A0-B505-0F031B9155BF}"/>
              </a:ext>
            </a:extLst>
          </p:cNvPr>
          <p:cNvSpPr>
            <a:spLocks noGrp="1"/>
          </p:cNvSpPr>
          <p:nvPr>
            <p:ph type="sldNum" sz="quarter" idx="12"/>
          </p:nvPr>
        </p:nvSpPr>
        <p:spPr/>
        <p:txBody>
          <a:bodyPr/>
          <a:lstStyle/>
          <a:p>
            <a:fld id="{88C55923-6DD3-4EF6-A23E-DD6BB2832C90}" type="slidenum">
              <a:rPr lang="ko-KR" altLang="en-US" smtClean="0"/>
              <a:t>‹#›</a:t>
            </a:fld>
            <a:endParaRPr lang="ko-KR" altLang="en-US"/>
          </a:p>
        </p:txBody>
      </p:sp>
    </p:spTree>
    <p:extLst>
      <p:ext uri="{BB962C8B-B14F-4D97-AF65-F5344CB8AC3E}">
        <p14:creationId xmlns:p14="http://schemas.microsoft.com/office/powerpoint/2010/main" val="4105509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xmlns="" id="{73005FF4-7254-4947-9F70-B77F32C2C5E5}"/>
              </a:ext>
            </a:extLst>
          </p:cNvPr>
          <p:cNvSpPr>
            <a:spLocks noGrp="1"/>
          </p:cNvSpPr>
          <p:nvPr>
            <p:ph type="dt" sz="half" idx="10"/>
          </p:nvPr>
        </p:nvSpPr>
        <p:spPr/>
        <p:txBody>
          <a:bodyPr/>
          <a:lstStyle/>
          <a:p>
            <a:fld id="{D49C7F00-3BBD-4BA6-B28A-7EA0935C6BE7}" type="datetimeFigureOut">
              <a:rPr lang="ko-KR" altLang="en-US" smtClean="0"/>
              <a:t>2018-06-24</a:t>
            </a:fld>
            <a:endParaRPr lang="ko-KR" altLang="en-US"/>
          </a:p>
        </p:txBody>
      </p:sp>
      <p:sp>
        <p:nvSpPr>
          <p:cNvPr id="3" name="바닥글 개체 틀 2">
            <a:extLst>
              <a:ext uri="{FF2B5EF4-FFF2-40B4-BE49-F238E27FC236}">
                <a16:creationId xmlns:a16="http://schemas.microsoft.com/office/drawing/2014/main" xmlns="" id="{D0A9FCEA-D3F0-43EE-93F7-E6132294D662}"/>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xmlns="" id="{7A1474A4-1487-4FFE-85E5-0469805CAEB0}"/>
              </a:ext>
            </a:extLst>
          </p:cNvPr>
          <p:cNvSpPr>
            <a:spLocks noGrp="1"/>
          </p:cNvSpPr>
          <p:nvPr>
            <p:ph type="sldNum" sz="quarter" idx="12"/>
          </p:nvPr>
        </p:nvSpPr>
        <p:spPr/>
        <p:txBody>
          <a:bodyPr/>
          <a:lstStyle/>
          <a:p>
            <a:fld id="{88C55923-6DD3-4EF6-A23E-DD6BB2832C90}" type="slidenum">
              <a:rPr lang="ko-KR" altLang="en-US" smtClean="0"/>
              <a:t>‹#›</a:t>
            </a:fld>
            <a:endParaRPr lang="ko-KR" altLang="en-US"/>
          </a:p>
        </p:txBody>
      </p:sp>
    </p:spTree>
    <p:extLst>
      <p:ext uri="{BB962C8B-B14F-4D97-AF65-F5344CB8AC3E}">
        <p14:creationId xmlns:p14="http://schemas.microsoft.com/office/powerpoint/2010/main" val="2039567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59E2A8D8-DA5D-43AA-AD2F-7D2CB3464AC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xmlns="" id="{0AC2EA8F-274B-45CC-95F1-F0D185FEE5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xmlns="" id="{3C20A1E5-0BAF-4712-B40F-EF36538A38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xmlns="" id="{98FCC41F-519D-4428-B8E9-DA6984DB2294}"/>
              </a:ext>
            </a:extLst>
          </p:cNvPr>
          <p:cNvSpPr>
            <a:spLocks noGrp="1"/>
          </p:cNvSpPr>
          <p:nvPr>
            <p:ph type="dt" sz="half" idx="10"/>
          </p:nvPr>
        </p:nvSpPr>
        <p:spPr/>
        <p:txBody>
          <a:bodyPr/>
          <a:lstStyle/>
          <a:p>
            <a:fld id="{D49C7F00-3BBD-4BA6-B28A-7EA0935C6BE7}" type="datetimeFigureOut">
              <a:rPr lang="ko-KR" altLang="en-US" smtClean="0"/>
              <a:t>2018-06-24</a:t>
            </a:fld>
            <a:endParaRPr lang="ko-KR" altLang="en-US"/>
          </a:p>
        </p:txBody>
      </p:sp>
      <p:sp>
        <p:nvSpPr>
          <p:cNvPr id="6" name="바닥글 개체 틀 5">
            <a:extLst>
              <a:ext uri="{FF2B5EF4-FFF2-40B4-BE49-F238E27FC236}">
                <a16:creationId xmlns:a16="http://schemas.microsoft.com/office/drawing/2014/main" xmlns="" id="{E0FDEFAA-AAAD-4702-AC97-8089B32F259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xmlns="" id="{451DBE1F-269D-4C9E-8FD1-67A98A140555}"/>
              </a:ext>
            </a:extLst>
          </p:cNvPr>
          <p:cNvSpPr>
            <a:spLocks noGrp="1"/>
          </p:cNvSpPr>
          <p:nvPr>
            <p:ph type="sldNum" sz="quarter" idx="12"/>
          </p:nvPr>
        </p:nvSpPr>
        <p:spPr/>
        <p:txBody>
          <a:bodyPr/>
          <a:lstStyle/>
          <a:p>
            <a:fld id="{88C55923-6DD3-4EF6-A23E-DD6BB2832C90}" type="slidenum">
              <a:rPr lang="ko-KR" altLang="en-US" smtClean="0"/>
              <a:t>‹#›</a:t>
            </a:fld>
            <a:endParaRPr lang="ko-KR" altLang="en-US"/>
          </a:p>
        </p:txBody>
      </p:sp>
    </p:spTree>
    <p:extLst>
      <p:ext uri="{BB962C8B-B14F-4D97-AF65-F5344CB8AC3E}">
        <p14:creationId xmlns:p14="http://schemas.microsoft.com/office/powerpoint/2010/main" val="3327001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35D691F4-382D-43DA-BF7A-829877A8FE5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xmlns="" id="{D7463176-2A14-4C4E-9982-3CB40D7961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xmlns="" id="{12A6E4B9-EFC7-4DB1-8A53-8EC039D05E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xmlns="" id="{34E20342-1088-4607-87FE-16C19F00AC9C}"/>
              </a:ext>
            </a:extLst>
          </p:cNvPr>
          <p:cNvSpPr>
            <a:spLocks noGrp="1"/>
          </p:cNvSpPr>
          <p:nvPr>
            <p:ph type="dt" sz="half" idx="10"/>
          </p:nvPr>
        </p:nvSpPr>
        <p:spPr/>
        <p:txBody>
          <a:bodyPr/>
          <a:lstStyle/>
          <a:p>
            <a:fld id="{D49C7F00-3BBD-4BA6-B28A-7EA0935C6BE7}" type="datetimeFigureOut">
              <a:rPr lang="ko-KR" altLang="en-US" smtClean="0"/>
              <a:t>2018-06-24</a:t>
            </a:fld>
            <a:endParaRPr lang="ko-KR" altLang="en-US"/>
          </a:p>
        </p:txBody>
      </p:sp>
      <p:sp>
        <p:nvSpPr>
          <p:cNvPr id="6" name="바닥글 개체 틀 5">
            <a:extLst>
              <a:ext uri="{FF2B5EF4-FFF2-40B4-BE49-F238E27FC236}">
                <a16:creationId xmlns:a16="http://schemas.microsoft.com/office/drawing/2014/main" xmlns="" id="{B4E380AE-5451-4356-B866-621CF012B27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xmlns="" id="{AE23DDBE-E500-463E-BEBA-DFE41E16E16A}"/>
              </a:ext>
            </a:extLst>
          </p:cNvPr>
          <p:cNvSpPr>
            <a:spLocks noGrp="1"/>
          </p:cNvSpPr>
          <p:nvPr>
            <p:ph type="sldNum" sz="quarter" idx="12"/>
          </p:nvPr>
        </p:nvSpPr>
        <p:spPr/>
        <p:txBody>
          <a:bodyPr/>
          <a:lstStyle/>
          <a:p>
            <a:fld id="{88C55923-6DD3-4EF6-A23E-DD6BB2832C90}" type="slidenum">
              <a:rPr lang="ko-KR" altLang="en-US" smtClean="0"/>
              <a:t>‹#›</a:t>
            </a:fld>
            <a:endParaRPr lang="ko-KR" altLang="en-US"/>
          </a:p>
        </p:txBody>
      </p:sp>
    </p:spTree>
    <p:extLst>
      <p:ext uri="{BB962C8B-B14F-4D97-AF65-F5344CB8AC3E}">
        <p14:creationId xmlns:p14="http://schemas.microsoft.com/office/powerpoint/2010/main" val="2549467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xmlns="" id="{230C5F48-6AD7-4B5E-8A03-7317953A35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xmlns="" id="{3EAE6DB2-CD6A-468F-B44A-6F1C01722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xmlns="" id="{AA5F59D3-8E61-4F92-93C0-D797431C19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9C7F00-3BBD-4BA6-B28A-7EA0935C6BE7}" type="datetimeFigureOut">
              <a:rPr lang="ko-KR" altLang="en-US" smtClean="0"/>
              <a:t>2018-06-24</a:t>
            </a:fld>
            <a:endParaRPr lang="ko-KR" altLang="en-US"/>
          </a:p>
        </p:txBody>
      </p:sp>
      <p:sp>
        <p:nvSpPr>
          <p:cNvPr id="5" name="바닥글 개체 틀 4">
            <a:extLst>
              <a:ext uri="{FF2B5EF4-FFF2-40B4-BE49-F238E27FC236}">
                <a16:creationId xmlns:a16="http://schemas.microsoft.com/office/drawing/2014/main" xmlns="" id="{D3AA3FB5-B630-4737-9919-E58DB4F1E2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xmlns="" id="{BD510859-85A9-4980-8231-A28D8965C3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C55923-6DD3-4EF6-A23E-DD6BB2832C90}" type="slidenum">
              <a:rPr lang="ko-KR" altLang="en-US" smtClean="0"/>
              <a:t>‹#›</a:t>
            </a:fld>
            <a:endParaRPr lang="ko-KR" altLang="en-US"/>
          </a:p>
        </p:txBody>
      </p:sp>
    </p:spTree>
    <p:extLst>
      <p:ext uri="{BB962C8B-B14F-4D97-AF65-F5344CB8AC3E}">
        <p14:creationId xmlns:p14="http://schemas.microsoft.com/office/powerpoint/2010/main" val="1990398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F7D5AB63-3A79-419A-8878-AECDCB0A1974}"/>
              </a:ext>
            </a:extLst>
          </p:cNvPr>
          <p:cNvSpPr>
            <a:spLocks noGrp="1"/>
          </p:cNvSpPr>
          <p:nvPr>
            <p:ph type="ctrTitle"/>
          </p:nvPr>
        </p:nvSpPr>
        <p:spPr/>
        <p:txBody>
          <a:bodyPr/>
          <a:lstStyle/>
          <a:p>
            <a:endParaRPr lang="ko-KR" altLang="en-US"/>
          </a:p>
        </p:txBody>
      </p:sp>
      <p:sp>
        <p:nvSpPr>
          <p:cNvPr id="3" name="부제목 2">
            <a:extLst>
              <a:ext uri="{FF2B5EF4-FFF2-40B4-BE49-F238E27FC236}">
                <a16:creationId xmlns:a16="http://schemas.microsoft.com/office/drawing/2014/main" xmlns="" id="{2CF52FCA-B76F-4313-87D6-5A6FB537898F}"/>
              </a:ext>
            </a:extLst>
          </p:cNvPr>
          <p:cNvSpPr>
            <a:spLocks noGrp="1"/>
          </p:cNvSpPr>
          <p:nvPr>
            <p:ph type="subTitle" idx="1"/>
          </p:nvPr>
        </p:nvSpPr>
        <p:spPr/>
        <p:txBody>
          <a:bodyPr/>
          <a:lstStyle/>
          <a:p>
            <a:endParaRPr lang="ko-KR" altLang="en-US"/>
          </a:p>
        </p:txBody>
      </p:sp>
      <p:pic>
        <p:nvPicPr>
          <p:cNvPr id="1026" name="Picture 2" descr="E:\StudyOpenGL\co-study\plac-open-gl\CPUvsGPU구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0" y="685800"/>
            <a:ext cx="96774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205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D88F63C5-7DB3-4B4B-AD8F-9C3A3228F415}"/>
              </a:ext>
            </a:extLst>
          </p:cNvPr>
          <p:cNvSpPr>
            <a:spLocks noGrp="1"/>
          </p:cNvSpPr>
          <p:nvPr>
            <p:ph type="title"/>
          </p:nvPr>
        </p:nvSpPr>
        <p:spPr/>
        <p:txBody>
          <a:bodyPr/>
          <a:lstStyle/>
          <a:p>
            <a:r>
              <a:rPr lang="en-US" altLang="ko-KR" dirty="0"/>
              <a:t>Rasterization</a:t>
            </a:r>
            <a:endParaRPr lang="ko-KR" altLang="en-US" dirty="0"/>
          </a:p>
        </p:txBody>
      </p:sp>
      <p:sp>
        <p:nvSpPr>
          <p:cNvPr id="3" name="내용 개체 틀 2">
            <a:extLst>
              <a:ext uri="{FF2B5EF4-FFF2-40B4-BE49-F238E27FC236}">
                <a16:creationId xmlns:a16="http://schemas.microsoft.com/office/drawing/2014/main" xmlns="" id="{9DBBFEAB-D2DA-413A-A089-6509FF1FA4CB}"/>
              </a:ext>
            </a:extLst>
          </p:cNvPr>
          <p:cNvSpPr>
            <a:spLocks noGrp="1"/>
          </p:cNvSpPr>
          <p:nvPr>
            <p:ph idx="1"/>
          </p:nvPr>
        </p:nvSpPr>
        <p:spPr/>
        <p:txBody>
          <a:bodyPr/>
          <a:lstStyle/>
          <a:p>
            <a:r>
              <a:rPr lang="en-US" altLang="ko-KR" dirty="0"/>
              <a:t>Generating fragments</a:t>
            </a:r>
            <a:endParaRPr lang="ko-KR" altLang="en-US" dirty="0"/>
          </a:p>
        </p:txBody>
      </p:sp>
      <p:pic>
        <p:nvPicPr>
          <p:cNvPr id="4" name="그림 3">
            <a:extLst>
              <a:ext uri="{FF2B5EF4-FFF2-40B4-BE49-F238E27FC236}">
                <a16:creationId xmlns:a16="http://schemas.microsoft.com/office/drawing/2014/main" xmlns="" id="{9DE78657-2E5D-4358-9DB1-754D7F8B6990}"/>
              </a:ext>
            </a:extLst>
          </p:cNvPr>
          <p:cNvPicPr>
            <a:picLocks noChangeAspect="1"/>
          </p:cNvPicPr>
          <p:nvPr/>
        </p:nvPicPr>
        <p:blipFill>
          <a:blip r:embed="rId2"/>
          <a:stretch>
            <a:fillRect/>
          </a:stretch>
        </p:blipFill>
        <p:spPr>
          <a:xfrm>
            <a:off x="3707899" y="2570424"/>
            <a:ext cx="3388808" cy="3009109"/>
          </a:xfrm>
          <a:prstGeom prst="rect">
            <a:avLst/>
          </a:prstGeom>
        </p:spPr>
      </p:pic>
    </p:spTree>
    <p:extLst>
      <p:ext uri="{BB962C8B-B14F-4D97-AF65-F5344CB8AC3E}">
        <p14:creationId xmlns:p14="http://schemas.microsoft.com/office/powerpoint/2010/main" val="628651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CCA821F6-B79E-4831-94AA-DED4E6329EFB}"/>
              </a:ext>
            </a:extLst>
          </p:cNvPr>
          <p:cNvSpPr>
            <a:spLocks noGrp="1"/>
          </p:cNvSpPr>
          <p:nvPr>
            <p:ph type="title"/>
          </p:nvPr>
        </p:nvSpPr>
        <p:spPr/>
        <p:txBody>
          <a:bodyPr/>
          <a:lstStyle/>
          <a:p>
            <a:r>
              <a:rPr lang="en-US" altLang="ko-KR" dirty="0"/>
              <a:t>Fragment </a:t>
            </a:r>
            <a:r>
              <a:rPr lang="en-US" altLang="ko-KR" dirty="0" err="1"/>
              <a:t>Shader</a:t>
            </a:r>
            <a:endParaRPr lang="ko-KR" altLang="en-US" dirty="0"/>
          </a:p>
        </p:txBody>
      </p:sp>
      <p:sp>
        <p:nvSpPr>
          <p:cNvPr id="4" name="직사각형 3">
            <a:extLst>
              <a:ext uri="{FF2B5EF4-FFF2-40B4-BE49-F238E27FC236}">
                <a16:creationId xmlns:a16="http://schemas.microsoft.com/office/drawing/2014/main" xmlns="" id="{BE2BA0D1-D3D1-41B0-990B-497756F4B1D0}"/>
              </a:ext>
            </a:extLst>
          </p:cNvPr>
          <p:cNvSpPr/>
          <p:nvPr/>
        </p:nvSpPr>
        <p:spPr>
          <a:xfrm>
            <a:off x="8280400" y="1754525"/>
            <a:ext cx="3606800" cy="2246769"/>
          </a:xfrm>
          <a:prstGeom prst="rect">
            <a:avLst/>
          </a:prstGeom>
        </p:spPr>
        <p:txBody>
          <a:bodyPr wrap="square">
            <a:spAutoFit/>
          </a:bodyPr>
          <a:lstStyle/>
          <a:p>
            <a:r>
              <a:rPr lang="en-US" altLang="ko-KR" sz="1400" dirty="0"/>
              <a:t>&lt; res/raw/</a:t>
            </a:r>
            <a:r>
              <a:rPr lang="en-US" altLang="ko-KR" sz="1400" dirty="0" err="1"/>
              <a:t>simple_fragment_shader.glsl</a:t>
            </a:r>
            <a:r>
              <a:rPr lang="en-US" altLang="ko-KR" sz="1400" dirty="0"/>
              <a:t> &gt;</a:t>
            </a:r>
          </a:p>
          <a:p>
            <a:endParaRPr lang="en-US" altLang="ko-KR" sz="1400" dirty="0"/>
          </a:p>
          <a:p>
            <a:r>
              <a:rPr lang="en-US" altLang="ko-KR" sz="1400" dirty="0"/>
              <a:t>precision </a:t>
            </a:r>
            <a:r>
              <a:rPr lang="en-US" altLang="ko-KR" sz="1400" dirty="0" err="1"/>
              <a:t>mediump</a:t>
            </a:r>
            <a:r>
              <a:rPr lang="en-US" altLang="ko-KR" sz="1400" dirty="0"/>
              <a:t> float; </a:t>
            </a:r>
          </a:p>
          <a:p>
            <a:endParaRPr lang="en-US" altLang="ko-KR" sz="1400" dirty="0"/>
          </a:p>
          <a:p>
            <a:r>
              <a:rPr lang="en-US" altLang="ko-KR" sz="1400" dirty="0"/>
              <a:t>uniform vec4 </a:t>
            </a:r>
            <a:r>
              <a:rPr lang="en-US" altLang="ko-KR" sz="1400" dirty="0" err="1"/>
              <a:t>u_Color</a:t>
            </a:r>
            <a:r>
              <a:rPr lang="en-US" altLang="ko-KR" sz="1400" dirty="0"/>
              <a:t>;          	   			  </a:t>
            </a:r>
          </a:p>
          <a:p>
            <a:r>
              <a:rPr lang="en-US" altLang="ko-KR" sz="1400" dirty="0"/>
              <a:t>void main()</a:t>
            </a:r>
          </a:p>
          <a:p>
            <a:r>
              <a:rPr lang="en-US" altLang="ko-KR" sz="1400" dirty="0"/>
              <a:t>{                              	</a:t>
            </a:r>
          </a:p>
          <a:p>
            <a:r>
              <a:rPr lang="en-US" altLang="ko-KR" sz="1400" dirty="0"/>
              <a:t>    </a:t>
            </a:r>
            <a:r>
              <a:rPr lang="en-US" altLang="ko-KR" sz="1400" dirty="0" err="1"/>
              <a:t>gl_FragColor</a:t>
            </a:r>
            <a:r>
              <a:rPr lang="en-US" altLang="ko-KR" sz="1400" dirty="0"/>
              <a:t> = </a:t>
            </a:r>
            <a:r>
              <a:rPr lang="en-US" altLang="ko-KR" sz="1400" dirty="0" err="1"/>
              <a:t>u_Color</a:t>
            </a:r>
            <a:r>
              <a:rPr lang="en-US" altLang="ko-KR" sz="1400" dirty="0"/>
              <a:t>;	</a:t>
            </a:r>
          </a:p>
          <a:p>
            <a:r>
              <a:rPr lang="en-US" altLang="ko-KR" sz="1400" dirty="0"/>
              <a:t>}</a:t>
            </a:r>
            <a:endParaRPr lang="ko-KR" altLang="en-US" sz="1400" dirty="0"/>
          </a:p>
        </p:txBody>
      </p:sp>
      <p:sp>
        <p:nvSpPr>
          <p:cNvPr id="6" name="TextBox 5">
            <a:extLst>
              <a:ext uri="{FF2B5EF4-FFF2-40B4-BE49-F238E27FC236}">
                <a16:creationId xmlns:a16="http://schemas.microsoft.com/office/drawing/2014/main" xmlns="" id="{A9438527-AE02-4FCC-80ED-5B9C93613A05}"/>
              </a:ext>
            </a:extLst>
          </p:cNvPr>
          <p:cNvSpPr txBox="1"/>
          <p:nvPr/>
        </p:nvSpPr>
        <p:spPr>
          <a:xfrm>
            <a:off x="499533" y="1754525"/>
            <a:ext cx="7332133" cy="1754326"/>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Vertex </a:t>
            </a:r>
            <a:r>
              <a:rPr lang="en-US" altLang="ko-KR" dirty="0" err="1"/>
              <a:t>shader</a:t>
            </a:r>
            <a:r>
              <a:rPr lang="ko-KR" altLang="en-US" dirty="0"/>
              <a:t>의 </a:t>
            </a:r>
            <a:r>
              <a:rPr lang="en-US" altLang="ko-KR" dirty="0"/>
              <a:t>output data</a:t>
            </a:r>
            <a:r>
              <a:rPr lang="ko-KR" altLang="en-US" dirty="0"/>
              <a:t>가 </a:t>
            </a:r>
            <a:r>
              <a:rPr lang="en-US" altLang="ko-KR" dirty="0"/>
              <a:t>Rasterization</a:t>
            </a:r>
            <a:r>
              <a:rPr lang="ko-KR" altLang="en-US" dirty="0"/>
              <a:t>된 후</a:t>
            </a:r>
            <a:r>
              <a:rPr lang="en-US" altLang="ko-KR" dirty="0"/>
              <a:t>, </a:t>
            </a:r>
            <a:r>
              <a:rPr lang="ko-KR" altLang="en-US" dirty="0"/>
              <a:t>각 픽셀이 어떻게 처리 될지를 정의</a:t>
            </a:r>
            <a:endParaRPr lang="en-US" altLang="ko-KR" dirty="0"/>
          </a:p>
          <a:p>
            <a:pPr marL="285750" indent="-285750">
              <a:buFont typeface="Arial" panose="020B0604020202020204" pitchFamily="34" charset="0"/>
              <a:buChar char="•"/>
            </a:pPr>
            <a:r>
              <a:rPr lang="ko-KR" altLang="en-US" dirty="0" err="1"/>
              <a:t>프래그먼트</a:t>
            </a:r>
            <a:r>
              <a:rPr lang="ko-KR" altLang="en-US" dirty="0"/>
              <a:t> </a:t>
            </a:r>
            <a:r>
              <a:rPr lang="ko-KR" altLang="en-US" dirty="0" err="1"/>
              <a:t>셰이더는</a:t>
            </a:r>
            <a:r>
              <a:rPr lang="ko-KR" altLang="en-US" dirty="0"/>
              <a:t> </a:t>
            </a:r>
            <a:r>
              <a:rPr lang="ko-KR" altLang="en-US" dirty="0" err="1"/>
              <a:t>프리미티브의</a:t>
            </a:r>
            <a:r>
              <a:rPr lang="ko-KR" altLang="en-US" dirty="0"/>
              <a:t> 모든 </a:t>
            </a:r>
            <a:r>
              <a:rPr lang="ko-KR" altLang="en-US" dirty="0" err="1"/>
              <a:t>프래그먼트에</a:t>
            </a:r>
            <a:r>
              <a:rPr lang="ko-KR" altLang="en-US" dirty="0"/>
              <a:t> 대해 한 번 호출된다</a:t>
            </a:r>
            <a:r>
              <a:rPr lang="en-US" altLang="ko-KR" dirty="0"/>
              <a:t>.</a:t>
            </a:r>
          </a:p>
          <a:p>
            <a:pPr marL="285750" indent="-285750">
              <a:buFont typeface="Arial" panose="020B0604020202020204" pitchFamily="34" charset="0"/>
              <a:buChar char="•"/>
            </a:pPr>
            <a:r>
              <a:rPr lang="ko-KR" altLang="en-US" dirty="0"/>
              <a:t>삼각형이 </a:t>
            </a:r>
            <a:r>
              <a:rPr lang="en-US" altLang="ko-KR" dirty="0"/>
              <a:t>10,000 </a:t>
            </a:r>
            <a:r>
              <a:rPr lang="ko-KR" altLang="en-US" dirty="0" err="1"/>
              <a:t>프래그먼트로</a:t>
            </a:r>
            <a:r>
              <a:rPr lang="ko-KR" altLang="en-US" dirty="0"/>
              <a:t> </a:t>
            </a:r>
            <a:r>
              <a:rPr lang="ko-KR" altLang="en-US" dirty="0" err="1"/>
              <a:t>매핑되면</a:t>
            </a:r>
            <a:r>
              <a:rPr lang="ko-KR" altLang="en-US" dirty="0"/>
              <a:t> </a:t>
            </a:r>
            <a:r>
              <a:rPr lang="ko-KR" altLang="en-US" dirty="0" err="1"/>
              <a:t>프래그먼트</a:t>
            </a:r>
            <a:r>
              <a:rPr lang="ko-KR" altLang="en-US" dirty="0"/>
              <a:t> </a:t>
            </a:r>
            <a:r>
              <a:rPr lang="ko-KR" altLang="en-US" dirty="0" err="1"/>
              <a:t>셰이더는</a:t>
            </a:r>
            <a:r>
              <a:rPr lang="ko-KR" altLang="en-US" dirty="0"/>
              <a:t> </a:t>
            </a:r>
            <a:r>
              <a:rPr lang="en-US" altLang="ko-KR" dirty="0"/>
              <a:t>10,000 </a:t>
            </a:r>
            <a:r>
              <a:rPr lang="ko-KR" altLang="en-US" dirty="0"/>
              <a:t>번 호출됨</a:t>
            </a:r>
            <a:r>
              <a:rPr lang="en-US" altLang="ko-KR" dirty="0"/>
              <a:t>.</a:t>
            </a:r>
          </a:p>
        </p:txBody>
      </p:sp>
      <p:sp>
        <p:nvSpPr>
          <p:cNvPr id="7" name="TextBox 6">
            <a:extLst>
              <a:ext uri="{FF2B5EF4-FFF2-40B4-BE49-F238E27FC236}">
                <a16:creationId xmlns:a16="http://schemas.microsoft.com/office/drawing/2014/main" xmlns="" id="{9367BC09-4BB4-4CCD-8ADF-1ABC0904C3F1}"/>
              </a:ext>
            </a:extLst>
          </p:cNvPr>
          <p:cNvSpPr txBox="1"/>
          <p:nvPr/>
        </p:nvSpPr>
        <p:spPr>
          <a:xfrm>
            <a:off x="499533" y="4421524"/>
            <a:ext cx="10896600" cy="646331"/>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uniform: attribute</a:t>
            </a:r>
            <a:r>
              <a:rPr lang="ko-KR" altLang="en-US" dirty="0"/>
              <a:t>와 달리</a:t>
            </a:r>
            <a:r>
              <a:rPr lang="en-US" altLang="ko-KR" dirty="0"/>
              <a:t>, </a:t>
            </a:r>
            <a:r>
              <a:rPr lang="ko-KR" altLang="en-US" dirty="0"/>
              <a:t>모든 </a:t>
            </a:r>
            <a:r>
              <a:rPr lang="en-US" altLang="ko-KR" dirty="0" err="1"/>
              <a:t>verte</a:t>
            </a:r>
            <a:r>
              <a:rPr lang="ko-KR" altLang="en-US" dirty="0"/>
              <a:t>에 대해서 동일 값을 유지</a:t>
            </a:r>
            <a:r>
              <a:rPr lang="en-US" altLang="ko-KR" dirty="0"/>
              <a:t>, </a:t>
            </a:r>
            <a:r>
              <a:rPr lang="ko-KR" altLang="en-US" dirty="0"/>
              <a:t>재정의 될 때까지</a:t>
            </a:r>
            <a:r>
              <a:rPr lang="en-US" altLang="ko-KR" dirty="0"/>
              <a:t>.</a:t>
            </a:r>
          </a:p>
          <a:p>
            <a:pPr marL="285750" indent="-285750">
              <a:buFont typeface="Arial" panose="020B0604020202020204" pitchFamily="34" charset="0"/>
              <a:buChar char="•"/>
            </a:pPr>
            <a:r>
              <a:rPr lang="en-US" altLang="ko-KR" dirty="0" err="1"/>
              <a:t>gl_FragColor</a:t>
            </a:r>
            <a:r>
              <a:rPr lang="en-US" altLang="ko-KR" dirty="0"/>
              <a:t> : built-in</a:t>
            </a:r>
            <a:r>
              <a:rPr lang="ko-KR" altLang="en-US" dirty="0"/>
              <a:t> </a:t>
            </a:r>
            <a:r>
              <a:rPr lang="en-US" altLang="ko-KR" dirty="0"/>
              <a:t>variable,</a:t>
            </a:r>
            <a:r>
              <a:rPr lang="ko-KR" altLang="en-US" dirty="0"/>
              <a:t> 현재 </a:t>
            </a:r>
            <a:r>
              <a:rPr lang="en-US" altLang="ko-KR" dirty="0"/>
              <a:t>fragment</a:t>
            </a:r>
            <a:r>
              <a:rPr lang="ko-KR" altLang="en-US" dirty="0"/>
              <a:t>의 최종 </a:t>
            </a:r>
            <a:r>
              <a:rPr lang="en-US" altLang="ko-KR" dirty="0"/>
              <a:t>color</a:t>
            </a:r>
            <a:r>
              <a:rPr lang="ko-KR" altLang="en-US" dirty="0"/>
              <a:t>로 정의됨</a:t>
            </a:r>
            <a:r>
              <a:rPr lang="en-US" altLang="ko-KR" dirty="0"/>
              <a:t>.</a:t>
            </a:r>
          </a:p>
        </p:txBody>
      </p:sp>
    </p:spTree>
    <p:extLst>
      <p:ext uri="{BB962C8B-B14F-4D97-AF65-F5344CB8AC3E}">
        <p14:creationId xmlns:p14="http://schemas.microsoft.com/office/powerpoint/2010/main" val="838483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5EBCF58B-B3B3-44D8-894B-10A6A9A8CD69}"/>
              </a:ext>
            </a:extLst>
          </p:cNvPr>
          <p:cNvSpPr>
            <a:spLocks noGrp="1"/>
          </p:cNvSpPr>
          <p:nvPr>
            <p:ph type="title"/>
          </p:nvPr>
        </p:nvSpPr>
        <p:spPr/>
        <p:txBody>
          <a:bodyPr/>
          <a:lstStyle/>
          <a:p>
            <a:r>
              <a:rPr lang="en-US" altLang="ko-KR" dirty="0"/>
              <a:t>Open GL Color Model</a:t>
            </a:r>
            <a:endParaRPr lang="ko-KR" altLang="en-US" dirty="0"/>
          </a:p>
        </p:txBody>
      </p:sp>
      <p:sp>
        <p:nvSpPr>
          <p:cNvPr id="3" name="내용 개체 틀 2">
            <a:extLst>
              <a:ext uri="{FF2B5EF4-FFF2-40B4-BE49-F238E27FC236}">
                <a16:creationId xmlns:a16="http://schemas.microsoft.com/office/drawing/2014/main" xmlns="" id="{82CC1718-AB58-4F12-A850-A74973F64DC4}"/>
              </a:ext>
            </a:extLst>
          </p:cNvPr>
          <p:cNvSpPr>
            <a:spLocks noGrp="1"/>
          </p:cNvSpPr>
          <p:nvPr>
            <p:ph idx="1"/>
          </p:nvPr>
        </p:nvSpPr>
        <p:spPr>
          <a:xfrm>
            <a:off x="838200" y="1825625"/>
            <a:ext cx="10515600" cy="2805642"/>
          </a:xfrm>
        </p:spPr>
        <p:txBody>
          <a:bodyPr>
            <a:normAutofit fontScale="55000" lnSpcReduction="20000"/>
          </a:bodyPr>
          <a:lstStyle/>
          <a:p>
            <a:r>
              <a:rPr lang="en-US" altLang="ko-KR" dirty="0"/>
              <a:t>RGB(Red, Green, Blue) model</a:t>
            </a:r>
          </a:p>
          <a:p>
            <a:r>
              <a:rPr lang="en-US" altLang="ko-KR" dirty="0"/>
              <a:t>Red</a:t>
            </a:r>
            <a:r>
              <a:rPr lang="ko-KR" altLang="en-US" dirty="0"/>
              <a:t> </a:t>
            </a:r>
            <a:r>
              <a:rPr lang="en-US" altLang="ko-KR" dirty="0"/>
              <a:t>+</a:t>
            </a:r>
            <a:r>
              <a:rPr lang="ko-KR" altLang="en-US" dirty="0"/>
              <a:t> </a:t>
            </a:r>
            <a:r>
              <a:rPr lang="en-US" altLang="ko-KR" dirty="0"/>
              <a:t>Green = Yellow</a:t>
            </a:r>
          </a:p>
          <a:p>
            <a:r>
              <a:rPr lang="en-US" altLang="ko-KR" dirty="0"/>
              <a:t>Red + Blue = Magenta</a:t>
            </a:r>
          </a:p>
          <a:p>
            <a:r>
              <a:rPr lang="en-US" altLang="ko-KR" dirty="0"/>
              <a:t>Blue + Green = Cyan</a:t>
            </a:r>
          </a:p>
          <a:p>
            <a:r>
              <a:rPr lang="en-US" altLang="ko-KR" dirty="0"/>
              <a:t>Red + Green + Blue = White</a:t>
            </a:r>
          </a:p>
          <a:p>
            <a:endParaRPr lang="en-US" altLang="ko-KR" dirty="0"/>
          </a:p>
          <a:p>
            <a:r>
              <a:rPr lang="en-US" altLang="ko-KR" dirty="0"/>
              <a:t>Color</a:t>
            </a:r>
            <a:r>
              <a:rPr lang="ko-KR" altLang="en-US" dirty="0"/>
              <a:t>들은 선형 관계를 가짐</a:t>
            </a:r>
            <a:endParaRPr lang="en-US" altLang="ko-KR" dirty="0"/>
          </a:p>
          <a:p>
            <a:r>
              <a:rPr lang="ko-KR" altLang="en-US" dirty="0"/>
              <a:t>범위는 </a:t>
            </a:r>
            <a:r>
              <a:rPr lang="en-US" altLang="ko-KR" dirty="0"/>
              <a:t>[0, 1] : 0</a:t>
            </a:r>
            <a:r>
              <a:rPr lang="ko-KR" altLang="en-US" dirty="0"/>
              <a:t>은 색이 없음을</a:t>
            </a:r>
            <a:r>
              <a:rPr lang="en-US" altLang="ko-KR" dirty="0"/>
              <a:t>, 1</a:t>
            </a:r>
            <a:r>
              <a:rPr lang="ko-KR" altLang="en-US" dirty="0"/>
              <a:t>은 최대 밝기 임</a:t>
            </a:r>
            <a:endParaRPr lang="en-US" altLang="ko-KR" dirty="0"/>
          </a:p>
          <a:p>
            <a:r>
              <a:rPr lang="en-US" altLang="ko-KR" dirty="0"/>
              <a:t>1</a:t>
            </a:r>
            <a:r>
              <a:rPr lang="ko-KR" altLang="en-US" dirty="0"/>
              <a:t>은 </a:t>
            </a:r>
            <a:r>
              <a:rPr lang="en-US" altLang="ko-KR" dirty="0"/>
              <a:t>0.5</a:t>
            </a:r>
            <a:r>
              <a:rPr lang="ko-KR" altLang="en-US" dirty="0"/>
              <a:t>의 </a:t>
            </a:r>
            <a:r>
              <a:rPr lang="en-US" altLang="ko-KR" dirty="0"/>
              <a:t>2</a:t>
            </a:r>
            <a:r>
              <a:rPr lang="ko-KR" altLang="en-US" dirty="0"/>
              <a:t>배 만큼 밝음을 의미</a:t>
            </a:r>
          </a:p>
        </p:txBody>
      </p:sp>
      <p:pic>
        <p:nvPicPr>
          <p:cNvPr id="4" name="그림 3">
            <a:extLst>
              <a:ext uri="{FF2B5EF4-FFF2-40B4-BE49-F238E27FC236}">
                <a16:creationId xmlns:a16="http://schemas.microsoft.com/office/drawing/2014/main" xmlns="" id="{8E6F8A06-5001-46CC-B06C-875040AC5A8F}"/>
              </a:ext>
            </a:extLst>
          </p:cNvPr>
          <p:cNvPicPr>
            <a:picLocks noChangeAspect="1"/>
          </p:cNvPicPr>
          <p:nvPr/>
        </p:nvPicPr>
        <p:blipFill>
          <a:blip r:embed="rId2"/>
          <a:stretch>
            <a:fillRect/>
          </a:stretch>
        </p:blipFill>
        <p:spPr>
          <a:xfrm>
            <a:off x="7731698" y="1825625"/>
            <a:ext cx="2789162" cy="2598645"/>
          </a:xfrm>
          <a:prstGeom prst="rect">
            <a:avLst/>
          </a:prstGeom>
        </p:spPr>
      </p:pic>
      <p:sp>
        <p:nvSpPr>
          <p:cNvPr id="5" name="TextBox 4">
            <a:extLst>
              <a:ext uri="{FF2B5EF4-FFF2-40B4-BE49-F238E27FC236}">
                <a16:creationId xmlns:a16="http://schemas.microsoft.com/office/drawing/2014/main" xmlns="" id="{0C770215-6F62-48E7-AB16-57725D7A64ED}"/>
              </a:ext>
            </a:extLst>
          </p:cNvPr>
          <p:cNvSpPr txBox="1"/>
          <p:nvPr/>
        </p:nvSpPr>
        <p:spPr>
          <a:xfrm>
            <a:off x="838200" y="4986670"/>
            <a:ext cx="9475381" cy="1200329"/>
          </a:xfrm>
          <a:prstGeom prst="rect">
            <a:avLst/>
          </a:prstGeom>
          <a:noFill/>
        </p:spPr>
        <p:txBody>
          <a:bodyPr wrap="square" rtlCol="0">
            <a:spAutoFit/>
          </a:bodyPr>
          <a:lstStyle/>
          <a:p>
            <a:r>
              <a:rPr lang="en-US" altLang="ko-KR" dirty="0"/>
              <a:t>※ </a:t>
            </a:r>
            <a:r>
              <a:rPr lang="ko-KR" altLang="en-US" dirty="0"/>
              <a:t>우리가 학교에서 배운 </a:t>
            </a:r>
            <a:r>
              <a:rPr lang="en-US" altLang="ko-KR" dirty="0"/>
              <a:t>color </a:t>
            </a:r>
            <a:r>
              <a:rPr lang="ko-KR" altLang="en-US" dirty="0"/>
              <a:t>모델과 다르다</a:t>
            </a:r>
            <a:r>
              <a:rPr lang="en-US" altLang="ko-KR" dirty="0"/>
              <a:t>. </a:t>
            </a:r>
            <a:r>
              <a:rPr lang="ko-KR" altLang="en-US" dirty="0"/>
              <a:t>파랑 </a:t>
            </a:r>
            <a:r>
              <a:rPr lang="en-US" altLang="ko-KR" dirty="0"/>
              <a:t>+ </a:t>
            </a:r>
            <a:r>
              <a:rPr lang="ko-KR" altLang="en-US" dirty="0"/>
              <a:t>노랑 </a:t>
            </a:r>
            <a:r>
              <a:rPr lang="en-US" altLang="ko-KR" dirty="0"/>
              <a:t>= </a:t>
            </a:r>
            <a:r>
              <a:rPr lang="ko-KR" altLang="en-US" dirty="0"/>
              <a:t>녹색 이라고 배움</a:t>
            </a:r>
            <a:r>
              <a:rPr lang="en-US" altLang="ko-KR" dirty="0"/>
              <a:t>.</a:t>
            </a:r>
          </a:p>
          <a:p>
            <a:r>
              <a:rPr lang="ko-KR" altLang="en-US" dirty="0"/>
              <a:t>이런 차이는 </a:t>
            </a:r>
            <a:r>
              <a:rPr lang="en-US" altLang="ko-KR" dirty="0"/>
              <a:t>paint</a:t>
            </a:r>
            <a:r>
              <a:rPr lang="ko-KR" altLang="en-US" dirty="0"/>
              <a:t>가 빛을 발산하지 않고</a:t>
            </a:r>
            <a:r>
              <a:rPr lang="en-US" altLang="ko-KR" dirty="0"/>
              <a:t>, </a:t>
            </a:r>
            <a:r>
              <a:rPr lang="ko-KR" altLang="en-US" dirty="0"/>
              <a:t>흡수하기 때문</a:t>
            </a:r>
            <a:r>
              <a:rPr lang="en-US" altLang="ko-KR" dirty="0"/>
              <a:t>.</a:t>
            </a:r>
          </a:p>
          <a:p>
            <a:endParaRPr lang="en-US" altLang="ko-KR" dirty="0"/>
          </a:p>
          <a:p>
            <a:r>
              <a:rPr lang="en-US" altLang="ko-KR" dirty="0"/>
              <a:t>RGB Model</a:t>
            </a:r>
            <a:r>
              <a:rPr lang="ko-KR" altLang="en-US" dirty="0"/>
              <a:t>은 스스로 빛을 발산하기 때문에</a:t>
            </a:r>
            <a:r>
              <a:rPr lang="en-US" altLang="ko-KR" dirty="0"/>
              <a:t>, </a:t>
            </a:r>
            <a:r>
              <a:rPr lang="ko-KR" altLang="en-US" dirty="0"/>
              <a:t>색을 섞으면 어두워 지지 않고 밝아 진다</a:t>
            </a:r>
            <a:r>
              <a:rPr lang="en-US" altLang="ko-KR" dirty="0"/>
              <a:t>.</a:t>
            </a:r>
            <a:endParaRPr lang="ko-KR" altLang="en-US" dirty="0"/>
          </a:p>
        </p:txBody>
      </p:sp>
    </p:spTree>
    <p:extLst>
      <p:ext uri="{BB962C8B-B14F-4D97-AF65-F5344CB8AC3E}">
        <p14:creationId xmlns:p14="http://schemas.microsoft.com/office/powerpoint/2010/main" val="2169132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95C61BB6-2FD1-4ACC-B2B0-6DAF3EFBEA52}"/>
              </a:ext>
            </a:extLst>
          </p:cNvPr>
          <p:cNvSpPr>
            <a:spLocks noGrp="1"/>
          </p:cNvSpPr>
          <p:nvPr>
            <p:ph type="title"/>
          </p:nvPr>
        </p:nvSpPr>
        <p:spPr/>
        <p:txBody>
          <a:bodyPr/>
          <a:lstStyle/>
          <a:p>
            <a:r>
              <a:rPr lang="en-US" altLang="ko-KR" dirty="0"/>
              <a:t>Vertex Buffer </a:t>
            </a:r>
            <a:r>
              <a:rPr lang="ko-KR" altLang="en-US" dirty="0"/>
              <a:t>정의</a:t>
            </a:r>
          </a:p>
        </p:txBody>
      </p:sp>
      <p:sp>
        <p:nvSpPr>
          <p:cNvPr id="4" name="직사각형 3">
            <a:extLst>
              <a:ext uri="{FF2B5EF4-FFF2-40B4-BE49-F238E27FC236}">
                <a16:creationId xmlns:a16="http://schemas.microsoft.com/office/drawing/2014/main" xmlns="" id="{F21F39CE-1022-429C-B793-7F2FBBBDC6E6}"/>
              </a:ext>
            </a:extLst>
          </p:cNvPr>
          <p:cNvSpPr/>
          <p:nvPr/>
        </p:nvSpPr>
        <p:spPr>
          <a:xfrm>
            <a:off x="743422" y="1571409"/>
            <a:ext cx="7730067" cy="5001369"/>
          </a:xfrm>
          <a:prstGeom prst="rect">
            <a:avLst/>
          </a:prstGeom>
        </p:spPr>
        <p:txBody>
          <a:bodyPr wrap="square">
            <a:spAutoFit/>
          </a:bodyPr>
          <a:lstStyle/>
          <a:p>
            <a:r>
              <a:rPr lang="en-US" altLang="ko-KR" sz="1100" dirty="0"/>
              <a:t> private static final </a:t>
            </a:r>
            <a:r>
              <a:rPr lang="en-US" altLang="ko-KR" sz="1100" dirty="0" err="1"/>
              <a:t>int</a:t>
            </a:r>
            <a:r>
              <a:rPr lang="en-US" altLang="ko-KR" sz="1100" dirty="0"/>
              <a:t> BYTES_PER_FLOAT = 4;</a:t>
            </a:r>
          </a:p>
          <a:p>
            <a:r>
              <a:rPr lang="en-US" altLang="ko-KR" sz="1100" dirty="0"/>
              <a:t> private final </a:t>
            </a:r>
            <a:r>
              <a:rPr lang="en-US" altLang="ko-KR" sz="1100" dirty="0" err="1"/>
              <a:t>FloatBuffer</a:t>
            </a:r>
            <a:r>
              <a:rPr lang="en-US" altLang="ko-KR" sz="1100" dirty="0"/>
              <a:t> </a:t>
            </a:r>
            <a:r>
              <a:rPr lang="en-US" altLang="ko-KR" sz="1100" dirty="0" err="1"/>
              <a:t>vertexData</a:t>
            </a:r>
            <a:r>
              <a:rPr lang="en-US" altLang="ko-KR" sz="1100" dirty="0"/>
              <a:t>;</a:t>
            </a:r>
          </a:p>
          <a:p>
            <a:endParaRPr lang="en-US" altLang="ko-KR" sz="1100" dirty="0"/>
          </a:p>
          <a:p>
            <a:r>
              <a:rPr lang="en-US" altLang="ko-KR" sz="1100" dirty="0"/>
              <a:t> float[] </a:t>
            </a:r>
            <a:r>
              <a:rPr lang="en-US" altLang="ko-KR" sz="1100" dirty="0" err="1"/>
              <a:t>tableVerticesWithTriangles</a:t>
            </a:r>
            <a:r>
              <a:rPr lang="en-US" altLang="ko-KR" sz="1100" dirty="0"/>
              <a:t> = {</a:t>
            </a:r>
          </a:p>
          <a:p>
            <a:r>
              <a:rPr lang="en-US" altLang="ko-KR" sz="1100" dirty="0"/>
              <a:t>            // Triangle 1</a:t>
            </a:r>
          </a:p>
          <a:p>
            <a:r>
              <a:rPr lang="en-US" altLang="ko-KR" sz="1100" dirty="0"/>
              <a:t>            -0.5f, -0.5f, </a:t>
            </a:r>
          </a:p>
          <a:p>
            <a:r>
              <a:rPr lang="en-US" altLang="ko-KR" sz="1100" dirty="0"/>
              <a:t>             0.5f,  0.5f,</a:t>
            </a:r>
          </a:p>
          <a:p>
            <a:r>
              <a:rPr lang="en-US" altLang="ko-KR" sz="1100" dirty="0"/>
              <a:t>            -0.5f,  0.5f,</a:t>
            </a:r>
          </a:p>
          <a:p>
            <a:endParaRPr lang="en-US" altLang="ko-KR" sz="1100" dirty="0"/>
          </a:p>
          <a:p>
            <a:r>
              <a:rPr lang="en-US" altLang="ko-KR" sz="1100" dirty="0"/>
              <a:t>            // Triangle 2</a:t>
            </a:r>
          </a:p>
          <a:p>
            <a:r>
              <a:rPr lang="en-US" altLang="ko-KR" sz="1100" dirty="0"/>
              <a:t>            -0.5f, -0.5f, </a:t>
            </a:r>
          </a:p>
          <a:p>
            <a:r>
              <a:rPr lang="en-US" altLang="ko-KR" sz="1100" dirty="0"/>
              <a:t>             0.5f, -0.5f, </a:t>
            </a:r>
          </a:p>
          <a:p>
            <a:r>
              <a:rPr lang="en-US" altLang="ko-KR" sz="1100" dirty="0"/>
              <a:t>             0.5f,  0.5f,</a:t>
            </a:r>
          </a:p>
          <a:p>
            <a:endParaRPr lang="en-US" altLang="ko-KR" sz="1100" dirty="0"/>
          </a:p>
          <a:p>
            <a:r>
              <a:rPr lang="en-US" altLang="ko-KR" sz="1100" dirty="0"/>
              <a:t>            // Line 1</a:t>
            </a:r>
          </a:p>
          <a:p>
            <a:r>
              <a:rPr lang="en-US" altLang="ko-KR" sz="1100" dirty="0"/>
              <a:t>            -0.5f, 0f, </a:t>
            </a:r>
          </a:p>
          <a:p>
            <a:r>
              <a:rPr lang="en-US" altLang="ko-KR" sz="1100" dirty="0"/>
              <a:t>             0.5f, 0f,</a:t>
            </a:r>
          </a:p>
          <a:p>
            <a:endParaRPr lang="en-US" altLang="ko-KR" sz="1100" dirty="0"/>
          </a:p>
          <a:p>
            <a:r>
              <a:rPr lang="en-US" altLang="ko-KR" sz="1100" dirty="0"/>
              <a:t>            // Mallets</a:t>
            </a:r>
          </a:p>
          <a:p>
            <a:r>
              <a:rPr lang="en-US" altLang="ko-KR" sz="1100" dirty="0"/>
              <a:t>            0f, -0.25f, </a:t>
            </a:r>
          </a:p>
          <a:p>
            <a:r>
              <a:rPr lang="en-US" altLang="ko-KR" sz="1100" dirty="0"/>
              <a:t>            0f,  0.25f</a:t>
            </a:r>
          </a:p>
          <a:p>
            <a:r>
              <a:rPr lang="en-US" altLang="ko-KR" sz="1100" dirty="0"/>
              <a:t>        };</a:t>
            </a:r>
          </a:p>
          <a:p>
            <a:endParaRPr lang="en-US" altLang="ko-KR" sz="1100" dirty="0"/>
          </a:p>
          <a:p>
            <a:r>
              <a:rPr lang="ko-KR" altLang="en-US" sz="1100" dirty="0"/>
              <a:t> </a:t>
            </a:r>
            <a:r>
              <a:rPr lang="ko-KR" altLang="en-US" sz="1100" dirty="0" err="1"/>
              <a:t>vertexData</a:t>
            </a:r>
            <a:r>
              <a:rPr lang="ko-KR" altLang="en-US" sz="1100" dirty="0"/>
              <a:t> = </a:t>
            </a:r>
            <a:r>
              <a:rPr lang="ko-KR" altLang="en-US" sz="1100" dirty="0" err="1"/>
              <a:t>ByteBuffer</a:t>
            </a:r>
            <a:endParaRPr lang="ko-KR" altLang="en-US" sz="1100" dirty="0"/>
          </a:p>
          <a:p>
            <a:r>
              <a:rPr lang="ko-KR" altLang="en-US" sz="1100" dirty="0"/>
              <a:t>            .</a:t>
            </a:r>
            <a:r>
              <a:rPr lang="ko-KR" altLang="en-US" sz="1100" dirty="0" err="1"/>
              <a:t>allocateDirect</a:t>
            </a:r>
            <a:r>
              <a:rPr lang="ko-KR" altLang="en-US" sz="1100" dirty="0"/>
              <a:t>(</a:t>
            </a:r>
            <a:r>
              <a:rPr lang="ko-KR" altLang="en-US" sz="1100" dirty="0" err="1"/>
              <a:t>tableVerticesWithTriangles.length</a:t>
            </a:r>
            <a:r>
              <a:rPr lang="ko-KR" altLang="en-US" sz="1100" dirty="0"/>
              <a:t> * BYTES_PER_FLOAT)</a:t>
            </a:r>
          </a:p>
          <a:p>
            <a:r>
              <a:rPr lang="ko-KR" altLang="en-US" sz="1100" dirty="0"/>
              <a:t>            .</a:t>
            </a:r>
            <a:r>
              <a:rPr lang="ko-KR" altLang="en-US" sz="1100" dirty="0" err="1"/>
              <a:t>order</a:t>
            </a:r>
            <a:r>
              <a:rPr lang="ko-KR" altLang="en-US" sz="1100" dirty="0"/>
              <a:t>(</a:t>
            </a:r>
            <a:r>
              <a:rPr lang="ko-KR" altLang="en-US" sz="1100" dirty="0" err="1"/>
              <a:t>ByteOrder.nativeOrder</a:t>
            </a:r>
            <a:r>
              <a:rPr lang="ko-KR" altLang="en-US" sz="1100" dirty="0"/>
              <a:t>())</a:t>
            </a:r>
          </a:p>
          <a:p>
            <a:r>
              <a:rPr lang="ko-KR" altLang="en-US" sz="1100" dirty="0"/>
              <a:t>            .</a:t>
            </a:r>
            <a:r>
              <a:rPr lang="ko-KR" altLang="en-US" sz="1100" dirty="0" err="1"/>
              <a:t>asFloatBuffer</a:t>
            </a:r>
            <a:r>
              <a:rPr lang="ko-KR" altLang="en-US" sz="1100" dirty="0"/>
              <a:t>();</a:t>
            </a:r>
          </a:p>
          <a:p>
            <a:endParaRPr lang="ko-KR" altLang="en-US" sz="1100" dirty="0"/>
          </a:p>
          <a:p>
            <a:r>
              <a:rPr lang="ko-KR" altLang="en-US" sz="1100" dirty="0" err="1"/>
              <a:t>vertexData.put</a:t>
            </a:r>
            <a:r>
              <a:rPr lang="ko-KR" altLang="en-US" sz="1100" dirty="0"/>
              <a:t>(</a:t>
            </a:r>
            <a:r>
              <a:rPr lang="ko-KR" altLang="en-US" sz="1100" dirty="0" err="1"/>
              <a:t>tableVerticesWithTriangles</a:t>
            </a:r>
            <a:r>
              <a:rPr lang="ko-KR" altLang="en-US" sz="1100" dirty="0"/>
              <a:t>);</a:t>
            </a:r>
          </a:p>
        </p:txBody>
      </p:sp>
      <p:grpSp>
        <p:nvGrpSpPr>
          <p:cNvPr id="5" name="그룹 4">
            <a:extLst>
              <a:ext uri="{FF2B5EF4-FFF2-40B4-BE49-F238E27FC236}">
                <a16:creationId xmlns:a16="http://schemas.microsoft.com/office/drawing/2014/main" xmlns="" id="{83503E30-1270-4BB1-91B8-25E3DABB1C0A}"/>
              </a:ext>
            </a:extLst>
          </p:cNvPr>
          <p:cNvGrpSpPr/>
          <p:nvPr/>
        </p:nvGrpSpPr>
        <p:grpSpPr>
          <a:xfrm>
            <a:off x="8896822" y="1571409"/>
            <a:ext cx="2808363" cy="2716117"/>
            <a:chOff x="5052955" y="2228416"/>
            <a:chExt cx="2808363" cy="2716117"/>
          </a:xfrm>
        </p:grpSpPr>
        <p:pic>
          <p:nvPicPr>
            <p:cNvPr id="6" name="그림 5">
              <a:extLst>
                <a:ext uri="{FF2B5EF4-FFF2-40B4-BE49-F238E27FC236}">
                  <a16:creationId xmlns:a16="http://schemas.microsoft.com/office/drawing/2014/main" xmlns="" id="{B0803E59-9A09-4076-AC42-72901942C273}"/>
                </a:ext>
              </a:extLst>
            </p:cNvPr>
            <p:cNvPicPr>
              <a:picLocks noChangeAspect="1"/>
            </p:cNvPicPr>
            <p:nvPr/>
          </p:nvPicPr>
          <p:blipFill>
            <a:blip r:embed="rId2"/>
            <a:stretch>
              <a:fillRect/>
            </a:stretch>
          </p:blipFill>
          <p:spPr>
            <a:xfrm>
              <a:off x="5052955" y="2228416"/>
              <a:ext cx="2808363" cy="2716117"/>
            </a:xfrm>
            <a:prstGeom prst="rect">
              <a:avLst/>
            </a:prstGeom>
          </p:spPr>
        </p:pic>
        <p:sp>
          <p:nvSpPr>
            <p:cNvPr id="7" name="직사각형 6">
              <a:extLst>
                <a:ext uri="{FF2B5EF4-FFF2-40B4-BE49-F238E27FC236}">
                  <a16:creationId xmlns:a16="http://schemas.microsoft.com/office/drawing/2014/main" xmlns="" id="{1B40C9E1-6349-4C37-BC20-C0A28C588173}"/>
                </a:ext>
              </a:extLst>
            </p:cNvPr>
            <p:cNvSpPr/>
            <p:nvPr/>
          </p:nvSpPr>
          <p:spPr>
            <a:xfrm>
              <a:off x="5971851" y="3217142"/>
              <a:ext cx="409086" cy="369332"/>
            </a:xfrm>
            <a:prstGeom prst="rect">
              <a:avLst/>
            </a:prstGeom>
          </p:spPr>
          <p:txBody>
            <a:bodyPr wrap="none">
              <a:spAutoFit/>
            </a:bodyPr>
            <a:lstStyle/>
            <a:p>
              <a:r>
                <a:rPr lang="ko-KR" altLang="en-US" b="1"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rPr>
                <a:t>➀</a:t>
              </a:r>
              <a:endParaRPr lang="ko-KR" altLang="en-US" b="1" dirty="0">
                <a:solidFill>
                  <a:srgbClr val="FF0000"/>
                </a:solidFill>
              </a:endParaRPr>
            </a:p>
          </p:txBody>
        </p:sp>
        <p:sp>
          <p:nvSpPr>
            <p:cNvPr id="8" name="직사각형 7">
              <a:extLst>
                <a:ext uri="{FF2B5EF4-FFF2-40B4-BE49-F238E27FC236}">
                  <a16:creationId xmlns:a16="http://schemas.microsoft.com/office/drawing/2014/main" xmlns="" id="{31755C5C-B1AD-4F61-BA00-F11BDE67BF45}"/>
                </a:ext>
              </a:extLst>
            </p:cNvPr>
            <p:cNvSpPr/>
            <p:nvPr/>
          </p:nvSpPr>
          <p:spPr>
            <a:xfrm>
              <a:off x="6534924" y="3816628"/>
              <a:ext cx="409086" cy="369332"/>
            </a:xfrm>
            <a:prstGeom prst="rect">
              <a:avLst/>
            </a:prstGeom>
          </p:spPr>
          <p:txBody>
            <a:bodyPr wrap="none">
              <a:spAutoFit/>
            </a:bodyPr>
            <a:lstStyle/>
            <a:p>
              <a:r>
                <a:rPr lang="ko-KR" altLang="en-US" b="1"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rPr>
                <a:t>➁</a:t>
              </a:r>
              <a:endParaRPr lang="ko-KR" altLang="en-US" b="1" dirty="0">
                <a:solidFill>
                  <a:srgbClr val="FF0000"/>
                </a:solidFill>
              </a:endParaRPr>
            </a:p>
          </p:txBody>
        </p:sp>
      </p:grpSp>
      <p:sp>
        <p:nvSpPr>
          <p:cNvPr id="3" name="사각형: 둥근 모서리 2">
            <a:extLst>
              <a:ext uri="{FF2B5EF4-FFF2-40B4-BE49-F238E27FC236}">
                <a16:creationId xmlns:a16="http://schemas.microsoft.com/office/drawing/2014/main" xmlns="" id="{9AC6A9C0-2AD4-4746-8856-3E13D34325B5}"/>
              </a:ext>
            </a:extLst>
          </p:cNvPr>
          <p:cNvSpPr/>
          <p:nvPr/>
        </p:nvSpPr>
        <p:spPr>
          <a:xfrm>
            <a:off x="10430141" y="1930087"/>
            <a:ext cx="715472" cy="2797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900" dirty="0"/>
              <a:t>0.5, 0.5</a:t>
            </a:r>
            <a:endParaRPr lang="ko-KR" altLang="en-US" sz="900" dirty="0"/>
          </a:p>
        </p:txBody>
      </p:sp>
      <p:sp>
        <p:nvSpPr>
          <p:cNvPr id="10" name="사각형: 둥근 모서리 9">
            <a:extLst>
              <a:ext uri="{FF2B5EF4-FFF2-40B4-BE49-F238E27FC236}">
                <a16:creationId xmlns:a16="http://schemas.microsoft.com/office/drawing/2014/main" xmlns="" id="{04FF8843-614D-4B29-B1BF-D796852CC8C6}"/>
              </a:ext>
            </a:extLst>
          </p:cNvPr>
          <p:cNvSpPr/>
          <p:nvPr/>
        </p:nvSpPr>
        <p:spPr>
          <a:xfrm>
            <a:off x="9371807" y="1930087"/>
            <a:ext cx="715472" cy="2797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900" dirty="0"/>
              <a:t>-0.5, 0.5</a:t>
            </a:r>
            <a:endParaRPr lang="ko-KR" altLang="en-US" sz="900" dirty="0"/>
          </a:p>
        </p:txBody>
      </p:sp>
      <p:sp>
        <p:nvSpPr>
          <p:cNvPr id="11" name="사각형: 둥근 모서리 10">
            <a:extLst>
              <a:ext uri="{FF2B5EF4-FFF2-40B4-BE49-F238E27FC236}">
                <a16:creationId xmlns:a16="http://schemas.microsoft.com/office/drawing/2014/main" xmlns="" id="{1CD2BEC7-AE87-4D85-A079-5CD55E4EAE55}"/>
              </a:ext>
            </a:extLst>
          </p:cNvPr>
          <p:cNvSpPr/>
          <p:nvPr/>
        </p:nvSpPr>
        <p:spPr>
          <a:xfrm>
            <a:off x="9371807" y="3758451"/>
            <a:ext cx="715472" cy="2797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900" dirty="0"/>
              <a:t>-0.5, -0.5</a:t>
            </a:r>
            <a:endParaRPr lang="ko-KR" altLang="en-US" sz="900" dirty="0"/>
          </a:p>
        </p:txBody>
      </p:sp>
      <p:sp>
        <p:nvSpPr>
          <p:cNvPr id="12" name="사각형: 둥근 모서리 11">
            <a:extLst>
              <a:ext uri="{FF2B5EF4-FFF2-40B4-BE49-F238E27FC236}">
                <a16:creationId xmlns:a16="http://schemas.microsoft.com/office/drawing/2014/main" xmlns="" id="{F43AF622-1E0E-4BBF-879C-EAA923C664BF}"/>
              </a:ext>
            </a:extLst>
          </p:cNvPr>
          <p:cNvSpPr/>
          <p:nvPr/>
        </p:nvSpPr>
        <p:spPr>
          <a:xfrm>
            <a:off x="10430141" y="3758451"/>
            <a:ext cx="715472" cy="2797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900" dirty="0"/>
              <a:t>0.5, -0.5</a:t>
            </a:r>
            <a:endParaRPr lang="ko-KR" altLang="en-US" sz="900" dirty="0"/>
          </a:p>
        </p:txBody>
      </p:sp>
      <p:sp>
        <p:nvSpPr>
          <p:cNvPr id="13" name="사각형: 둥근 모서리 12">
            <a:extLst>
              <a:ext uri="{FF2B5EF4-FFF2-40B4-BE49-F238E27FC236}">
                <a16:creationId xmlns:a16="http://schemas.microsoft.com/office/drawing/2014/main" xmlns="" id="{16B3A1B2-44A8-4B6A-AA4F-25781C5C4CAD}"/>
              </a:ext>
            </a:extLst>
          </p:cNvPr>
          <p:cNvSpPr/>
          <p:nvPr/>
        </p:nvSpPr>
        <p:spPr>
          <a:xfrm>
            <a:off x="9081748" y="2852736"/>
            <a:ext cx="715472" cy="2797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900" dirty="0"/>
              <a:t>-0.5, 0</a:t>
            </a:r>
            <a:endParaRPr lang="ko-KR" altLang="en-US" sz="900" dirty="0"/>
          </a:p>
        </p:txBody>
      </p:sp>
      <p:sp>
        <p:nvSpPr>
          <p:cNvPr id="14" name="사각형: 둥근 모서리 13">
            <a:extLst>
              <a:ext uri="{FF2B5EF4-FFF2-40B4-BE49-F238E27FC236}">
                <a16:creationId xmlns:a16="http://schemas.microsoft.com/office/drawing/2014/main" xmlns="" id="{2CBB5784-4EBA-4829-92A4-671C98579F6E}"/>
              </a:ext>
            </a:extLst>
          </p:cNvPr>
          <p:cNvSpPr/>
          <p:nvPr/>
        </p:nvSpPr>
        <p:spPr>
          <a:xfrm>
            <a:off x="10813278" y="2844269"/>
            <a:ext cx="715472" cy="2797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900" dirty="0"/>
              <a:t>0.5, 0</a:t>
            </a:r>
            <a:endParaRPr lang="ko-KR" altLang="en-US" sz="900" dirty="0"/>
          </a:p>
        </p:txBody>
      </p:sp>
      <p:sp>
        <p:nvSpPr>
          <p:cNvPr id="15" name="사각형: 둥근 모서리 14">
            <a:extLst>
              <a:ext uri="{FF2B5EF4-FFF2-40B4-BE49-F238E27FC236}">
                <a16:creationId xmlns:a16="http://schemas.microsoft.com/office/drawing/2014/main" xmlns="" id="{329CB0CE-FDC1-49A6-A9A7-CF6382A6AA2C}"/>
              </a:ext>
            </a:extLst>
          </p:cNvPr>
          <p:cNvSpPr/>
          <p:nvPr/>
        </p:nvSpPr>
        <p:spPr>
          <a:xfrm>
            <a:off x="9943267" y="2342402"/>
            <a:ext cx="704870" cy="23466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900" dirty="0"/>
              <a:t>0, 0.25</a:t>
            </a:r>
            <a:endParaRPr lang="ko-KR" altLang="en-US" sz="900" dirty="0"/>
          </a:p>
        </p:txBody>
      </p:sp>
      <p:sp>
        <p:nvSpPr>
          <p:cNvPr id="16" name="사각형: 둥근 모서리 15">
            <a:extLst>
              <a:ext uri="{FF2B5EF4-FFF2-40B4-BE49-F238E27FC236}">
                <a16:creationId xmlns:a16="http://schemas.microsoft.com/office/drawing/2014/main" xmlns="" id="{AE7DE6CD-ACC5-468B-BCA7-54F725203088}"/>
              </a:ext>
            </a:extLst>
          </p:cNvPr>
          <p:cNvSpPr/>
          <p:nvPr/>
        </p:nvSpPr>
        <p:spPr>
          <a:xfrm>
            <a:off x="9938524" y="3435870"/>
            <a:ext cx="704870" cy="23466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900" dirty="0"/>
              <a:t>0, -0.25</a:t>
            </a:r>
            <a:endParaRPr lang="ko-KR" altLang="en-US" sz="900" dirty="0"/>
          </a:p>
        </p:txBody>
      </p:sp>
    </p:spTree>
    <p:extLst>
      <p:ext uri="{BB962C8B-B14F-4D97-AF65-F5344CB8AC3E}">
        <p14:creationId xmlns:p14="http://schemas.microsoft.com/office/powerpoint/2010/main" val="2302208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88644B26-6B9A-4366-9AF0-57A979E176EB}"/>
              </a:ext>
            </a:extLst>
          </p:cNvPr>
          <p:cNvSpPr>
            <a:spLocks noGrp="1"/>
          </p:cNvSpPr>
          <p:nvPr>
            <p:ph type="title"/>
          </p:nvPr>
        </p:nvSpPr>
        <p:spPr/>
        <p:txBody>
          <a:bodyPr/>
          <a:lstStyle/>
          <a:p>
            <a:r>
              <a:rPr lang="en-US" altLang="ko-KR" dirty="0" err="1"/>
              <a:t>Init</a:t>
            </a:r>
            <a:endParaRPr lang="ko-KR" altLang="en-US" dirty="0"/>
          </a:p>
        </p:txBody>
      </p:sp>
      <p:sp>
        <p:nvSpPr>
          <p:cNvPr id="4" name="직사각형 3">
            <a:extLst>
              <a:ext uri="{FF2B5EF4-FFF2-40B4-BE49-F238E27FC236}">
                <a16:creationId xmlns:a16="http://schemas.microsoft.com/office/drawing/2014/main" xmlns="" id="{5C70B2CB-7C96-4AD1-99B2-ADAF8259402E}"/>
              </a:ext>
            </a:extLst>
          </p:cNvPr>
          <p:cNvSpPr/>
          <p:nvPr/>
        </p:nvSpPr>
        <p:spPr>
          <a:xfrm>
            <a:off x="338666" y="1336431"/>
            <a:ext cx="8542868" cy="5632311"/>
          </a:xfrm>
          <a:prstGeom prst="rect">
            <a:avLst/>
          </a:prstGeom>
        </p:spPr>
        <p:txBody>
          <a:bodyPr wrap="square">
            <a:spAutoFit/>
          </a:bodyPr>
          <a:lstStyle/>
          <a:p>
            <a:r>
              <a:rPr lang="en-US" altLang="ko-KR" sz="1000" dirty="0"/>
              <a:t> private static final </a:t>
            </a:r>
            <a:r>
              <a:rPr lang="en-US" altLang="ko-KR" sz="1000" dirty="0" err="1"/>
              <a:t>int</a:t>
            </a:r>
            <a:r>
              <a:rPr lang="en-US" altLang="ko-KR" sz="1000" dirty="0"/>
              <a:t> POSITION_COMPONENT_COUNT = 2;</a:t>
            </a:r>
          </a:p>
          <a:p>
            <a:endParaRPr lang="en-US" altLang="ko-KR" sz="1000" dirty="0">
              <a:solidFill>
                <a:srgbClr val="0070C0"/>
              </a:solidFill>
            </a:endParaRPr>
          </a:p>
          <a:p>
            <a:r>
              <a:rPr lang="en-US" altLang="ko-KR" sz="1000" dirty="0"/>
              <a:t> private </a:t>
            </a:r>
            <a:r>
              <a:rPr lang="en-US" altLang="ko-KR" sz="1000" dirty="0" err="1"/>
              <a:t>int</a:t>
            </a:r>
            <a:r>
              <a:rPr lang="en-US" altLang="ko-KR" sz="1000" dirty="0"/>
              <a:t> program;</a:t>
            </a:r>
          </a:p>
          <a:p>
            <a:r>
              <a:rPr lang="en-US" altLang="ko-KR" sz="1000" dirty="0"/>
              <a:t> private </a:t>
            </a:r>
            <a:r>
              <a:rPr lang="en-US" altLang="ko-KR" sz="1000" dirty="0" err="1"/>
              <a:t>int</a:t>
            </a:r>
            <a:r>
              <a:rPr lang="en-US" altLang="ko-KR" sz="1000" dirty="0"/>
              <a:t> </a:t>
            </a:r>
            <a:r>
              <a:rPr lang="en-US" altLang="ko-KR" sz="1000" dirty="0" err="1"/>
              <a:t>uColorLocation</a:t>
            </a:r>
            <a:r>
              <a:rPr lang="en-US" altLang="ko-KR" sz="1000" dirty="0"/>
              <a:t>;</a:t>
            </a:r>
          </a:p>
          <a:p>
            <a:r>
              <a:rPr lang="en-US" altLang="ko-KR" sz="1000" dirty="0"/>
              <a:t> private </a:t>
            </a:r>
            <a:r>
              <a:rPr lang="en-US" altLang="ko-KR" sz="1000" dirty="0" err="1"/>
              <a:t>int</a:t>
            </a:r>
            <a:r>
              <a:rPr lang="en-US" altLang="ko-KR" sz="1000" dirty="0"/>
              <a:t> </a:t>
            </a:r>
            <a:r>
              <a:rPr lang="en-US" altLang="ko-KR" sz="1000" dirty="0" err="1"/>
              <a:t>aPositionLocation</a:t>
            </a:r>
            <a:r>
              <a:rPr lang="en-US" altLang="ko-KR" sz="1000" dirty="0"/>
              <a:t>;</a:t>
            </a:r>
          </a:p>
          <a:p>
            <a:endParaRPr lang="en-US" altLang="ko-KR" sz="1000" dirty="0"/>
          </a:p>
          <a:p>
            <a:r>
              <a:rPr lang="ko-KR" altLang="en-US" sz="1000" dirty="0"/>
              <a:t> @</a:t>
            </a:r>
            <a:r>
              <a:rPr lang="ko-KR" altLang="en-US" sz="1000" dirty="0" err="1"/>
              <a:t>Override</a:t>
            </a:r>
            <a:endParaRPr lang="ko-KR" altLang="en-US" sz="1000" dirty="0"/>
          </a:p>
          <a:p>
            <a:r>
              <a:rPr lang="ko-KR" altLang="en-US" sz="1000" dirty="0"/>
              <a:t>    </a:t>
            </a:r>
            <a:r>
              <a:rPr lang="ko-KR" altLang="en-US" sz="1000" dirty="0" err="1"/>
              <a:t>public</a:t>
            </a:r>
            <a:r>
              <a:rPr lang="ko-KR" altLang="en-US" sz="1000" dirty="0"/>
              <a:t> </a:t>
            </a:r>
            <a:r>
              <a:rPr lang="ko-KR" altLang="en-US" sz="1000" dirty="0" err="1"/>
              <a:t>void</a:t>
            </a:r>
            <a:r>
              <a:rPr lang="ko-KR" altLang="en-US" sz="1000" dirty="0"/>
              <a:t> </a:t>
            </a:r>
            <a:r>
              <a:rPr lang="ko-KR" altLang="en-US" sz="1000" dirty="0" err="1"/>
              <a:t>onSurfaceCreated</a:t>
            </a:r>
            <a:r>
              <a:rPr lang="ko-KR" altLang="en-US" sz="1000" dirty="0"/>
              <a:t>(GL10 </a:t>
            </a:r>
            <a:r>
              <a:rPr lang="ko-KR" altLang="en-US" sz="1000" dirty="0" err="1"/>
              <a:t>glUnused</a:t>
            </a:r>
            <a:r>
              <a:rPr lang="ko-KR" altLang="en-US" sz="1000" dirty="0"/>
              <a:t>, </a:t>
            </a:r>
            <a:r>
              <a:rPr lang="ko-KR" altLang="en-US" sz="1000" dirty="0" err="1"/>
              <a:t>EGLConfig</a:t>
            </a:r>
            <a:r>
              <a:rPr lang="ko-KR" altLang="en-US" sz="1000" dirty="0"/>
              <a:t> </a:t>
            </a:r>
            <a:r>
              <a:rPr lang="ko-KR" altLang="en-US" sz="1000" dirty="0" err="1"/>
              <a:t>config</a:t>
            </a:r>
            <a:r>
              <a:rPr lang="ko-KR" altLang="en-US" sz="1000" dirty="0"/>
              <a:t>) {</a:t>
            </a:r>
          </a:p>
          <a:p>
            <a:r>
              <a:rPr lang="ko-KR" altLang="en-US" sz="1000" dirty="0"/>
              <a:t>        </a:t>
            </a:r>
          </a:p>
          <a:p>
            <a:r>
              <a:rPr lang="ko-KR" altLang="en-US" sz="1000" dirty="0"/>
              <a:t>        </a:t>
            </a:r>
            <a:r>
              <a:rPr lang="ko-KR" altLang="en-US" sz="1000" b="1" dirty="0" err="1"/>
              <a:t>glClearColor</a:t>
            </a:r>
            <a:r>
              <a:rPr lang="ko-KR" altLang="en-US" sz="1000" dirty="0"/>
              <a:t>(0.0f, 0.0f, 0.0f, 0.0f);</a:t>
            </a:r>
          </a:p>
          <a:p>
            <a:endParaRPr lang="en-US" altLang="ko-KR" sz="1000" dirty="0"/>
          </a:p>
          <a:p>
            <a:r>
              <a:rPr lang="en-US" altLang="ko-KR" sz="1000" dirty="0"/>
              <a:t>        </a:t>
            </a:r>
            <a:r>
              <a:rPr lang="en-US" altLang="ko-KR" sz="1000" dirty="0">
                <a:solidFill>
                  <a:srgbClr val="0070C0"/>
                </a:solidFill>
              </a:rPr>
              <a:t>// </a:t>
            </a:r>
            <a:r>
              <a:rPr lang="en-US" altLang="ko-KR" sz="1000" dirty="0" err="1">
                <a:solidFill>
                  <a:srgbClr val="0070C0"/>
                </a:solidFill>
              </a:rPr>
              <a:t>shader</a:t>
            </a:r>
            <a:r>
              <a:rPr lang="en-US" altLang="ko-KR" sz="1000" dirty="0">
                <a:solidFill>
                  <a:srgbClr val="0070C0"/>
                </a:solidFill>
              </a:rPr>
              <a:t> codes</a:t>
            </a:r>
            <a:endParaRPr lang="ko-KR" altLang="en-US" sz="1000" dirty="0">
              <a:solidFill>
                <a:srgbClr val="0070C0"/>
              </a:solidFill>
            </a:endParaRPr>
          </a:p>
          <a:p>
            <a:r>
              <a:rPr lang="ko-KR" altLang="en-US" sz="1000" dirty="0"/>
              <a:t>        </a:t>
            </a:r>
            <a:r>
              <a:rPr lang="ko-KR" altLang="en-US" sz="1000" dirty="0" err="1"/>
              <a:t>String</a:t>
            </a:r>
            <a:r>
              <a:rPr lang="ko-KR" altLang="en-US" sz="1000" dirty="0"/>
              <a:t> </a:t>
            </a:r>
            <a:r>
              <a:rPr lang="ko-KR" altLang="en-US" sz="1000" dirty="0" err="1"/>
              <a:t>vertexShaderSource</a:t>
            </a:r>
            <a:r>
              <a:rPr lang="ko-KR" altLang="en-US" sz="1000" dirty="0"/>
              <a:t> = </a:t>
            </a:r>
            <a:r>
              <a:rPr lang="ko-KR" altLang="en-US" sz="1000" dirty="0" err="1"/>
              <a:t>TextResourceReader.readTextFileFromResource</a:t>
            </a:r>
            <a:r>
              <a:rPr lang="ko-KR" altLang="en-US" sz="1000" dirty="0"/>
              <a:t>(</a:t>
            </a:r>
            <a:r>
              <a:rPr lang="ko-KR" altLang="en-US" sz="1000" dirty="0" err="1"/>
              <a:t>context</a:t>
            </a:r>
            <a:r>
              <a:rPr lang="ko-KR" altLang="en-US" sz="1000" dirty="0"/>
              <a:t>, </a:t>
            </a:r>
            <a:r>
              <a:rPr lang="ko-KR" altLang="en-US" sz="1000" dirty="0" err="1"/>
              <a:t>R.raw.simple_vertex_shader</a:t>
            </a:r>
            <a:r>
              <a:rPr lang="ko-KR" altLang="en-US" sz="1000" dirty="0"/>
              <a:t>);</a:t>
            </a:r>
          </a:p>
          <a:p>
            <a:r>
              <a:rPr lang="ko-KR" altLang="en-US" sz="1000" dirty="0"/>
              <a:t>        </a:t>
            </a:r>
            <a:r>
              <a:rPr lang="ko-KR" altLang="en-US" sz="1000" dirty="0" err="1"/>
              <a:t>String</a:t>
            </a:r>
            <a:r>
              <a:rPr lang="ko-KR" altLang="en-US" sz="1000" dirty="0"/>
              <a:t> </a:t>
            </a:r>
            <a:r>
              <a:rPr lang="ko-KR" altLang="en-US" sz="1000" dirty="0" err="1"/>
              <a:t>fragmentShaderSource</a:t>
            </a:r>
            <a:r>
              <a:rPr lang="ko-KR" altLang="en-US" sz="1000" dirty="0"/>
              <a:t> = </a:t>
            </a:r>
            <a:r>
              <a:rPr lang="ko-KR" altLang="en-US" sz="1000" dirty="0" err="1"/>
              <a:t>TextResourceReader.readTextFileFromResource</a:t>
            </a:r>
            <a:r>
              <a:rPr lang="ko-KR" altLang="en-US" sz="1000" dirty="0"/>
              <a:t>(</a:t>
            </a:r>
            <a:r>
              <a:rPr lang="ko-KR" altLang="en-US" sz="1000" dirty="0" err="1"/>
              <a:t>context</a:t>
            </a:r>
            <a:r>
              <a:rPr lang="ko-KR" altLang="en-US" sz="1000" dirty="0"/>
              <a:t>, </a:t>
            </a:r>
            <a:r>
              <a:rPr lang="ko-KR" altLang="en-US" sz="1000" dirty="0" err="1"/>
              <a:t>R.raw.simple_fragment_shader</a:t>
            </a:r>
            <a:r>
              <a:rPr lang="ko-KR" altLang="en-US" sz="1000" dirty="0"/>
              <a:t>);</a:t>
            </a:r>
          </a:p>
          <a:p>
            <a:endParaRPr lang="en-US" altLang="ko-KR" sz="1000" dirty="0"/>
          </a:p>
          <a:p>
            <a:r>
              <a:rPr lang="en-US" altLang="ko-KR" sz="1000" dirty="0"/>
              <a:t>        </a:t>
            </a:r>
            <a:r>
              <a:rPr lang="en-US" altLang="ko-KR" sz="1000" dirty="0">
                <a:solidFill>
                  <a:srgbClr val="0070C0"/>
                </a:solidFill>
              </a:rPr>
              <a:t>// get </a:t>
            </a:r>
            <a:r>
              <a:rPr lang="en-US" altLang="ko-KR" sz="1000" dirty="0" err="1">
                <a:solidFill>
                  <a:srgbClr val="0070C0"/>
                </a:solidFill>
              </a:rPr>
              <a:t>shader</a:t>
            </a:r>
            <a:r>
              <a:rPr lang="en-US" altLang="ko-KR" sz="1000" dirty="0">
                <a:solidFill>
                  <a:srgbClr val="0070C0"/>
                </a:solidFill>
              </a:rPr>
              <a:t> object id</a:t>
            </a:r>
            <a:endParaRPr lang="ko-KR" altLang="en-US" sz="1000" dirty="0">
              <a:solidFill>
                <a:srgbClr val="0070C0"/>
              </a:solidFill>
            </a:endParaRPr>
          </a:p>
          <a:p>
            <a:r>
              <a:rPr lang="ko-KR" altLang="en-US" sz="1000" dirty="0"/>
              <a:t>        </a:t>
            </a:r>
            <a:r>
              <a:rPr lang="ko-KR" altLang="en-US" sz="1000" dirty="0" err="1"/>
              <a:t>int</a:t>
            </a:r>
            <a:r>
              <a:rPr lang="ko-KR" altLang="en-US" sz="1000" dirty="0"/>
              <a:t> </a:t>
            </a:r>
            <a:r>
              <a:rPr lang="ko-KR" altLang="en-US" sz="1000" dirty="0" err="1"/>
              <a:t>vertexShader</a:t>
            </a:r>
            <a:r>
              <a:rPr lang="ko-KR" altLang="en-US" sz="1000" dirty="0"/>
              <a:t> = </a:t>
            </a:r>
            <a:r>
              <a:rPr lang="ko-KR" altLang="en-US" sz="1000" b="1" dirty="0" err="1">
                <a:solidFill>
                  <a:srgbClr val="FF0000"/>
                </a:solidFill>
              </a:rPr>
              <a:t>ShaderHelper.compileVertexShader</a:t>
            </a:r>
            <a:r>
              <a:rPr lang="ko-KR" altLang="en-US" sz="1000" dirty="0"/>
              <a:t>(</a:t>
            </a:r>
            <a:r>
              <a:rPr lang="ko-KR" altLang="en-US" sz="1000" dirty="0" err="1"/>
              <a:t>vertexShaderSource</a:t>
            </a:r>
            <a:r>
              <a:rPr lang="ko-KR" altLang="en-US" sz="1000" dirty="0"/>
              <a:t>);</a:t>
            </a:r>
          </a:p>
          <a:p>
            <a:r>
              <a:rPr lang="ko-KR" altLang="en-US" sz="1000" dirty="0"/>
              <a:t>        </a:t>
            </a:r>
            <a:r>
              <a:rPr lang="ko-KR" altLang="en-US" sz="1000" dirty="0" err="1"/>
              <a:t>int</a:t>
            </a:r>
            <a:r>
              <a:rPr lang="ko-KR" altLang="en-US" sz="1000" dirty="0"/>
              <a:t> </a:t>
            </a:r>
            <a:r>
              <a:rPr lang="ko-KR" altLang="en-US" sz="1000" dirty="0" err="1"/>
              <a:t>fragmentShader</a:t>
            </a:r>
            <a:r>
              <a:rPr lang="ko-KR" altLang="en-US" sz="1000" dirty="0"/>
              <a:t> = </a:t>
            </a:r>
            <a:r>
              <a:rPr lang="ko-KR" altLang="en-US" sz="1000" dirty="0" err="1">
                <a:solidFill>
                  <a:srgbClr val="FF0000"/>
                </a:solidFill>
              </a:rPr>
              <a:t>ShaderHelper.</a:t>
            </a:r>
            <a:r>
              <a:rPr lang="ko-KR" altLang="en-US" sz="1000" b="1" dirty="0" err="1">
                <a:solidFill>
                  <a:srgbClr val="FF0000"/>
                </a:solidFill>
              </a:rPr>
              <a:t>compileFragmentShader</a:t>
            </a:r>
            <a:r>
              <a:rPr lang="ko-KR" altLang="en-US" sz="1000" dirty="0"/>
              <a:t>(</a:t>
            </a:r>
            <a:r>
              <a:rPr lang="ko-KR" altLang="en-US" sz="1000" dirty="0" err="1"/>
              <a:t>fragmentShaderSource</a:t>
            </a:r>
            <a:r>
              <a:rPr lang="ko-KR" altLang="en-US" sz="1000" dirty="0"/>
              <a:t>);</a:t>
            </a:r>
          </a:p>
          <a:p>
            <a:endParaRPr lang="en-US" altLang="ko-KR" sz="1000" dirty="0"/>
          </a:p>
          <a:p>
            <a:r>
              <a:rPr lang="en-US" altLang="ko-KR" sz="1000" dirty="0"/>
              <a:t>        </a:t>
            </a:r>
            <a:r>
              <a:rPr lang="en-US" altLang="ko-KR" sz="1000" dirty="0">
                <a:solidFill>
                  <a:srgbClr val="0070C0"/>
                </a:solidFill>
              </a:rPr>
              <a:t>// get program id</a:t>
            </a:r>
            <a:endParaRPr lang="ko-KR" altLang="en-US" sz="1000" dirty="0">
              <a:solidFill>
                <a:srgbClr val="0070C0"/>
              </a:solidFill>
            </a:endParaRPr>
          </a:p>
          <a:p>
            <a:r>
              <a:rPr lang="ko-KR" altLang="en-US" sz="1000" dirty="0"/>
              <a:t>        </a:t>
            </a:r>
            <a:r>
              <a:rPr lang="ko-KR" altLang="en-US" sz="1000" dirty="0" err="1"/>
              <a:t>program</a:t>
            </a:r>
            <a:r>
              <a:rPr lang="ko-KR" altLang="en-US" sz="1000" dirty="0"/>
              <a:t> = </a:t>
            </a:r>
            <a:r>
              <a:rPr lang="ko-KR" altLang="en-US" sz="1000" dirty="0" err="1"/>
              <a:t>ShaderHelper.linkProgram</a:t>
            </a:r>
            <a:r>
              <a:rPr lang="ko-KR" altLang="en-US" sz="1000" dirty="0"/>
              <a:t>(</a:t>
            </a:r>
            <a:r>
              <a:rPr lang="ko-KR" altLang="en-US" sz="1000" dirty="0" err="1"/>
              <a:t>vertexShader</a:t>
            </a:r>
            <a:r>
              <a:rPr lang="ko-KR" altLang="en-US" sz="1000" dirty="0"/>
              <a:t>, </a:t>
            </a:r>
            <a:r>
              <a:rPr lang="ko-KR" altLang="en-US" sz="1000" dirty="0" err="1"/>
              <a:t>fragmentShader</a:t>
            </a:r>
            <a:r>
              <a:rPr lang="ko-KR" altLang="en-US" sz="1000" dirty="0"/>
              <a:t>);</a:t>
            </a:r>
          </a:p>
          <a:p>
            <a:endParaRPr lang="ko-KR" altLang="en-US" sz="1000" dirty="0"/>
          </a:p>
          <a:p>
            <a:r>
              <a:rPr lang="ko-KR" altLang="en-US" sz="1000" dirty="0"/>
              <a:t>        </a:t>
            </a:r>
            <a:r>
              <a:rPr lang="ko-KR" altLang="en-US" sz="1000" b="1" dirty="0" err="1"/>
              <a:t>glUseProgram</a:t>
            </a:r>
            <a:r>
              <a:rPr lang="ko-KR" altLang="en-US" sz="1000" dirty="0"/>
              <a:t>(</a:t>
            </a:r>
            <a:r>
              <a:rPr lang="ko-KR" altLang="en-US" sz="1000" dirty="0" err="1"/>
              <a:t>program</a:t>
            </a:r>
            <a:r>
              <a:rPr lang="ko-KR" altLang="en-US" sz="1000" dirty="0"/>
              <a:t>);</a:t>
            </a:r>
          </a:p>
          <a:p>
            <a:endParaRPr lang="en-US" altLang="ko-KR" sz="1000" dirty="0"/>
          </a:p>
          <a:p>
            <a:r>
              <a:rPr lang="en-US" altLang="ko-KR" sz="1000" dirty="0">
                <a:solidFill>
                  <a:srgbClr val="0070C0"/>
                </a:solidFill>
              </a:rPr>
              <a:t>        // </a:t>
            </a:r>
            <a:r>
              <a:rPr lang="en-US" altLang="ko-KR" sz="1000" dirty="0" err="1">
                <a:solidFill>
                  <a:srgbClr val="0070C0"/>
                </a:solidFill>
              </a:rPr>
              <a:t>shader</a:t>
            </a:r>
            <a:r>
              <a:rPr lang="en-US" altLang="ko-KR" sz="1000" dirty="0">
                <a:solidFill>
                  <a:srgbClr val="0070C0"/>
                </a:solidFill>
              </a:rPr>
              <a:t> </a:t>
            </a:r>
            <a:r>
              <a:rPr lang="ko-KR" altLang="en-US" sz="1000" dirty="0">
                <a:solidFill>
                  <a:srgbClr val="0070C0"/>
                </a:solidFill>
              </a:rPr>
              <a:t>내부 변수에 대한 </a:t>
            </a:r>
            <a:r>
              <a:rPr lang="en-US" altLang="ko-KR" sz="1000" dirty="0">
                <a:solidFill>
                  <a:srgbClr val="0070C0"/>
                </a:solidFill>
              </a:rPr>
              <a:t>index</a:t>
            </a:r>
            <a:r>
              <a:rPr lang="ko-KR" altLang="en-US" sz="1000" dirty="0">
                <a:solidFill>
                  <a:srgbClr val="0070C0"/>
                </a:solidFill>
              </a:rPr>
              <a:t>값</a:t>
            </a:r>
          </a:p>
          <a:p>
            <a:r>
              <a:rPr lang="ko-KR" altLang="en-US" sz="1000" dirty="0"/>
              <a:t>        </a:t>
            </a:r>
            <a:r>
              <a:rPr lang="ko-KR" altLang="en-US" sz="1000" dirty="0" err="1"/>
              <a:t>uColorLocation</a:t>
            </a:r>
            <a:r>
              <a:rPr lang="ko-KR" altLang="en-US" sz="1000" dirty="0"/>
              <a:t> = </a:t>
            </a:r>
            <a:r>
              <a:rPr lang="ko-KR" altLang="en-US" sz="1000" dirty="0" err="1"/>
              <a:t>glGetUniformLocation</a:t>
            </a:r>
            <a:r>
              <a:rPr lang="ko-KR" altLang="en-US" sz="1000" dirty="0"/>
              <a:t>(</a:t>
            </a:r>
            <a:r>
              <a:rPr lang="ko-KR" altLang="en-US" sz="1000" dirty="0" err="1"/>
              <a:t>program</a:t>
            </a:r>
            <a:r>
              <a:rPr lang="ko-KR" altLang="en-US" sz="1000" dirty="0"/>
              <a:t>, U_COLOR);</a:t>
            </a:r>
          </a:p>
          <a:p>
            <a:r>
              <a:rPr lang="ko-KR" altLang="en-US" sz="1000" dirty="0"/>
              <a:t>        </a:t>
            </a:r>
            <a:r>
              <a:rPr lang="ko-KR" altLang="en-US" sz="1000" dirty="0" err="1"/>
              <a:t>aPositionLocation</a:t>
            </a:r>
            <a:r>
              <a:rPr lang="ko-KR" altLang="en-US" sz="1000" dirty="0"/>
              <a:t> = </a:t>
            </a:r>
            <a:r>
              <a:rPr lang="ko-KR" altLang="en-US" sz="1000" dirty="0" err="1"/>
              <a:t>glGetAttribLocation</a:t>
            </a:r>
            <a:r>
              <a:rPr lang="ko-KR" altLang="en-US" sz="1000" dirty="0"/>
              <a:t>(</a:t>
            </a:r>
            <a:r>
              <a:rPr lang="ko-KR" altLang="en-US" sz="1000" dirty="0" err="1"/>
              <a:t>program</a:t>
            </a:r>
            <a:r>
              <a:rPr lang="ko-KR" altLang="en-US" sz="1000" dirty="0"/>
              <a:t>, A_POSITION);</a:t>
            </a:r>
          </a:p>
          <a:p>
            <a:r>
              <a:rPr lang="ko-KR" altLang="en-US" sz="1000" dirty="0"/>
              <a:t>        </a:t>
            </a:r>
          </a:p>
          <a:p>
            <a:r>
              <a:rPr lang="ko-KR" altLang="en-US" sz="1000" dirty="0"/>
              <a:t>        // </a:t>
            </a:r>
            <a:r>
              <a:rPr lang="ko-KR" altLang="en-US" sz="1000" dirty="0" err="1"/>
              <a:t>Bind</a:t>
            </a:r>
            <a:r>
              <a:rPr lang="ko-KR" altLang="en-US" sz="1000" dirty="0"/>
              <a:t> </a:t>
            </a:r>
            <a:r>
              <a:rPr lang="ko-KR" altLang="en-US" sz="1000" dirty="0" err="1"/>
              <a:t>our</a:t>
            </a:r>
            <a:r>
              <a:rPr lang="ko-KR" altLang="en-US" sz="1000" dirty="0"/>
              <a:t> </a:t>
            </a:r>
            <a:r>
              <a:rPr lang="ko-KR" altLang="en-US" sz="1000" dirty="0" err="1"/>
              <a:t>data</a:t>
            </a:r>
            <a:r>
              <a:rPr lang="ko-KR" altLang="en-US" sz="1000" dirty="0"/>
              <a:t>, </a:t>
            </a:r>
            <a:r>
              <a:rPr lang="ko-KR" altLang="en-US" sz="1000" dirty="0" err="1"/>
              <a:t>specified</a:t>
            </a:r>
            <a:r>
              <a:rPr lang="ko-KR" altLang="en-US" sz="1000" dirty="0"/>
              <a:t> </a:t>
            </a:r>
            <a:r>
              <a:rPr lang="ko-KR" altLang="en-US" sz="1000" dirty="0" err="1"/>
              <a:t>by</a:t>
            </a:r>
            <a:r>
              <a:rPr lang="ko-KR" altLang="en-US" sz="1000" dirty="0"/>
              <a:t> </a:t>
            </a:r>
            <a:r>
              <a:rPr lang="ko-KR" altLang="en-US" sz="1000" dirty="0" err="1"/>
              <a:t>the</a:t>
            </a:r>
            <a:r>
              <a:rPr lang="ko-KR" altLang="en-US" sz="1000" dirty="0"/>
              <a:t> </a:t>
            </a:r>
            <a:r>
              <a:rPr lang="ko-KR" altLang="en-US" sz="1000" dirty="0" err="1"/>
              <a:t>variable</a:t>
            </a:r>
            <a:r>
              <a:rPr lang="ko-KR" altLang="en-US" sz="1000" dirty="0"/>
              <a:t> </a:t>
            </a:r>
            <a:r>
              <a:rPr lang="ko-KR" altLang="en-US" sz="1000" dirty="0" err="1"/>
              <a:t>vertexData</a:t>
            </a:r>
            <a:r>
              <a:rPr lang="ko-KR" altLang="en-US" sz="1000" dirty="0"/>
              <a:t>, </a:t>
            </a:r>
            <a:r>
              <a:rPr lang="ko-KR" altLang="en-US" sz="1000" dirty="0" err="1"/>
              <a:t>to</a:t>
            </a:r>
            <a:r>
              <a:rPr lang="ko-KR" altLang="en-US" sz="1000" dirty="0"/>
              <a:t> </a:t>
            </a:r>
            <a:r>
              <a:rPr lang="ko-KR" altLang="en-US" sz="1000" dirty="0" err="1"/>
              <a:t>the</a:t>
            </a:r>
            <a:r>
              <a:rPr lang="ko-KR" altLang="en-US" sz="1000" dirty="0"/>
              <a:t> </a:t>
            </a:r>
            <a:r>
              <a:rPr lang="ko-KR" altLang="en-US" sz="1000" dirty="0" err="1"/>
              <a:t>vertex</a:t>
            </a:r>
            <a:endParaRPr lang="ko-KR" altLang="en-US" sz="1000" dirty="0"/>
          </a:p>
          <a:p>
            <a:r>
              <a:rPr lang="ko-KR" altLang="en-US" sz="1000" dirty="0"/>
              <a:t>        // </a:t>
            </a:r>
            <a:r>
              <a:rPr lang="ko-KR" altLang="en-US" sz="1000" dirty="0" err="1"/>
              <a:t>attribute</a:t>
            </a:r>
            <a:r>
              <a:rPr lang="ko-KR" altLang="en-US" sz="1000" dirty="0"/>
              <a:t> </a:t>
            </a:r>
            <a:r>
              <a:rPr lang="ko-KR" altLang="en-US" sz="1000" dirty="0" err="1"/>
              <a:t>at</a:t>
            </a:r>
            <a:r>
              <a:rPr lang="ko-KR" altLang="en-US" sz="1000" dirty="0"/>
              <a:t> </a:t>
            </a:r>
            <a:r>
              <a:rPr lang="ko-KR" altLang="en-US" sz="1000" dirty="0" err="1"/>
              <a:t>location</a:t>
            </a:r>
            <a:r>
              <a:rPr lang="ko-KR" altLang="en-US" sz="1000" dirty="0"/>
              <a:t> A_POSITION_LOCATION.</a:t>
            </a:r>
          </a:p>
          <a:p>
            <a:r>
              <a:rPr lang="ko-KR" altLang="en-US" sz="1000" dirty="0"/>
              <a:t>        </a:t>
            </a:r>
            <a:r>
              <a:rPr lang="ko-KR" altLang="en-US" sz="1000" dirty="0" err="1"/>
              <a:t>vertexData.position</a:t>
            </a:r>
            <a:r>
              <a:rPr lang="ko-KR" altLang="en-US" sz="1000" dirty="0"/>
              <a:t>(0);</a:t>
            </a:r>
            <a:endParaRPr lang="en-US" altLang="ko-KR" sz="1000" dirty="0"/>
          </a:p>
          <a:p>
            <a:r>
              <a:rPr lang="en-US" altLang="ko-KR" sz="1000" dirty="0"/>
              <a:t>        </a:t>
            </a:r>
          </a:p>
          <a:p>
            <a:r>
              <a:rPr lang="en-US" altLang="ko-KR" sz="1000" dirty="0">
                <a:solidFill>
                  <a:srgbClr val="0070C0"/>
                </a:solidFill>
              </a:rPr>
              <a:t>        // attribute</a:t>
            </a:r>
            <a:r>
              <a:rPr lang="ko-KR" altLang="en-US" sz="1000" dirty="0">
                <a:solidFill>
                  <a:srgbClr val="0070C0"/>
                </a:solidFill>
              </a:rPr>
              <a:t> </a:t>
            </a:r>
            <a:r>
              <a:rPr lang="en-US" altLang="ko-KR" sz="1000" dirty="0">
                <a:solidFill>
                  <a:srgbClr val="0070C0"/>
                </a:solidFill>
              </a:rPr>
              <a:t>vertex buffer mapping</a:t>
            </a:r>
            <a:endParaRPr lang="ko-KR" altLang="en-US" sz="1000" dirty="0">
              <a:solidFill>
                <a:srgbClr val="0070C0"/>
              </a:solidFill>
            </a:endParaRPr>
          </a:p>
          <a:p>
            <a:r>
              <a:rPr lang="ko-KR" altLang="en-US" sz="1000" dirty="0"/>
              <a:t>        </a:t>
            </a:r>
            <a:r>
              <a:rPr lang="ko-KR" altLang="en-US" sz="1000" b="1" dirty="0" err="1"/>
              <a:t>glVertexAttribPointer</a:t>
            </a:r>
            <a:r>
              <a:rPr lang="ko-KR" altLang="en-US" sz="1000" dirty="0"/>
              <a:t>(</a:t>
            </a:r>
            <a:r>
              <a:rPr lang="ko-KR" altLang="en-US" sz="1000" dirty="0" err="1">
                <a:solidFill>
                  <a:srgbClr val="FF0000"/>
                </a:solidFill>
              </a:rPr>
              <a:t>aPositionLocation</a:t>
            </a:r>
            <a:r>
              <a:rPr lang="ko-KR" altLang="en-US" sz="1000" dirty="0"/>
              <a:t>, POSITION_COMPONENT_COUNT, GL_FLOAT, </a:t>
            </a:r>
            <a:r>
              <a:rPr lang="ko-KR" altLang="en-US" sz="1000" dirty="0" err="1"/>
              <a:t>false</a:t>
            </a:r>
            <a:r>
              <a:rPr lang="ko-KR" altLang="en-US" sz="1000" dirty="0"/>
              <a:t>, 0, </a:t>
            </a:r>
            <a:r>
              <a:rPr lang="ko-KR" altLang="en-US" sz="1000" dirty="0" err="1">
                <a:solidFill>
                  <a:srgbClr val="FF0000"/>
                </a:solidFill>
              </a:rPr>
              <a:t>vertexData</a:t>
            </a:r>
            <a:r>
              <a:rPr lang="ko-KR" altLang="en-US" sz="1000" dirty="0"/>
              <a:t>);</a:t>
            </a:r>
          </a:p>
          <a:p>
            <a:r>
              <a:rPr lang="ko-KR" altLang="en-US" sz="1000" dirty="0"/>
              <a:t>        </a:t>
            </a:r>
            <a:r>
              <a:rPr lang="ko-KR" altLang="en-US" sz="1000" b="1" dirty="0" err="1"/>
              <a:t>glEnableVertexAttribArray</a:t>
            </a:r>
            <a:r>
              <a:rPr lang="ko-KR" altLang="en-US" sz="1000" dirty="0"/>
              <a:t>(</a:t>
            </a:r>
            <a:r>
              <a:rPr lang="ko-KR" altLang="en-US" sz="1000" dirty="0" err="1"/>
              <a:t>aPositionLocation</a:t>
            </a:r>
            <a:r>
              <a:rPr lang="ko-KR" altLang="en-US" sz="1000" dirty="0"/>
              <a:t>);</a:t>
            </a:r>
          </a:p>
          <a:p>
            <a:r>
              <a:rPr lang="ko-KR" altLang="en-US" sz="1000" dirty="0"/>
              <a:t>    }</a:t>
            </a:r>
          </a:p>
        </p:txBody>
      </p:sp>
      <p:sp>
        <p:nvSpPr>
          <p:cNvPr id="6" name="직사각형 5">
            <a:extLst>
              <a:ext uri="{FF2B5EF4-FFF2-40B4-BE49-F238E27FC236}">
                <a16:creationId xmlns:a16="http://schemas.microsoft.com/office/drawing/2014/main" xmlns="" id="{2B43AC08-4BC6-4C33-B56B-D063D834AB6F}"/>
              </a:ext>
            </a:extLst>
          </p:cNvPr>
          <p:cNvSpPr/>
          <p:nvPr/>
        </p:nvSpPr>
        <p:spPr>
          <a:xfrm>
            <a:off x="8189875" y="5056971"/>
            <a:ext cx="3606800" cy="1546577"/>
          </a:xfrm>
          <a:prstGeom prst="rect">
            <a:avLst/>
          </a:prstGeom>
          <a:ln>
            <a:solidFill>
              <a:schemeClr val="tx1"/>
            </a:solidFill>
          </a:ln>
        </p:spPr>
        <p:txBody>
          <a:bodyPr wrap="square">
            <a:spAutoFit/>
          </a:bodyPr>
          <a:lstStyle/>
          <a:p>
            <a:r>
              <a:rPr lang="ko-KR" altLang="en-US" sz="1050" dirty="0"/>
              <a:t>&lt; </a:t>
            </a:r>
            <a:r>
              <a:rPr lang="ko-KR" altLang="en-US" sz="1050" dirty="0" err="1"/>
              <a:t>res</a:t>
            </a:r>
            <a:r>
              <a:rPr lang="ko-KR" altLang="en-US" sz="1050" dirty="0"/>
              <a:t>/</a:t>
            </a:r>
            <a:r>
              <a:rPr lang="ko-KR" altLang="en-US" sz="1050" dirty="0" err="1"/>
              <a:t>raw</a:t>
            </a:r>
            <a:r>
              <a:rPr lang="ko-KR" altLang="en-US" sz="1050" dirty="0"/>
              <a:t>/</a:t>
            </a:r>
            <a:r>
              <a:rPr lang="ko-KR" altLang="en-US" sz="1050" dirty="0" err="1"/>
              <a:t>simple_vertex_shader.glsl</a:t>
            </a:r>
            <a:r>
              <a:rPr lang="ko-KR" altLang="en-US" sz="1050" dirty="0"/>
              <a:t> &gt;</a:t>
            </a:r>
          </a:p>
          <a:p>
            <a:endParaRPr lang="ko-KR" altLang="en-US" sz="1050" dirty="0"/>
          </a:p>
          <a:p>
            <a:r>
              <a:rPr lang="ko-KR" altLang="en-US" sz="1050" dirty="0" err="1"/>
              <a:t>attribute</a:t>
            </a:r>
            <a:r>
              <a:rPr lang="ko-KR" altLang="en-US" sz="1050" dirty="0"/>
              <a:t> vec4 </a:t>
            </a:r>
            <a:r>
              <a:rPr lang="ko-KR" altLang="en-US" sz="1050" dirty="0" err="1">
                <a:solidFill>
                  <a:srgbClr val="FF0000"/>
                </a:solidFill>
              </a:rPr>
              <a:t>a_Position</a:t>
            </a:r>
            <a:r>
              <a:rPr lang="ko-KR" altLang="en-US" sz="1050" dirty="0">
                <a:solidFill>
                  <a:srgbClr val="FF0000"/>
                </a:solidFill>
              </a:rPr>
              <a:t>;     </a:t>
            </a:r>
            <a:r>
              <a:rPr lang="ko-KR" altLang="en-US" sz="1050" dirty="0"/>
              <a:t>		</a:t>
            </a:r>
          </a:p>
          <a:p>
            <a:endParaRPr lang="ko-KR" altLang="en-US" sz="1050" dirty="0"/>
          </a:p>
          <a:p>
            <a:r>
              <a:rPr lang="ko-KR" altLang="en-US" sz="1050" dirty="0" err="1"/>
              <a:t>void</a:t>
            </a:r>
            <a:r>
              <a:rPr lang="ko-KR" altLang="en-US" sz="1050" dirty="0"/>
              <a:t> </a:t>
            </a:r>
            <a:r>
              <a:rPr lang="ko-KR" altLang="en-US" sz="1050" dirty="0" err="1"/>
              <a:t>main</a:t>
            </a:r>
            <a:r>
              <a:rPr lang="ko-KR" altLang="en-US" sz="1050" dirty="0"/>
              <a:t>()                    </a:t>
            </a:r>
          </a:p>
          <a:p>
            <a:r>
              <a:rPr lang="ko-KR" altLang="en-US" sz="1050" dirty="0"/>
              <a:t>{                              </a:t>
            </a:r>
          </a:p>
          <a:p>
            <a:r>
              <a:rPr lang="ko-KR" altLang="en-US" sz="1050" dirty="0"/>
              <a:t>    </a:t>
            </a:r>
            <a:r>
              <a:rPr lang="ko-KR" altLang="en-US" sz="1050" dirty="0" err="1"/>
              <a:t>gl_Position</a:t>
            </a:r>
            <a:r>
              <a:rPr lang="ko-KR" altLang="en-US" sz="1050" dirty="0"/>
              <a:t> = </a:t>
            </a:r>
            <a:r>
              <a:rPr lang="ko-KR" altLang="en-US" sz="1050" dirty="0" err="1"/>
              <a:t>a_Position</a:t>
            </a:r>
            <a:r>
              <a:rPr lang="ko-KR" altLang="en-US" sz="1050" dirty="0"/>
              <a:t>;</a:t>
            </a:r>
          </a:p>
          <a:p>
            <a:r>
              <a:rPr lang="ko-KR" altLang="en-US" sz="1050" dirty="0"/>
              <a:t>    </a:t>
            </a:r>
            <a:r>
              <a:rPr lang="ko-KR" altLang="en-US" sz="1050" dirty="0" err="1"/>
              <a:t>gl_PointSize</a:t>
            </a:r>
            <a:r>
              <a:rPr lang="ko-KR" altLang="en-US" sz="1050" dirty="0"/>
              <a:t> = 10.0;</a:t>
            </a:r>
          </a:p>
          <a:p>
            <a:r>
              <a:rPr lang="ko-KR" altLang="en-US" sz="1050" dirty="0"/>
              <a:t>} </a:t>
            </a:r>
          </a:p>
        </p:txBody>
      </p:sp>
    </p:spTree>
    <p:extLst>
      <p:ext uri="{BB962C8B-B14F-4D97-AF65-F5344CB8AC3E}">
        <p14:creationId xmlns:p14="http://schemas.microsoft.com/office/powerpoint/2010/main" val="387649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28FFB6F5-9D74-42E8-B895-B4E90D6D8B93}"/>
              </a:ext>
            </a:extLst>
          </p:cNvPr>
          <p:cNvSpPr>
            <a:spLocks noGrp="1"/>
          </p:cNvSpPr>
          <p:nvPr>
            <p:ph type="title"/>
          </p:nvPr>
        </p:nvSpPr>
        <p:spPr/>
        <p:txBody>
          <a:bodyPr/>
          <a:lstStyle/>
          <a:p>
            <a:r>
              <a:rPr lang="en-US" altLang="ko-KR" dirty="0" err="1"/>
              <a:t>Init</a:t>
            </a:r>
            <a:r>
              <a:rPr lang="en-US" altLang="ko-KR" dirty="0"/>
              <a:t>– </a:t>
            </a:r>
            <a:r>
              <a:rPr lang="en-US" altLang="ko-KR" dirty="0" err="1"/>
              <a:t>Shader</a:t>
            </a:r>
            <a:r>
              <a:rPr lang="en-US" altLang="ko-KR" dirty="0"/>
              <a:t> Compile</a:t>
            </a:r>
            <a:endParaRPr lang="ko-KR" altLang="en-US" dirty="0"/>
          </a:p>
        </p:txBody>
      </p:sp>
      <p:sp>
        <p:nvSpPr>
          <p:cNvPr id="4" name="직사각형 3">
            <a:extLst>
              <a:ext uri="{FF2B5EF4-FFF2-40B4-BE49-F238E27FC236}">
                <a16:creationId xmlns:a16="http://schemas.microsoft.com/office/drawing/2014/main" xmlns="" id="{A79C9E89-67CA-47C5-8589-07B25A6293F8}"/>
              </a:ext>
            </a:extLst>
          </p:cNvPr>
          <p:cNvSpPr/>
          <p:nvPr/>
        </p:nvSpPr>
        <p:spPr>
          <a:xfrm>
            <a:off x="380997" y="1438790"/>
            <a:ext cx="5774270" cy="5262979"/>
          </a:xfrm>
          <a:prstGeom prst="rect">
            <a:avLst/>
          </a:prstGeom>
        </p:spPr>
        <p:txBody>
          <a:bodyPr wrap="square">
            <a:spAutoFit/>
          </a:bodyPr>
          <a:lstStyle/>
          <a:p>
            <a:r>
              <a:rPr lang="ko-KR" altLang="en-US" sz="1050" dirty="0"/>
              <a:t> </a:t>
            </a:r>
            <a:r>
              <a:rPr lang="ko-KR" altLang="en-US" sz="1050" dirty="0" err="1"/>
              <a:t>public</a:t>
            </a:r>
            <a:r>
              <a:rPr lang="ko-KR" altLang="en-US" sz="1050" dirty="0"/>
              <a:t> </a:t>
            </a:r>
            <a:r>
              <a:rPr lang="ko-KR" altLang="en-US" sz="1050" dirty="0" err="1"/>
              <a:t>static</a:t>
            </a:r>
            <a:r>
              <a:rPr lang="ko-KR" altLang="en-US" sz="1050" dirty="0"/>
              <a:t> </a:t>
            </a:r>
            <a:r>
              <a:rPr lang="ko-KR" altLang="en-US" sz="1050" dirty="0" err="1"/>
              <a:t>int</a:t>
            </a:r>
            <a:r>
              <a:rPr lang="ko-KR" altLang="en-US" sz="1050" dirty="0"/>
              <a:t> </a:t>
            </a:r>
            <a:r>
              <a:rPr lang="ko-KR" altLang="en-US" sz="1050" dirty="0" err="1"/>
              <a:t>compileVertexShader</a:t>
            </a:r>
            <a:r>
              <a:rPr lang="ko-KR" altLang="en-US" sz="1050" dirty="0"/>
              <a:t>(</a:t>
            </a:r>
            <a:r>
              <a:rPr lang="ko-KR" altLang="en-US" sz="1050" dirty="0" err="1"/>
              <a:t>String</a:t>
            </a:r>
            <a:r>
              <a:rPr lang="ko-KR" altLang="en-US" sz="1050" dirty="0"/>
              <a:t> </a:t>
            </a:r>
            <a:r>
              <a:rPr lang="ko-KR" altLang="en-US" sz="1050" dirty="0" err="1"/>
              <a:t>shaderCode</a:t>
            </a:r>
            <a:r>
              <a:rPr lang="ko-KR" altLang="en-US" sz="1050" dirty="0"/>
              <a:t>) {</a:t>
            </a:r>
          </a:p>
          <a:p>
            <a:r>
              <a:rPr lang="ko-KR" altLang="en-US" sz="1050" dirty="0"/>
              <a:t>        </a:t>
            </a:r>
            <a:r>
              <a:rPr lang="ko-KR" altLang="en-US" sz="1050" dirty="0" err="1"/>
              <a:t>return</a:t>
            </a:r>
            <a:r>
              <a:rPr lang="ko-KR" altLang="en-US" sz="1050" dirty="0"/>
              <a:t> </a:t>
            </a:r>
            <a:r>
              <a:rPr lang="ko-KR" altLang="en-US" sz="1050" dirty="0" err="1"/>
              <a:t>compileShader</a:t>
            </a:r>
            <a:r>
              <a:rPr lang="ko-KR" altLang="en-US" sz="1050" dirty="0"/>
              <a:t>(GL_VERTEX_SHADER, </a:t>
            </a:r>
            <a:r>
              <a:rPr lang="ko-KR" altLang="en-US" sz="1050" dirty="0" err="1"/>
              <a:t>shaderCode</a:t>
            </a:r>
            <a:r>
              <a:rPr lang="ko-KR" altLang="en-US" sz="1050" dirty="0"/>
              <a:t>);</a:t>
            </a:r>
          </a:p>
          <a:p>
            <a:r>
              <a:rPr lang="ko-KR" altLang="en-US" sz="1050" dirty="0"/>
              <a:t>    }</a:t>
            </a:r>
          </a:p>
          <a:p>
            <a:r>
              <a:rPr lang="ko-KR" altLang="en-US" sz="1050" dirty="0"/>
              <a:t>    </a:t>
            </a:r>
          </a:p>
          <a:p>
            <a:r>
              <a:rPr lang="ko-KR" altLang="en-US" sz="1050" dirty="0"/>
              <a:t>    </a:t>
            </a:r>
            <a:r>
              <a:rPr lang="ko-KR" altLang="en-US" sz="1050" dirty="0" err="1"/>
              <a:t>public</a:t>
            </a:r>
            <a:r>
              <a:rPr lang="ko-KR" altLang="en-US" sz="1050" dirty="0"/>
              <a:t> </a:t>
            </a:r>
            <a:r>
              <a:rPr lang="ko-KR" altLang="en-US" sz="1050" dirty="0" err="1"/>
              <a:t>static</a:t>
            </a:r>
            <a:r>
              <a:rPr lang="ko-KR" altLang="en-US" sz="1050" dirty="0"/>
              <a:t> </a:t>
            </a:r>
            <a:r>
              <a:rPr lang="ko-KR" altLang="en-US" sz="1050" dirty="0" err="1"/>
              <a:t>int</a:t>
            </a:r>
            <a:r>
              <a:rPr lang="ko-KR" altLang="en-US" sz="1050" dirty="0"/>
              <a:t> </a:t>
            </a:r>
            <a:r>
              <a:rPr lang="ko-KR" altLang="en-US" sz="1050" dirty="0" err="1"/>
              <a:t>compileFragmentShader</a:t>
            </a:r>
            <a:r>
              <a:rPr lang="ko-KR" altLang="en-US" sz="1050" dirty="0"/>
              <a:t>(</a:t>
            </a:r>
            <a:r>
              <a:rPr lang="ko-KR" altLang="en-US" sz="1050" dirty="0" err="1"/>
              <a:t>String</a:t>
            </a:r>
            <a:r>
              <a:rPr lang="ko-KR" altLang="en-US" sz="1050" dirty="0"/>
              <a:t> </a:t>
            </a:r>
            <a:r>
              <a:rPr lang="ko-KR" altLang="en-US" sz="1050" dirty="0" err="1"/>
              <a:t>shaderCode</a:t>
            </a:r>
            <a:r>
              <a:rPr lang="ko-KR" altLang="en-US" sz="1050" dirty="0"/>
              <a:t>) {</a:t>
            </a:r>
          </a:p>
          <a:p>
            <a:r>
              <a:rPr lang="ko-KR" altLang="en-US" sz="1050" dirty="0"/>
              <a:t>        </a:t>
            </a:r>
            <a:r>
              <a:rPr lang="ko-KR" altLang="en-US" sz="1050" dirty="0" err="1"/>
              <a:t>return</a:t>
            </a:r>
            <a:r>
              <a:rPr lang="ko-KR" altLang="en-US" sz="1050" dirty="0"/>
              <a:t> </a:t>
            </a:r>
            <a:r>
              <a:rPr lang="ko-KR" altLang="en-US" sz="1050" dirty="0" err="1"/>
              <a:t>compileShader</a:t>
            </a:r>
            <a:r>
              <a:rPr lang="ko-KR" altLang="en-US" sz="1050" dirty="0"/>
              <a:t>(GL_FRAGMENT_SHADER, </a:t>
            </a:r>
            <a:r>
              <a:rPr lang="ko-KR" altLang="en-US" sz="1050" dirty="0" err="1"/>
              <a:t>shaderCode</a:t>
            </a:r>
            <a:r>
              <a:rPr lang="ko-KR" altLang="en-US" sz="1050" dirty="0"/>
              <a:t>);</a:t>
            </a:r>
          </a:p>
          <a:p>
            <a:r>
              <a:rPr lang="ko-KR" altLang="en-US" sz="1050" dirty="0"/>
              <a:t>    }</a:t>
            </a:r>
          </a:p>
          <a:p>
            <a:r>
              <a:rPr lang="ko-KR" altLang="en-US" sz="1050" dirty="0"/>
              <a:t>    </a:t>
            </a:r>
          </a:p>
          <a:p>
            <a:r>
              <a:rPr lang="ko-KR" altLang="en-US" sz="1050" dirty="0"/>
              <a:t>    </a:t>
            </a:r>
            <a:r>
              <a:rPr lang="ko-KR" altLang="en-US" sz="1050" dirty="0" err="1"/>
              <a:t>private</a:t>
            </a:r>
            <a:r>
              <a:rPr lang="ko-KR" altLang="en-US" sz="1050" dirty="0"/>
              <a:t> </a:t>
            </a:r>
            <a:r>
              <a:rPr lang="ko-KR" altLang="en-US" sz="1050" dirty="0" err="1"/>
              <a:t>static</a:t>
            </a:r>
            <a:r>
              <a:rPr lang="ko-KR" altLang="en-US" sz="1050" dirty="0"/>
              <a:t> </a:t>
            </a:r>
            <a:r>
              <a:rPr lang="ko-KR" altLang="en-US" sz="1050" dirty="0" err="1"/>
              <a:t>int</a:t>
            </a:r>
            <a:r>
              <a:rPr lang="ko-KR" altLang="en-US" sz="1050" dirty="0"/>
              <a:t> </a:t>
            </a:r>
            <a:r>
              <a:rPr lang="ko-KR" altLang="en-US" sz="1050" dirty="0" err="1"/>
              <a:t>compileShader</a:t>
            </a:r>
            <a:r>
              <a:rPr lang="ko-KR" altLang="en-US" sz="1050" dirty="0"/>
              <a:t>(</a:t>
            </a:r>
            <a:r>
              <a:rPr lang="ko-KR" altLang="en-US" sz="1050" dirty="0" err="1"/>
              <a:t>int</a:t>
            </a:r>
            <a:r>
              <a:rPr lang="ko-KR" altLang="en-US" sz="1050" dirty="0"/>
              <a:t> </a:t>
            </a:r>
            <a:r>
              <a:rPr lang="ko-KR" altLang="en-US" sz="1050" dirty="0" err="1"/>
              <a:t>type</a:t>
            </a:r>
            <a:r>
              <a:rPr lang="ko-KR" altLang="en-US" sz="1050" dirty="0"/>
              <a:t>, </a:t>
            </a:r>
            <a:r>
              <a:rPr lang="ko-KR" altLang="en-US" sz="1050" dirty="0" err="1"/>
              <a:t>String</a:t>
            </a:r>
            <a:r>
              <a:rPr lang="ko-KR" altLang="en-US" sz="1050" dirty="0"/>
              <a:t> </a:t>
            </a:r>
            <a:r>
              <a:rPr lang="ko-KR" altLang="en-US" sz="1050" dirty="0" err="1"/>
              <a:t>shaderCode</a:t>
            </a:r>
            <a:r>
              <a:rPr lang="ko-KR" altLang="en-US" sz="1050" dirty="0"/>
              <a:t>) {</a:t>
            </a:r>
          </a:p>
          <a:p>
            <a:r>
              <a:rPr lang="ko-KR" altLang="en-US" sz="1000" dirty="0">
                <a:solidFill>
                  <a:srgbClr val="0070C0"/>
                </a:solidFill>
              </a:rPr>
              <a:t>        // </a:t>
            </a:r>
            <a:r>
              <a:rPr lang="ko-KR" altLang="en-US" sz="1000" dirty="0" err="1">
                <a:solidFill>
                  <a:srgbClr val="0070C0"/>
                </a:solidFill>
              </a:rPr>
              <a:t>Create</a:t>
            </a:r>
            <a:r>
              <a:rPr lang="ko-KR" altLang="en-US" sz="1000" dirty="0">
                <a:solidFill>
                  <a:srgbClr val="0070C0"/>
                </a:solidFill>
              </a:rPr>
              <a:t> </a:t>
            </a:r>
            <a:r>
              <a:rPr lang="ko-KR" altLang="en-US" sz="1000" dirty="0" err="1">
                <a:solidFill>
                  <a:srgbClr val="0070C0"/>
                </a:solidFill>
              </a:rPr>
              <a:t>a</a:t>
            </a:r>
            <a:r>
              <a:rPr lang="ko-KR" altLang="en-US" sz="1000" dirty="0">
                <a:solidFill>
                  <a:srgbClr val="0070C0"/>
                </a:solidFill>
              </a:rPr>
              <a:t> </a:t>
            </a:r>
            <a:r>
              <a:rPr lang="ko-KR" altLang="en-US" sz="1000" dirty="0" err="1">
                <a:solidFill>
                  <a:srgbClr val="0070C0"/>
                </a:solidFill>
              </a:rPr>
              <a:t>new</a:t>
            </a:r>
            <a:r>
              <a:rPr lang="ko-KR" altLang="en-US" sz="1000" dirty="0">
                <a:solidFill>
                  <a:srgbClr val="0070C0"/>
                </a:solidFill>
              </a:rPr>
              <a:t> </a:t>
            </a:r>
            <a:r>
              <a:rPr lang="ko-KR" altLang="en-US" sz="1000" dirty="0" err="1">
                <a:solidFill>
                  <a:srgbClr val="0070C0"/>
                </a:solidFill>
              </a:rPr>
              <a:t>shader</a:t>
            </a:r>
            <a:r>
              <a:rPr lang="ko-KR" altLang="en-US" sz="1000" dirty="0">
                <a:solidFill>
                  <a:srgbClr val="0070C0"/>
                </a:solidFill>
              </a:rPr>
              <a:t> </a:t>
            </a:r>
            <a:r>
              <a:rPr lang="ko-KR" altLang="en-US" sz="1000" dirty="0" err="1">
                <a:solidFill>
                  <a:srgbClr val="0070C0"/>
                </a:solidFill>
              </a:rPr>
              <a:t>object</a:t>
            </a:r>
            <a:r>
              <a:rPr lang="ko-KR" altLang="en-US" sz="1000" dirty="0">
                <a:solidFill>
                  <a:srgbClr val="0070C0"/>
                </a:solidFill>
              </a:rPr>
              <a:t>.</a:t>
            </a:r>
          </a:p>
          <a:p>
            <a:r>
              <a:rPr lang="ko-KR" altLang="en-US" sz="1050" dirty="0"/>
              <a:t>        </a:t>
            </a:r>
            <a:r>
              <a:rPr lang="ko-KR" altLang="en-US" sz="1050" dirty="0" err="1"/>
              <a:t>final</a:t>
            </a:r>
            <a:r>
              <a:rPr lang="ko-KR" altLang="en-US" sz="1050" dirty="0"/>
              <a:t> </a:t>
            </a:r>
            <a:r>
              <a:rPr lang="ko-KR" altLang="en-US" sz="1050" dirty="0" err="1"/>
              <a:t>int</a:t>
            </a:r>
            <a:r>
              <a:rPr lang="ko-KR" altLang="en-US" sz="1050" dirty="0"/>
              <a:t> </a:t>
            </a:r>
            <a:r>
              <a:rPr lang="ko-KR" altLang="en-US" sz="1050" dirty="0" err="1"/>
              <a:t>shaderObjectId</a:t>
            </a:r>
            <a:r>
              <a:rPr lang="ko-KR" altLang="en-US" sz="1050" dirty="0"/>
              <a:t> = </a:t>
            </a:r>
            <a:r>
              <a:rPr lang="ko-KR" altLang="en-US" sz="1050" b="1" dirty="0" err="1"/>
              <a:t>glCreateShader</a:t>
            </a:r>
            <a:r>
              <a:rPr lang="ko-KR" altLang="en-US" sz="1050" dirty="0"/>
              <a:t>(</a:t>
            </a:r>
            <a:r>
              <a:rPr lang="ko-KR" altLang="en-US" sz="1050" dirty="0" err="1"/>
              <a:t>type</a:t>
            </a:r>
            <a:r>
              <a:rPr lang="ko-KR" altLang="en-US" sz="1050" dirty="0"/>
              <a:t>);</a:t>
            </a:r>
          </a:p>
          <a:p>
            <a:r>
              <a:rPr lang="ko-KR" altLang="en-US" sz="1050" dirty="0"/>
              <a:t>      </a:t>
            </a:r>
          </a:p>
          <a:p>
            <a:r>
              <a:rPr lang="ko-KR" altLang="en-US" sz="1000" dirty="0">
                <a:solidFill>
                  <a:srgbClr val="0070C0"/>
                </a:solidFill>
              </a:rPr>
              <a:t>        // </a:t>
            </a:r>
            <a:r>
              <a:rPr lang="ko-KR" altLang="en-US" sz="1000" dirty="0" err="1">
                <a:solidFill>
                  <a:srgbClr val="0070C0"/>
                </a:solidFill>
              </a:rPr>
              <a:t>Pass</a:t>
            </a:r>
            <a:r>
              <a:rPr lang="ko-KR" altLang="en-US" sz="1000" dirty="0">
                <a:solidFill>
                  <a:srgbClr val="0070C0"/>
                </a:solidFill>
              </a:rPr>
              <a:t> </a:t>
            </a:r>
            <a:r>
              <a:rPr lang="ko-KR" altLang="en-US" sz="1000" dirty="0" err="1">
                <a:solidFill>
                  <a:srgbClr val="0070C0"/>
                </a:solidFill>
              </a:rPr>
              <a:t>in</a:t>
            </a:r>
            <a:r>
              <a:rPr lang="ko-KR" altLang="en-US" sz="1000" dirty="0">
                <a:solidFill>
                  <a:srgbClr val="0070C0"/>
                </a:solidFill>
              </a:rPr>
              <a:t> </a:t>
            </a:r>
            <a:r>
              <a:rPr lang="ko-KR" altLang="en-US" sz="1000" dirty="0" err="1">
                <a:solidFill>
                  <a:srgbClr val="0070C0"/>
                </a:solidFill>
              </a:rPr>
              <a:t>the</a:t>
            </a:r>
            <a:r>
              <a:rPr lang="ko-KR" altLang="en-US" sz="1000" dirty="0">
                <a:solidFill>
                  <a:srgbClr val="0070C0"/>
                </a:solidFill>
              </a:rPr>
              <a:t> </a:t>
            </a:r>
            <a:r>
              <a:rPr lang="ko-KR" altLang="en-US" sz="1000" dirty="0" err="1">
                <a:solidFill>
                  <a:srgbClr val="0070C0"/>
                </a:solidFill>
              </a:rPr>
              <a:t>shader</a:t>
            </a:r>
            <a:r>
              <a:rPr lang="ko-KR" altLang="en-US" sz="1000" dirty="0">
                <a:solidFill>
                  <a:srgbClr val="0070C0"/>
                </a:solidFill>
              </a:rPr>
              <a:t> </a:t>
            </a:r>
            <a:r>
              <a:rPr lang="ko-KR" altLang="en-US" sz="1000" dirty="0" err="1">
                <a:solidFill>
                  <a:srgbClr val="0070C0"/>
                </a:solidFill>
              </a:rPr>
              <a:t>source</a:t>
            </a:r>
            <a:r>
              <a:rPr lang="ko-KR" altLang="en-US" sz="1000" dirty="0">
                <a:solidFill>
                  <a:srgbClr val="0070C0"/>
                </a:solidFill>
              </a:rPr>
              <a:t>.</a:t>
            </a:r>
          </a:p>
          <a:p>
            <a:r>
              <a:rPr lang="ko-KR" altLang="en-US" sz="1050" dirty="0"/>
              <a:t>        </a:t>
            </a:r>
            <a:r>
              <a:rPr lang="ko-KR" altLang="en-US" sz="1050" b="1" dirty="0" err="1"/>
              <a:t>glShaderSource</a:t>
            </a:r>
            <a:r>
              <a:rPr lang="ko-KR" altLang="en-US" sz="1050" dirty="0"/>
              <a:t>(</a:t>
            </a:r>
            <a:r>
              <a:rPr lang="ko-KR" altLang="en-US" sz="1050" dirty="0" err="1"/>
              <a:t>shaderObjectId</a:t>
            </a:r>
            <a:r>
              <a:rPr lang="ko-KR" altLang="en-US" sz="1050" dirty="0"/>
              <a:t>, </a:t>
            </a:r>
            <a:r>
              <a:rPr lang="ko-KR" altLang="en-US" sz="1050" dirty="0" err="1"/>
              <a:t>shaderCode</a:t>
            </a:r>
            <a:r>
              <a:rPr lang="ko-KR" altLang="en-US" sz="1050" dirty="0"/>
              <a:t>);</a:t>
            </a:r>
          </a:p>
          <a:p>
            <a:endParaRPr lang="ko-KR" altLang="en-US" sz="1050" dirty="0"/>
          </a:p>
          <a:p>
            <a:r>
              <a:rPr lang="ko-KR" altLang="en-US" sz="1000" dirty="0">
                <a:solidFill>
                  <a:srgbClr val="0070C0"/>
                </a:solidFill>
              </a:rPr>
              <a:t>        // </a:t>
            </a:r>
            <a:r>
              <a:rPr lang="ko-KR" altLang="en-US" sz="1000" dirty="0" err="1">
                <a:solidFill>
                  <a:srgbClr val="0070C0"/>
                </a:solidFill>
              </a:rPr>
              <a:t>Compile</a:t>
            </a:r>
            <a:r>
              <a:rPr lang="ko-KR" altLang="en-US" sz="1000" dirty="0">
                <a:solidFill>
                  <a:srgbClr val="0070C0"/>
                </a:solidFill>
              </a:rPr>
              <a:t> </a:t>
            </a:r>
            <a:r>
              <a:rPr lang="ko-KR" altLang="en-US" sz="1000" dirty="0" err="1">
                <a:solidFill>
                  <a:srgbClr val="0070C0"/>
                </a:solidFill>
              </a:rPr>
              <a:t>the</a:t>
            </a:r>
            <a:r>
              <a:rPr lang="ko-KR" altLang="en-US" sz="1000" dirty="0">
                <a:solidFill>
                  <a:srgbClr val="0070C0"/>
                </a:solidFill>
              </a:rPr>
              <a:t> </a:t>
            </a:r>
            <a:r>
              <a:rPr lang="ko-KR" altLang="en-US" sz="1000" dirty="0" err="1">
                <a:solidFill>
                  <a:srgbClr val="0070C0"/>
                </a:solidFill>
              </a:rPr>
              <a:t>shader</a:t>
            </a:r>
            <a:r>
              <a:rPr lang="ko-KR" altLang="en-US" sz="1000" dirty="0">
                <a:solidFill>
                  <a:srgbClr val="0070C0"/>
                </a:solidFill>
              </a:rPr>
              <a:t>.</a:t>
            </a:r>
          </a:p>
          <a:p>
            <a:r>
              <a:rPr lang="ko-KR" altLang="en-US" sz="1050" dirty="0"/>
              <a:t>        </a:t>
            </a:r>
            <a:r>
              <a:rPr lang="ko-KR" altLang="en-US" sz="1050" b="1" dirty="0" err="1"/>
              <a:t>glCompileShader</a:t>
            </a:r>
            <a:r>
              <a:rPr lang="ko-KR" altLang="en-US" sz="1050" dirty="0"/>
              <a:t>(</a:t>
            </a:r>
            <a:r>
              <a:rPr lang="ko-KR" altLang="en-US" sz="1050" dirty="0" err="1"/>
              <a:t>shaderObjectId</a:t>
            </a:r>
            <a:r>
              <a:rPr lang="ko-KR" altLang="en-US" sz="1050" dirty="0"/>
              <a:t>);</a:t>
            </a:r>
          </a:p>
          <a:p>
            <a:endParaRPr lang="ko-KR" altLang="en-US" sz="1050" dirty="0"/>
          </a:p>
          <a:p>
            <a:r>
              <a:rPr lang="ko-KR" altLang="en-US" sz="1000" dirty="0">
                <a:solidFill>
                  <a:srgbClr val="0070C0"/>
                </a:solidFill>
              </a:rPr>
              <a:t>        // </a:t>
            </a:r>
            <a:r>
              <a:rPr lang="ko-KR" altLang="en-US" sz="1000" dirty="0" err="1">
                <a:solidFill>
                  <a:srgbClr val="0070C0"/>
                </a:solidFill>
              </a:rPr>
              <a:t>Get</a:t>
            </a:r>
            <a:r>
              <a:rPr lang="ko-KR" altLang="en-US" sz="1000" dirty="0">
                <a:solidFill>
                  <a:srgbClr val="0070C0"/>
                </a:solidFill>
              </a:rPr>
              <a:t> </a:t>
            </a:r>
            <a:r>
              <a:rPr lang="ko-KR" altLang="en-US" sz="1000" dirty="0" err="1">
                <a:solidFill>
                  <a:srgbClr val="0070C0"/>
                </a:solidFill>
              </a:rPr>
              <a:t>the</a:t>
            </a:r>
            <a:r>
              <a:rPr lang="ko-KR" altLang="en-US" sz="1000" dirty="0">
                <a:solidFill>
                  <a:srgbClr val="0070C0"/>
                </a:solidFill>
              </a:rPr>
              <a:t> </a:t>
            </a:r>
            <a:r>
              <a:rPr lang="ko-KR" altLang="en-US" sz="1000" dirty="0" err="1">
                <a:solidFill>
                  <a:srgbClr val="0070C0"/>
                </a:solidFill>
              </a:rPr>
              <a:t>compilation</a:t>
            </a:r>
            <a:r>
              <a:rPr lang="ko-KR" altLang="en-US" sz="1000" dirty="0">
                <a:solidFill>
                  <a:srgbClr val="0070C0"/>
                </a:solidFill>
              </a:rPr>
              <a:t> </a:t>
            </a:r>
            <a:r>
              <a:rPr lang="ko-KR" altLang="en-US" sz="1000" dirty="0" err="1">
                <a:solidFill>
                  <a:srgbClr val="0070C0"/>
                </a:solidFill>
              </a:rPr>
              <a:t>status</a:t>
            </a:r>
            <a:r>
              <a:rPr lang="ko-KR" altLang="en-US" sz="1000" dirty="0">
                <a:solidFill>
                  <a:srgbClr val="0070C0"/>
                </a:solidFill>
              </a:rPr>
              <a:t>.</a:t>
            </a:r>
          </a:p>
          <a:p>
            <a:r>
              <a:rPr lang="ko-KR" altLang="en-US" sz="1050" dirty="0"/>
              <a:t>        </a:t>
            </a:r>
            <a:r>
              <a:rPr lang="ko-KR" altLang="en-US" sz="1050" dirty="0" err="1"/>
              <a:t>final</a:t>
            </a:r>
            <a:r>
              <a:rPr lang="ko-KR" altLang="en-US" sz="1050" dirty="0"/>
              <a:t> </a:t>
            </a:r>
            <a:r>
              <a:rPr lang="ko-KR" altLang="en-US" sz="1050" dirty="0" err="1"/>
              <a:t>int</a:t>
            </a:r>
            <a:r>
              <a:rPr lang="ko-KR" altLang="en-US" sz="1050" dirty="0"/>
              <a:t>[] </a:t>
            </a:r>
            <a:r>
              <a:rPr lang="ko-KR" altLang="en-US" sz="1050" dirty="0" err="1"/>
              <a:t>compileStatus</a:t>
            </a:r>
            <a:r>
              <a:rPr lang="ko-KR" altLang="en-US" sz="1050" dirty="0"/>
              <a:t> = </a:t>
            </a:r>
            <a:r>
              <a:rPr lang="ko-KR" altLang="en-US" sz="1050" dirty="0" err="1"/>
              <a:t>new</a:t>
            </a:r>
            <a:r>
              <a:rPr lang="ko-KR" altLang="en-US" sz="1050" dirty="0"/>
              <a:t> </a:t>
            </a:r>
            <a:r>
              <a:rPr lang="ko-KR" altLang="en-US" sz="1050" dirty="0" err="1"/>
              <a:t>int</a:t>
            </a:r>
            <a:r>
              <a:rPr lang="ko-KR" altLang="en-US" sz="1050" dirty="0"/>
              <a:t>[1];</a:t>
            </a:r>
          </a:p>
          <a:p>
            <a:r>
              <a:rPr lang="ko-KR" altLang="en-US" sz="1050" dirty="0"/>
              <a:t>        </a:t>
            </a:r>
            <a:r>
              <a:rPr lang="ko-KR" altLang="en-US" sz="1050" b="1" dirty="0" err="1"/>
              <a:t>glGetShaderiv</a:t>
            </a:r>
            <a:r>
              <a:rPr lang="ko-KR" altLang="en-US" sz="1050" dirty="0"/>
              <a:t>(</a:t>
            </a:r>
            <a:r>
              <a:rPr lang="ko-KR" altLang="en-US" sz="1050" dirty="0" err="1"/>
              <a:t>shaderObjectId</a:t>
            </a:r>
            <a:r>
              <a:rPr lang="ko-KR" altLang="en-US" sz="1050" dirty="0"/>
              <a:t>, GL_COMPILE_STATUS, </a:t>
            </a:r>
            <a:r>
              <a:rPr lang="ko-KR" altLang="en-US" sz="1050" dirty="0" err="1"/>
              <a:t>compileStatus</a:t>
            </a:r>
            <a:r>
              <a:rPr lang="ko-KR" altLang="en-US" sz="1050" dirty="0"/>
              <a:t>, 0);</a:t>
            </a:r>
          </a:p>
          <a:p>
            <a:endParaRPr lang="ko-KR" altLang="en-US" sz="1050" dirty="0"/>
          </a:p>
          <a:p>
            <a:r>
              <a:rPr lang="ko-KR" altLang="en-US" sz="1000" dirty="0">
                <a:solidFill>
                  <a:srgbClr val="0070C0"/>
                </a:solidFill>
              </a:rPr>
              <a:t>        // </a:t>
            </a:r>
            <a:r>
              <a:rPr lang="ko-KR" altLang="en-US" sz="1000" dirty="0" err="1">
                <a:solidFill>
                  <a:srgbClr val="0070C0"/>
                </a:solidFill>
              </a:rPr>
              <a:t>Verify</a:t>
            </a:r>
            <a:r>
              <a:rPr lang="ko-KR" altLang="en-US" sz="1000" dirty="0">
                <a:solidFill>
                  <a:srgbClr val="0070C0"/>
                </a:solidFill>
              </a:rPr>
              <a:t> </a:t>
            </a:r>
            <a:r>
              <a:rPr lang="ko-KR" altLang="en-US" sz="1000" dirty="0" err="1">
                <a:solidFill>
                  <a:srgbClr val="0070C0"/>
                </a:solidFill>
              </a:rPr>
              <a:t>the</a:t>
            </a:r>
            <a:r>
              <a:rPr lang="ko-KR" altLang="en-US" sz="1000" dirty="0">
                <a:solidFill>
                  <a:srgbClr val="0070C0"/>
                </a:solidFill>
              </a:rPr>
              <a:t> </a:t>
            </a:r>
            <a:r>
              <a:rPr lang="ko-KR" altLang="en-US" sz="1000" dirty="0" err="1">
                <a:solidFill>
                  <a:srgbClr val="0070C0"/>
                </a:solidFill>
              </a:rPr>
              <a:t>compile</a:t>
            </a:r>
            <a:r>
              <a:rPr lang="ko-KR" altLang="en-US" sz="1000" dirty="0">
                <a:solidFill>
                  <a:srgbClr val="0070C0"/>
                </a:solidFill>
              </a:rPr>
              <a:t> </a:t>
            </a:r>
            <a:r>
              <a:rPr lang="ko-KR" altLang="en-US" sz="1000" dirty="0" err="1">
                <a:solidFill>
                  <a:srgbClr val="0070C0"/>
                </a:solidFill>
              </a:rPr>
              <a:t>status</a:t>
            </a:r>
            <a:r>
              <a:rPr lang="ko-KR" altLang="en-US" sz="1000" dirty="0">
                <a:solidFill>
                  <a:srgbClr val="0070C0"/>
                </a:solidFill>
              </a:rPr>
              <a:t>.</a:t>
            </a:r>
          </a:p>
          <a:p>
            <a:r>
              <a:rPr lang="ko-KR" altLang="en-US" sz="1050" dirty="0"/>
              <a:t>        </a:t>
            </a:r>
            <a:r>
              <a:rPr lang="ko-KR" altLang="en-US" sz="1050" dirty="0" err="1"/>
              <a:t>if</a:t>
            </a:r>
            <a:r>
              <a:rPr lang="ko-KR" altLang="en-US" sz="1050" dirty="0"/>
              <a:t> (</a:t>
            </a:r>
            <a:r>
              <a:rPr lang="ko-KR" altLang="en-US" sz="1050" dirty="0" err="1"/>
              <a:t>compileStatus</a:t>
            </a:r>
            <a:r>
              <a:rPr lang="ko-KR" altLang="en-US" sz="1050" dirty="0"/>
              <a:t>[0] == 0) {</a:t>
            </a:r>
          </a:p>
          <a:p>
            <a:r>
              <a:rPr lang="ko-KR" altLang="en-US" sz="1050" dirty="0"/>
              <a:t>            // </a:t>
            </a:r>
            <a:r>
              <a:rPr lang="ko-KR" altLang="en-US" sz="1050" dirty="0" err="1"/>
              <a:t>If</a:t>
            </a:r>
            <a:r>
              <a:rPr lang="ko-KR" altLang="en-US" sz="1050" dirty="0"/>
              <a:t> </a:t>
            </a:r>
            <a:r>
              <a:rPr lang="ko-KR" altLang="en-US" sz="1050" dirty="0" err="1"/>
              <a:t>it</a:t>
            </a:r>
            <a:r>
              <a:rPr lang="ko-KR" altLang="en-US" sz="1050" dirty="0"/>
              <a:t> </a:t>
            </a:r>
            <a:r>
              <a:rPr lang="ko-KR" altLang="en-US" sz="1050" dirty="0" err="1"/>
              <a:t>failed</a:t>
            </a:r>
            <a:r>
              <a:rPr lang="ko-KR" altLang="en-US" sz="1050" dirty="0"/>
              <a:t>, </a:t>
            </a:r>
            <a:r>
              <a:rPr lang="ko-KR" altLang="en-US" sz="1050" dirty="0" err="1"/>
              <a:t>delete</a:t>
            </a:r>
            <a:r>
              <a:rPr lang="ko-KR" altLang="en-US" sz="1050" dirty="0"/>
              <a:t> </a:t>
            </a:r>
            <a:r>
              <a:rPr lang="ko-KR" altLang="en-US" sz="1050" dirty="0" err="1"/>
              <a:t>the</a:t>
            </a:r>
            <a:r>
              <a:rPr lang="ko-KR" altLang="en-US" sz="1050" dirty="0"/>
              <a:t> </a:t>
            </a:r>
            <a:r>
              <a:rPr lang="ko-KR" altLang="en-US" sz="1050" dirty="0" err="1"/>
              <a:t>shader</a:t>
            </a:r>
            <a:r>
              <a:rPr lang="ko-KR" altLang="en-US" sz="1050" dirty="0"/>
              <a:t> </a:t>
            </a:r>
            <a:r>
              <a:rPr lang="ko-KR" altLang="en-US" sz="1050" dirty="0" err="1"/>
              <a:t>object</a:t>
            </a:r>
            <a:r>
              <a:rPr lang="ko-KR" altLang="en-US" sz="1050" dirty="0"/>
              <a:t>.</a:t>
            </a:r>
          </a:p>
          <a:p>
            <a:r>
              <a:rPr lang="ko-KR" altLang="en-US" sz="1050" dirty="0"/>
              <a:t>            </a:t>
            </a:r>
            <a:r>
              <a:rPr lang="ko-KR" altLang="en-US" sz="1050" b="1" dirty="0" err="1"/>
              <a:t>glDeleteShader</a:t>
            </a:r>
            <a:r>
              <a:rPr lang="ko-KR" altLang="en-US" sz="1050" dirty="0"/>
              <a:t>(</a:t>
            </a:r>
            <a:r>
              <a:rPr lang="ko-KR" altLang="en-US" sz="1050" dirty="0" err="1"/>
              <a:t>shaderObjectId</a:t>
            </a:r>
            <a:r>
              <a:rPr lang="ko-KR" altLang="en-US" sz="1050" dirty="0"/>
              <a:t>);</a:t>
            </a:r>
          </a:p>
          <a:p>
            <a:r>
              <a:rPr lang="ko-KR" altLang="en-US" sz="1050" dirty="0"/>
              <a:t>            </a:t>
            </a:r>
            <a:r>
              <a:rPr lang="ko-KR" altLang="en-US" sz="1050" dirty="0" err="1"/>
              <a:t>return</a:t>
            </a:r>
            <a:r>
              <a:rPr lang="ko-KR" altLang="en-US" sz="1050" dirty="0"/>
              <a:t> 0;</a:t>
            </a:r>
          </a:p>
          <a:p>
            <a:r>
              <a:rPr lang="ko-KR" altLang="en-US" sz="1050" dirty="0"/>
              <a:t>        }</a:t>
            </a:r>
          </a:p>
          <a:p>
            <a:endParaRPr lang="ko-KR" altLang="en-US" sz="1050" dirty="0"/>
          </a:p>
          <a:p>
            <a:r>
              <a:rPr lang="ko-KR" altLang="en-US" sz="1000" dirty="0">
                <a:solidFill>
                  <a:srgbClr val="0070C0"/>
                </a:solidFill>
              </a:rPr>
              <a:t>        // </a:t>
            </a:r>
            <a:r>
              <a:rPr lang="ko-KR" altLang="en-US" sz="1000" dirty="0" err="1">
                <a:solidFill>
                  <a:srgbClr val="0070C0"/>
                </a:solidFill>
              </a:rPr>
              <a:t>Return</a:t>
            </a:r>
            <a:r>
              <a:rPr lang="ko-KR" altLang="en-US" sz="1000" dirty="0">
                <a:solidFill>
                  <a:srgbClr val="0070C0"/>
                </a:solidFill>
              </a:rPr>
              <a:t> </a:t>
            </a:r>
            <a:r>
              <a:rPr lang="ko-KR" altLang="en-US" sz="1000" dirty="0" err="1">
                <a:solidFill>
                  <a:srgbClr val="0070C0"/>
                </a:solidFill>
              </a:rPr>
              <a:t>the</a:t>
            </a:r>
            <a:r>
              <a:rPr lang="ko-KR" altLang="en-US" sz="1000" dirty="0">
                <a:solidFill>
                  <a:srgbClr val="0070C0"/>
                </a:solidFill>
              </a:rPr>
              <a:t> </a:t>
            </a:r>
            <a:r>
              <a:rPr lang="ko-KR" altLang="en-US" sz="1000" dirty="0" err="1">
                <a:solidFill>
                  <a:srgbClr val="0070C0"/>
                </a:solidFill>
              </a:rPr>
              <a:t>shader</a:t>
            </a:r>
            <a:r>
              <a:rPr lang="ko-KR" altLang="en-US" sz="1000" dirty="0">
                <a:solidFill>
                  <a:srgbClr val="0070C0"/>
                </a:solidFill>
              </a:rPr>
              <a:t> </a:t>
            </a:r>
            <a:r>
              <a:rPr lang="ko-KR" altLang="en-US" sz="1000" dirty="0" err="1">
                <a:solidFill>
                  <a:srgbClr val="0070C0"/>
                </a:solidFill>
              </a:rPr>
              <a:t>object</a:t>
            </a:r>
            <a:r>
              <a:rPr lang="ko-KR" altLang="en-US" sz="1000" dirty="0">
                <a:solidFill>
                  <a:srgbClr val="0070C0"/>
                </a:solidFill>
              </a:rPr>
              <a:t> ID.</a:t>
            </a:r>
          </a:p>
          <a:p>
            <a:r>
              <a:rPr lang="ko-KR" altLang="en-US" sz="1050" dirty="0"/>
              <a:t>        </a:t>
            </a:r>
            <a:r>
              <a:rPr lang="ko-KR" altLang="en-US" sz="1050" dirty="0" err="1"/>
              <a:t>return</a:t>
            </a:r>
            <a:r>
              <a:rPr lang="ko-KR" altLang="en-US" sz="1050" dirty="0"/>
              <a:t> </a:t>
            </a:r>
            <a:r>
              <a:rPr lang="ko-KR" altLang="en-US" sz="1050" dirty="0" err="1"/>
              <a:t>shaderObjectId</a:t>
            </a:r>
            <a:r>
              <a:rPr lang="ko-KR" altLang="en-US" sz="1050" dirty="0"/>
              <a:t>;</a:t>
            </a:r>
          </a:p>
          <a:p>
            <a:r>
              <a:rPr lang="ko-KR" altLang="en-US" sz="1050" dirty="0"/>
              <a:t>    }</a:t>
            </a:r>
          </a:p>
        </p:txBody>
      </p:sp>
      <p:sp>
        <p:nvSpPr>
          <p:cNvPr id="5" name="사각형: 둥근 모서리 4">
            <a:extLst>
              <a:ext uri="{FF2B5EF4-FFF2-40B4-BE49-F238E27FC236}">
                <a16:creationId xmlns:a16="http://schemas.microsoft.com/office/drawing/2014/main" xmlns="" id="{2A119102-0C30-43BA-8CBC-2AE3CBCE015C}"/>
              </a:ext>
            </a:extLst>
          </p:cNvPr>
          <p:cNvSpPr/>
          <p:nvPr/>
        </p:nvSpPr>
        <p:spPr>
          <a:xfrm>
            <a:off x="7119408" y="2195546"/>
            <a:ext cx="1422400" cy="603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Create</a:t>
            </a:r>
          </a:p>
          <a:p>
            <a:pPr algn="ctr"/>
            <a:r>
              <a:rPr lang="en-US" altLang="ko-KR" dirty="0" err="1"/>
              <a:t>Shader</a:t>
            </a:r>
            <a:endParaRPr lang="ko-KR" altLang="en-US" dirty="0"/>
          </a:p>
        </p:txBody>
      </p:sp>
      <p:sp>
        <p:nvSpPr>
          <p:cNvPr id="6" name="사각형: 둥근 모서리 5">
            <a:extLst>
              <a:ext uri="{FF2B5EF4-FFF2-40B4-BE49-F238E27FC236}">
                <a16:creationId xmlns:a16="http://schemas.microsoft.com/office/drawing/2014/main" xmlns="" id="{F1FE0CC8-AA67-48BA-AE94-8804A867092A}"/>
              </a:ext>
            </a:extLst>
          </p:cNvPr>
          <p:cNvSpPr/>
          <p:nvPr/>
        </p:nvSpPr>
        <p:spPr>
          <a:xfrm>
            <a:off x="7119408" y="3602000"/>
            <a:ext cx="1422400" cy="603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Pass Text</a:t>
            </a:r>
            <a:endParaRPr lang="ko-KR" altLang="en-US" dirty="0"/>
          </a:p>
        </p:txBody>
      </p:sp>
      <p:sp>
        <p:nvSpPr>
          <p:cNvPr id="7" name="사각형: 둥근 모서리 6">
            <a:extLst>
              <a:ext uri="{FF2B5EF4-FFF2-40B4-BE49-F238E27FC236}">
                <a16:creationId xmlns:a16="http://schemas.microsoft.com/office/drawing/2014/main" xmlns="" id="{38EDA671-BFB4-457C-9417-87616920474D}"/>
              </a:ext>
            </a:extLst>
          </p:cNvPr>
          <p:cNvSpPr/>
          <p:nvPr/>
        </p:nvSpPr>
        <p:spPr>
          <a:xfrm>
            <a:off x="7119408" y="5008454"/>
            <a:ext cx="1422400" cy="603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Compile</a:t>
            </a:r>
            <a:endParaRPr lang="ko-KR" altLang="en-US" dirty="0"/>
          </a:p>
        </p:txBody>
      </p:sp>
      <p:cxnSp>
        <p:nvCxnSpPr>
          <p:cNvPr id="10" name="직선 화살표 연결선 9">
            <a:extLst>
              <a:ext uri="{FF2B5EF4-FFF2-40B4-BE49-F238E27FC236}">
                <a16:creationId xmlns:a16="http://schemas.microsoft.com/office/drawing/2014/main" xmlns="" id="{54DC72F7-A4A2-4D85-8BD7-E2763A0D8E0E}"/>
              </a:ext>
            </a:extLst>
          </p:cNvPr>
          <p:cNvCxnSpPr/>
          <p:nvPr/>
        </p:nvCxnSpPr>
        <p:spPr>
          <a:xfrm>
            <a:off x="7830608" y="2799325"/>
            <a:ext cx="0" cy="802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xmlns="" id="{DEB7E7A3-56B0-4CB8-9B05-72A960B78B57}"/>
              </a:ext>
            </a:extLst>
          </p:cNvPr>
          <p:cNvCxnSpPr>
            <a:cxnSpLocks/>
          </p:cNvCxnSpPr>
          <p:nvPr/>
        </p:nvCxnSpPr>
        <p:spPr>
          <a:xfrm>
            <a:off x="7830608" y="4205779"/>
            <a:ext cx="0" cy="802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7" name="그룹 16">
            <a:extLst>
              <a:ext uri="{FF2B5EF4-FFF2-40B4-BE49-F238E27FC236}">
                <a16:creationId xmlns:a16="http://schemas.microsoft.com/office/drawing/2014/main" xmlns="" id="{C5504A8F-B80A-43FA-8B39-FEE0FAC6F4B3}"/>
              </a:ext>
            </a:extLst>
          </p:cNvPr>
          <p:cNvGrpSpPr/>
          <p:nvPr/>
        </p:nvGrpSpPr>
        <p:grpSpPr>
          <a:xfrm>
            <a:off x="8541808" y="3165225"/>
            <a:ext cx="3437469" cy="1477328"/>
            <a:chOff x="8409515" y="2497436"/>
            <a:chExt cx="3437469" cy="1477328"/>
          </a:xfrm>
        </p:grpSpPr>
        <p:sp>
          <p:nvSpPr>
            <p:cNvPr id="8" name="직사각형 7">
              <a:extLst>
                <a:ext uri="{FF2B5EF4-FFF2-40B4-BE49-F238E27FC236}">
                  <a16:creationId xmlns:a16="http://schemas.microsoft.com/office/drawing/2014/main" xmlns="" id="{B75A0144-3813-492B-A24A-DDB5EC12DDD5}"/>
                </a:ext>
              </a:extLst>
            </p:cNvPr>
            <p:cNvSpPr/>
            <p:nvPr/>
          </p:nvSpPr>
          <p:spPr>
            <a:xfrm>
              <a:off x="9505950" y="2497436"/>
              <a:ext cx="2341034" cy="1477328"/>
            </a:xfrm>
            <a:prstGeom prst="rect">
              <a:avLst/>
            </a:prstGeom>
            <a:ln>
              <a:solidFill>
                <a:schemeClr val="tx1"/>
              </a:solidFill>
            </a:ln>
          </p:spPr>
          <p:txBody>
            <a:bodyPr wrap="square">
              <a:spAutoFit/>
            </a:bodyPr>
            <a:lstStyle/>
            <a:p>
              <a:r>
                <a:rPr lang="en-US" altLang="ko-KR" sz="1000" dirty="0"/>
                <a:t>precision </a:t>
              </a:r>
              <a:r>
                <a:rPr lang="en-US" altLang="ko-KR" sz="1000" dirty="0" err="1"/>
                <a:t>mediump</a:t>
              </a:r>
              <a:r>
                <a:rPr lang="en-US" altLang="ko-KR" sz="1000" dirty="0"/>
                <a:t> float; </a:t>
              </a:r>
            </a:p>
            <a:p>
              <a:endParaRPr lang="en-US" altLang="ko-KR" sz="1000" dirty="0"/>
            </a:p>
            <a:p>
              <a:r>
                <a:rPr lang="en-US" altLang="ko-KR" sz="1000" dirty="0"/>
                <a:t>uniform vec4 </a:t>
              </a:r>
              <a:r>
                <a:rPr lang="en-US" altLang="ko-KR" sz="1000" dirty="0" err="1"/>
                <a:t>u_Color</a:t>
              </a:r>
              <a:r>
                <a:rPr lang="en-US" altLang="ko-KR" sz="1000" dirty="0"/>
                <a:t>;          	   			  </a:t>
              </a:r>
            </a:p>
            <a:p>
              <a:r>
                <a:rPr lang="en-US" altLang="ko-KR" sz="1000" dirty="0"/>
                <a:t>void main()</a:t>
              </a:r>
            </a:p>
            <a:p>
              <a:r>
                <a:rPr lang="en-US" altLang="ko-KR" sz="1000" dirty="0"/>
                <a:t>{                              	</a:t>
              </a:r>
            </a:p>
            <a:p>
              <a:r>
                <a:rPr lang="en-US" altLang="ko-KR" sz="1000" dirty="0"/>
                <a:t>    </a:t>
              </a:r>
              <a:r>
                <a:rPr lang="en-US" altLang="ko-KR" sz="1000" dirty="0" err="1"/>
                <a:t>gl_FragColor</a:t>
              </a:r>
              <a:r>
                <a:rPr lang="en-US" altLang="ko-KR" sz="1000" dirty="0"/>
                <a:t> = </a:t>
              </a:r>
              <a:r>
                <a:rPr lang="en-US" altLang="ko-KR" sz="1000" dirty="0" err="1"/>
                <a:t>u_Color</a:t>
              </a:r>
              <a:r>
                <a:rPr lang="en-US" altLang="ko-KR" sz="1000" dirty="0"/>
                <a:t>;	</a:t>
              </a:r>
            </a:p>
            <a:p>
              <a:r>
                <a:rPr lang="en-US" altLang="ko-KR" sz="1000" dirty="0"/>
                <a:t>}</a:t>
              </a:r>
              <a:endParaRPr lang="ko-KR" altLang="en-US" sz="1000" dirty="0"/>
            </a:p>
          </p:txBody>
        </p:sp>
        <p:cxnSp>
          <p:nvCxnSpPr>
            <p:cNvPr id="15" name="직선 화살표 연결선 14">
              <a:extLst>
                <a:ext uri="{FF2B5EF4-FFF2-40B4-BE49-F238E27FC236}">
                  <a16:creationId xmlns:a16="http://schemas.microsoft.com/office/drawing/2014/main" xmlns="" id="{4666AE92-9A5C-4C29-921C-BF3BD2C3C18F}"/>
                </a:ext>
              </a:extLst>
            </p:cNvPr>
            <p:cNvCxnSpPr>
              <a:cxnSpLocks/>
              <a:stCxn id="8" idx="1"/>
            </p:cNvCxnSpPr>
            <p:nvPr/>
          </p:nvCxnSpPr>
          <p:spPr>
            <a:xfrm flipH="1">
              <a:off x="8409515" y="3236100"/>
              <a:ext cx="10964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0917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FFDA8CD-BDBD-4C3B-9936-67BADA821F32}"/>
              </a:ext>
            </a:extLst>
          </p:cNvPr>
          <p:cNvSpPr>
            <a:spLocks noGrp="1"/>
          </p:cNvSpPr>
          <p:nvPr>
            <p:ph type="title"/>
          </p:nvPr>
        </p:nvSpPr>
        <p:spPr/>
        <p:txBody>
          <a:bodyPr/>
          <a:lstStyle/>
          <a:p>
            <a:r>
              <a:rPr lang="en-US" altLang="ko-KR" dirty="0" err="1"/>
              <a:t>Init</a:t>
            </a:r>
            <a:r>
              <a:rPr lang="en-US" altLang="ko-KR" dirty="0"/>
              <a:t>– </a:t>
            </a:r>
            <a:r>
              <a:rPr lang="en-US" altLang="ko-KR" dirty="0" err="1"/>
              <a:t>Shader</a:t>
            </a:r>
            <a:r>
              <a:rPr lang="en-US" altLang="ko-KR" dirty="0"/>
              <a:t> Linking</a:t>
            </a:r>
            <a:endParaRPr lang="ko-KR" altLang="en-US" dirty="0"/>
          </a:p>
        </p:txBody>
      </p:sp>
      <p:sp>
        <p:nvSpPr>
          <p:cNvPr id="4" name="직사각형 3">
            <a:extLst>
              <a:ext uri="{FF2B5EF4-FFF2-40B4-BE49-F238E27FC236}">
                <a16:creationId xmlns:a16="http://schemas.microsoft.com/office/drawing/2014/main" xmlns="" id="{B2CDB1FC-F552-4A36-A376-EF7479D071A7}"/>
              </a:ext>
            </a:extLst>
          </p:cNvPr>
          <p:cNvSpPr/>
          <p:nvPr/>
        </p:nvSpPr>
        <p:spPr>
          <a:xfrm>
            <a:off x="237066" y="1476318"/>
            <a:ext cx="6858000" cy="5001369"/>
          </a:xfrm>
          <a:prstGeom prst="rect">
            <a:avLst/>
          </a:prstGeom>
        </p:spPr>
        <p:txBody>
          <a:bodyPr wrap="square">
            <a:spAutoFit/>
          </a:bodyPr>
          <a:lstStyle/>
          <a:p>
            <a:r>
              <a:rPr lang="ko-KR" altLang="en-US" sz="1100" dirty="0"/>
              <a:t> </a:t>
            </a:r>
            <a:r>
              <a:rPr lang="ko-KR" altLang="en-US" sz="1100" dirty="0" err="1"/>
              <a:t>public</a:t>
            </a:r>
            <a:r>
              <a:rPr lang="ko-KR" altLang="en-US" sz="1100" dirty="0"/>
              <a:t> </a:t>
            </a:r>
            <a:r>
              <a:rPr lang="ko-KR" altLang="en-US" sz="1100" dirty="0" err="1"/>
              <a:t>static</a:t>
            </a:r>
            <a:r>
              <a:rPr lang="ko-KR" altLang="en-US" sz="1100" dirty="0"/>
              <a:t> </a:t>
            </a:r>
            <a:r>
              <a:rPr lang="ko-KR" altLang="en-US" sz="1100" dirty="0" err="1"/>
              <a:t>int</a:t>
            </a:r>
            <a:r>
              <a:rPr lang="ko-KR" altLang="en-US" sz="1100" dirty="0"/>
              <a:t> </a:t>
            </a:r>
            <a:r>
              <a:rPr lang="ko-KR" altLang="en-US" sz="1100" dirty="0" err="1"/>
              <a:t>linkProgram</a:t>
            </a:r>
            <a:r>
              <a:rPr lang="ko-KR" altLang="en-US" sz="1100" dirty="0"/>
              <a:t>(</a:t>
            </a:r>
            <a:r>
              <a:rPr lang="ko-KR" altLang="en-US" sz="1100" dirty="0" err="1"/>
              <a:t>int</a:t>
            </a:r>
            <a:r>
              <a:rPr lang="ko-KR" altLang="en-US" sz="1100" dirty="0"/>
              <a:t> </a:t>
            </a:r>
            <a:r>
              <a:rPr lang="ko-KR" altLang="en-US" sz="1100" dirty="0" err="1"/>
              <a:t>vertexShaderId</a:t>
            </a:r>
            <a:r>
              <a:rPr lang="ko-KR" altLang="en-US" sz="1100" dirty="0"/>
              <a:t>, </a:t>
            </a:r>
            <a:r>
              <a:rPr lang="ko-KR" altLang="en-US" sz="1100" dirty="0" err="1"/>
              <a:t>int</a:t>
            </a:r>
            <a:r>
              <a:rPr lang="ko-KR" altLang="en-US" sz="1100" dirty="0"/>
              <a:t> </a:t>
            </a:r>
            <a:r>
              <a:rPr lang="ko-KR" altLang="en-US" sz="1100" dirty="0" err="1"/>
              <a:t>fragmentShaderId</a:t>
            </a:r>
            <a:r>
              <a:rPr lang="ko-KR" altLang="en-US" sz="1100" dirty="0"/>
              <a:t>) {</a:t>
            </a:r>
          </a:p>
          <a:p>
            <a:r>
              <a:rPr lang="ko-KR" altLang="en-US" sz="1000" dirty="0">
                <a:solidFill>
                  <a:srgbClr val="0070C0"/>
                </a:solidFill>
              </a:rPr>
              <a:t>        // </a:t>
            </a:r>
            <a:r>
              <a:rPr lang="ko-KR" altLang="en-US" sz="1000" dirty="0" err="1">
                <a:solidFill>
                  <a:srgbClr val="0070C0"/>
                </a:solidFill>
              </a:rPr>
              <a:t>Create</a:t>
            </a:r>
            <a:r>
              <a:rPr lang="ko-KR" altLang="en-US" sz="1000" dirty="0">
                <a:solidFill>
                  <a:srgbClr val="0070C0"/>
                </a:solidFill>
              </a:rPr>
              <a:t> </a:t>
            </a:r>
            <a:r>
              <a:rPr lang="ko-KR" altLang="en-US" sz="1000" dirty="0" err="1">
                <a:solidFill>
                  <a:srgbClr val="0070C0"/>
                </a:solidFill>
              </a:rPr>
              <a:t>a</a:t>
            </a:r>
            <a:r>
              <a:rPr lang="ko-KR" altLang="en-US" sz="1000" dirty="0">
                <a:solidFill>
                  <a:srgbClr val="0070C0"/>
                </a:solidFill>
              </a:rPr>
              <a:t> </a:t>
            </a:r>
            <a:r>
              <a:rPr lang="ko-KR" altLang="en-US" sz="1000" dirty="0" err="1">
                <a:solidFill>
                  <a:srgbClr val="0070C0"/>
                </a:solidFill>
              </a:rPr>
              <a:t>new</a:t>
            </a:r>
            <a:r>
              <a:rPr lang="ko-KR" altLang="en-US" sz="1000" dirty="0">
                <a:solidFill>
                  <a:srgbClr val="0070C0"/>
                </a:solidFill>
              </a:rPr>
              <a:t> </a:t>
            </a:r>
            <a:r>
              <a:rPr lang="ko-KR" altLang="en-US" sz="1000" dirty="0" err="1">
                <a:solidFill>
                  <a:srgbClr val="0070C0"/>
                </a:solidFill>
              </a:rPr>
              <a:t>program</a:t>
            </a:r>
            <a:r>
              <a:rPr lang="ko-KR" altLang="en-US" sz="1000" dirty="0">
                <a:solidFill>
                  <a:srgbClr val="0070C0"/>
                </a:solidFill>
              </a:rPr>
              <a:t> </a:t>
            </a:r>
            <a:r>
              <a:rPr lang="ko-KR" altLang="en-US" sz="1000" dirty="0" err="1">
                <a:solidFill>
                  <a:srgbClr val="0070C0"/>
                </a:solidFill>
              </a:rPr>
              <a:t>object</a:t>
            </a:r>
            <a:r>
              <a:rPr lang="ko-KR" altLang="en-US" sz="1000" dirty="0">
                <a:solidFill>
                  <a:srgbClr val="0070C0"/>
                </a:solidFill>
              </a:rPr>
              <a:t>.</a:t>
            </a:r>
          </a:p>
          <a:p>
            <a:r>
              <a:rPr lang="ko-KR" altLang="en-US" sz="1100" dirty="0"/>
              <a:t>        </a:t>
            </a:r>
            <a:r>
              <a:rPr lang="ko-KR" altLang="en-US" sz="1100" dirty="0" err="1"/>
              <a:t>final</a:t>
            </a:r>
            <a:r>
              <a:rPr lang="ko-KR" altLang="en-US" sz="1100" dirty="0"/>
              <a:t> </a:t>
            </a:r>
            <a:r>
              <a:rPr lang="ko-KR" altLang="en-US" sz="1100" dirty="0" err="1"/>
              <a:t>int</a:t>
            </a:r>
            <a:r>
              <a:rPr lang="ko-KR" altLang="en-US" sz="1100" dirty="0"/>
              <a:t> </a:t>
            </a:r>
            <a:r>
              <a:rPr lang="ko-KR" altLang="en-US" sz="1100" dirty="0" err="1"/>
              <a:t>programObjectId</a:t>
            </a:r>
            <a:r>
              <a:rPr lang="ko-KR" altLang="en-US" sz="1100" dirty="0"/>
              <a:t> = </a:t>
            </a:r>
            <a:r>
              <a:rPr lang="ko-KR" altLang="en-US" sz="1100" b="1" dirty="0" err="1"/>
              <a:t>glCreateProgram</a:t>
            </a:r>
            <a:r>
              <a:rPr lang="ko-KR" altLang="en-US" sz="1100" dirty="0"/>
              <a:t>();</a:t>
            </a:r>
          </a:p>
          <a:p>
            <a:r>
              <a:rPr lang="ko-KR" altLang="en-US" sz="1100" dirty="0"/>
              <a:t>		</a:t>
            </a:r>
          </a:p>
          <a:p>
            <a:r>
              <a:rPr lang="ko-KR" altLang="en-US" sz="1100" dirty="0"/>
              <a:t>        </a:t>
            </a:r>
            <a:r>
              <a:rPr lang="ko-KR" altLang="en-US" sz="1100" dirty="0" err="1"/>
              <a:t>if</a:t>
            </a:r>
            <a:r>
              <a:rPr lang="ko-KR" altLang="en-US" sz="1100" dirty="0"/>
              <a:t> (</a:t>
            </a:r>
            <a:r>
              <a:rPr lang="ko-KR" altLang="en-US" sz="1100" dirty="0" err="1"/>
              <a:t>programObjectId</a:t>
            </a:r>
            <a:r>
              <a:rPr lang="ko-KR" altLang="en-US" sz="1100" dirty="0"/>
              <a:t> == 0) </a:t>
            </a:r>
            <a:r>
              <a:rPr lang="ko-KR" altLang="en-US" sz="1100" dirty="0" err="1"/>
              <a:t>return</a:t>
            </a:r>
            <a:r>
              <a:rPr lang="ko-KR" altLang="en-US" sz="1100" dirty="0"/>
              <a:t> 0;</a:t>
            </a:r>
          </a:p>
          <a:p>
            <a:endParaRPr lang="ko-KR" altLang="en-US" sz="1100" dirty="0"/>
          </a:p>
          <a:p>
            <a:r>
              <a:rPr lang="ko-KR" altLang="en-US" sz="1000" dirty="0">
                <a:solidFill>
                  <a:srgbClr val="0070C0"/>
                </a:solidFill>
              </a:rPr>
              <a:t>        // </a:t>
            </a:r>
            <a:r>
              <a:rPr lang="ko-KR" altLang="en-US" sz="1000" dirty="0" err="1">
                <a:solidFill>
                  <a:srgbClr val="0070C0"/>
                </a:solidFill>
              </a:rPr>
              <a:t>Attach</a:t>
            </a:r>
            <a:r>
              <a:rPr lang="ko-KR" altLang="en-US" sz="1000" dirty="0">
                <a:solidFill>
                  <a:srgbClr val="0070C0"/>
                </a:solidFill>
              </a:rPr>
              <a:t> </a:t>
            </a:r>
            <a:r>
              <a:rPr lang="ko-KR" altLang="en-US" sz="1000" dirty="0" err="1">
                <a:solidFill>
                  <a:srgbClr val="0070C0"/>
                </a:solidFill>
              </a:rPr>
              <a:t>the</a:t>
            </a:r>
            <a:r>
              <a:rPr lang="ko-KR" altLang="en-US" sz="1000" dirty="0">
                <a:solidFill>
                  <a:srgbClr val="0070C0"/>
                </a:solidFill>
              </a:rPr>
              <a:t> </a:t>
            </a:r>
            <a:r>
              <a:rPr lang="ko-KR" altLang="en-US" sz="1000" dirty="0" err="1">
                <a:solidFill>
                  <a:srgbClr val="0070C0"/>
                </a:solidFill>
              </a:rPr>
              <a:t>vertex</a:t>
            </a:r>
            <a:r>
              <a:rPr lang="ko-KR" altLang="en-US" sz="1000" dirty="0">
                <a:solidFill>
                  <a:srgbClr val="0070C0"/>
                </a:solidFill>
              </a:rPr>
              <a:t> </a:t>
            </a:r>
            <a:r>
              <a:rPr lang="ko-KR" altLang="en-US" sz="1000" dirty="0" err="1">
                <a:solidFill>
                  <a:srgbClr val="0070C0"/>
                </a:solidFill>
              </a:rPr>
              <a:t>shader</a:t>
            </a:r>
            <a:r>
              <a:rPr lang="ko-KR" altLang="en-US" sz="1000" dirty="0">
                <a:solidFill>
                  <a:srgbClr val="0070C0"/>
                </a:solidFill>
              </a:rPr>
              <a:t> </a:t>
            </a:r>
            <a:r>
              <a:rPr lang="ko-KR" altLang="en-US" sz="1000" dirty="0" err="1">
                <a:solidFill>
                  <a:srgbClr val="0070C0"/>
                </a:solidFill>
              </a:rPr>
              <a:t>to</a:t>
            </a:r>
            <a:r>
              <a:rPr lang="ko-KR" altLang="en-US" sz="1000" dirty="0">
                <a:solidFill>
                  <a:srgbClr val="0070C0"/>
                </a:solidFill>
              </a:rPr>
              <a:t> </a:t>
            </a:r>
            <a:r>
              <a:rPr lang="ko-KR" altLang="en-US" sz="1000" dirty="0" err="1">
                <a:solidFill>
                  <a:srgbClr val="0070C0"/>
                </a:solidFill>
              </a:rPr>
              <a:t>the</a:t>
            </a:r>
            <a:r>
              <a:rPr lang="ko-KR" altLang="en-US" sz="1000" dirty="0">
                <a:solidFill>
                  <a:srgbClr val="0070C0"/>
                </a:solidFill>
              </a:rPr>
              <a:t> </a:t>
            </a:r>
            <a:r>
              <a:rPr lang="ko-KR" altLang="en-US" sz="1000" dirty="0" err="1">
                <a:solidFill>
                  <a:srgbClr val="0070C0"/>
                </a:solidFill>
              </a:rPr>
              <a:t>program</a:t>
            </a:r>
            <a:r>
              <a:rPr lang="ko-KR" altLang="en-US" sz="1000" dirty="0">
                <a:solidFill>
                  <a:srgbClr val="0070C0"/>
                </a:solidFill>
              </a:rPr>
              <a:t>.</a:t>
            </a:r>
          </a:p>
          <a:p>
            <a:r>
              <a:rPr lang="ko-KR" altLang="en-US" sz="1100" dirty="0"/>
              <a:t>        </a:t>
            </a:r>
            <a:r>
              <a:rPr lang="ko-KR" altLang="en-US" sz="1100" b="1" dirty="0" err="1"/>
              <a:t>glAttachShader</a:t>
            </a:r>
            <a:r>
              <a:rPr lang="ko-KR" altLang="en-US" sz="1100" dirty="0"/>
              <a:t>(</a:t>
            </a:r>
            <a:r>
              <a:rPr lang="ko-KR" altLang="en-US" sz="1100" dirty="0" err="1"/>
              <a:t>programObjectId</a:t>
            </a:r>
            <a:r>
              <a:rPr lang="ko-KR" altLang="en-US" sz="1100" dirty="0"/>
              <a:t>, </a:t>
            </a:r>
            <a:r>
              <a:rPr lang="ko-KR" altLang="en-US" sz="1100" dirty="0" err="1"/>
              <a:t>vertexShaderId</a:t>
            </a:r>
            <a:r>
              <a:rPr lang="ko-KR" altLang="en-US" sz="1100" dirty="0"/>
              <a:t>);</a:t>
            </a:r>
          </a:p>
          <a:p>
            <a:endParaRPr lang="ko-KR" altLang="en-US" sz="1100" dirty="0"/>
          </a:p>
          <a:p>
            <a:r>
              <a:rPr lang="ko-KR" altLang="en-US" sz="1000" dirty="0">
                <a:solidFill>
                  <a:srgbClr val="0070C0"/>
                </a:solidFill>
              </a:rPr>
              <a:t>        // </a:t>
            </a:r>
            <a:r>
              <a:rPr lang="ko-KR" altLang="en-US" sz="1000" dirty="0" err="1">
                <a:solidFill>
                  <a:srgbClr val="0070C0"/>
                </a:solidFill>
              </a:rPr>
              <a:t>Attach</a:t>
            </a:r>
            <a:r>
              <a:rPr lang="ko-KR" altLang="en-US" sz="1000" dirty="0">
                <a:solidFill>
                  <a:srgbClr val="0070C0"/>
                </a:solidFill>
              </a:rPr>
              <a:t> </a:t>
            </a:r>
            <a:r>
              <a:rPr lang="ko-KR" altLang="en-US" sz="1000" dirty="0" err="1">
                <a:solidFill>
                  <a:srgbClr val="0070C0"/>
                </a:solidFill>
              </a:rPr>
              <a:t>the</a:t>
            </a:r>
            <a:r>
              <a:rPr lang="ko-KR" altLang="en-US" sz="1000" dirty="0">
                <a:solidFill>
                  <a:srgbClr val="0070C0"/>
                </a:solidFill>
              </a:rPr>
              <a:t> </a:t>
            </a:r>
            <a:r>
              <a:rPr lang="ko-KR" altLang="en-US" sz="1000" dirty="0" err="1">
                <a:solidFill>
                  <a:srgbClr val="0070C0"/>
                </a:solidFill>
              </a:rPr>
              <a:t>fragment</a:t>
            </a:r>
            <a:r>
              <a:rPr lang="ko-KR" altLang="en-US" sz="1000" dirty="0">
                <a:solidFill>
                  <a:srgbClr val="0070C0"/>
                </a:solidFill>
              </a:rPr>
              <a:t> </a:t>
            </a:r>
            <a:r>
              <a:rPr lang="ko-KR" altLang="en-US" sz="1000" dirty="0" err="1">
                <a:solidFill>
                  <a:srgbClr val="0070C0"/>
                </a:solidFill>
              </a:rPr>
              <a:t>shader</a:t>
            </a:r>
            <a:r>
              <a:rPr lang="ko-KR" altLang="en-US" sz="1000" dirty="0">
                <a:solidFill>
                  <a:srgbClr val="0070C0"/>
                </a:solidFill>
              </a:rPr>
              <a:t> </a:t>
            </a:r>
            <a:r>
              <a:rPr lang="ko-KR" altLang="en-US" sz="1000" dirty="0" err="1">
                <a:solidFill>
                  <a:srgbClr val="0070C0"/>
                </a:solidFill>
              </a:rPr>
              <a:t>to</a:t>
            </a:r>
            <a:r>
              <a:rPr lang="ko-KR" altLang="en-US" sz="1000" dirty="0">
                <a:solidFill>
                  <a:srgbClr val="0070C0"/>
                </a:solidFill>
              </a:rPr>
              <a:t> </a:t>
            </a:r>
            <a:r>
              <a:rPr lang="ko-KR" altLang="en-US" sz="1000" dirty="0" err="1">
                <a:solidFill>
                  <a:srgbClr val="0070C0"/>
                </a:solidFill>
              </a:rPr>
              <a:t>the</a:t>
            </a:r>
            <a:r>
              <a:rPr lang="ko-KR" altLang="en-US" sz="1000" dirty="0">
                <a:solidFill>
                  <a:srgbClr val="0070C0"/>
                </a:solidFill>
              </a:rPr>
              <a:t> </a:t>
            </a:r>
            <a:r>
              <a:rPr lang="ko-KR" altLang="en-US" sz="1000" dirty="0" err="1">
                <a:solidFill>
                  <a:srgbClr val="0070C0"/>
                </a:solidFill>
              </a:rPr>
              <a:t>program</a:t>
            </a:r>
            <a:r>
              <a:rPr lang="ko-KR" altLang="en-US" sz="1000" dirty="0">
                <a:solidFill>
                  <a:srgbClr val="0070C0"/>
                </a:solidFill>
              </a:rPr>
              <a:t>.</a:t>
            </a:r>
          </a:p>
          <a:p>
            <a:r>
              <a:rPr lang="ko-KR" altLang="en-US" sz="1100" dirty="0"/>
              <a:t>        </a:t>
            </a:r>
            <a:r>
              <a:rPr lang="ko-KR" altLang="en-US" sz="1100" b="1" dirty="0" err="1"/>
              <a:t>glAttachShader</a:t>
            </a:r>
            <a:r>
              <a:rPr lang="ko-KR" altLang="en-US" sz="1100" dirty="0"/>
              <a:t>(</a:t>
            </a:r>
            <a:r>
              <a:rPr lang="ko-KR" altLang="en-US" sz="1100" dirty="0" err="1"/>
              <a:t>programObjectId</a:t>
            </a:r>
            <a:r>
              <a:rPr lang="ko-KR" altLang="en-US" sz="1100" dirty="0"/>
              <a:t>, </a:t>
            </a:r>
            <a:r>
              <a:rPr lang="ko-KR" altLang="en-US" sz="1100" dirty="0" err="1"/>
              <a:t>fragmentShaderId</a:t>
            </a:r>
            <a:r>
              <a:rPr lang="ko-KR" altLang="en-US" sz="1100" dirty="0"/>
              <a:t>);</a:t>
            </a:r>
          </a:p>
          <a:p>
            <a:endParaRPr lang="ko-KR" altLang="en-US" sz="1100" dirty="0"/>
          </a:p>
          <a:p>
            <a:r>
              <a:rPr lang="ko-KR" altLang="en-US" sz="1000" dirty="0">
                <a:solidFill>
                  <a:srgbClr val="0070C0"/>
                </a:solidFill>
              </a:rPr>
              <a:t>        // </a:t>
            </a:r>
            <a:r>
              <a:rPr lang="ko-KR" altLang="en-US" sz="1000" dirty="0" err="1">
                <a:solidFill>
                  <a:srgbClr val="0070C0"/>
                </a:solidFill>
              </a:rPr>
              <a:t>Link</a:t>
            </a:r>
            <a:r>
              <a:rPr lang="ko-KR" altLang="en-US" sz="1000" dirty="0">
                <a:solidFill>
                  <a:srgbClr val="0070C0"/>
                </a:solidFill>
              </a:rPr>
              <a:t> </a:t>
            </a:r>
            <a:r>
              <a:rPr lang="ko-KR" altLang="en-US" sz="1000" dirty="0" err="1">
                <a:solidFill>
                  <a:srgbClr val="0070C0"/>
                </a:solidFill>
              </a:rPr>
              <a:t>the</a:t>
            </a:r>
            <a:r>
              <a:rPr lang="ko-KR" altLang="en-US" sz="1000" dirty="0">
                <a:solidFill>
                  <a:srgbClr val="0070C0"/>
                </a:solidFill>
              </a:rPr>
              <a:t> </a:t>
            </a:r>
            <a:r>
              <a:rPr lang="ko-KR" altLang="en-US" sz="1000" dirty="0" err="1">
                <a:solidFill>
                  <a:srgbClr val="0070C0"/>
                </a:solidFill>
              </a:rPr>
              <a:t>two</a:t>
            </a:r>
            <a:r>
              <a:rPr lang="ko-KR" altLang="en-US" sz="1000" dirty="0">
                <a:solidFill>
                  <a:srgbClr val="0070C0"/>
                </a:solidFill>
              </a:rPr>
              <a:t> </a:t>
            </a:r>
            <a:r>
              <a:rPr lang="ko-KR" altLang="en-US" sz="1000" dirty="0" err="1">
                <a:solidFill>
                  <a:srgbClr val="0070C0"/>
                </a:solidFill>
              </a:rPr>
              <a:t>shaders</a:t>
            </a:r>
            <a:r>
              <a:rPr lang="ko-KR" altLang="en-US" sz="1000" dirty="0">
                <a:solidFill>
                  <a:srgbClr val="0070C0"/>
                </a:solidFill>
              </a:rPr>
              <a:t> </a:t>
            </a:r>
            <a:r>
              <a:rPr lang="ko-KR" altLang="en-US" sz="1000" dirty="0" err="1">
                <a:solidFill>
                  <a:srgbClr val="0070C0"/>
                </a:solidFill>
              </a:rPr>
              <a:t>together</a:t>
            </a:r>
            <a:r>
              <a:rPr lang="ko-KR" altLang="en-US" sz="1000" dirty="0">
                <a:solidFill>
                  <a:srgbClr val="0070C0"/>
                </a:solidFill>
              </a:rPr>
              <a:t> </a:t>
            </a:r>
            <a:r>
              <a:rPr lang="ko-KR" altLang="en-US" sz="1000" dirty="0" err="1">
                <a:solidFill>
                  <a:srgbClr val="0070C0"/>
                </a:solidFill>
              </a:rPr>
              <a:t>into</a:t>
            </a:r>
            <a:r>
              <a:rPr lang="ko-KR" altLang="en-US" sz="1000" dirty="0">
                <a:solidFill>
                  <a:srgbClr val="0070C0"/>
                </a:solidFill>
              </a:rPr>
              <a:t> </a:t>
            </a:r>
            <a:r>
              <a:rPr lang="ko-KR" altLang="en-US" sz="1000" dirty="0" err="1">
                <a:solidFill>
                  <a:srgbClr val="0070C0"/>
                </a:solidFill>
              </a:rPr>
              <a:t>a</a:t>
            </a:r>
            <a:r>
              <a:rPr lang="ko-KR" altLang="en-US" sz="1000" dirty="0">
                <a:solidFill>
                  <a:srgbClr val="0070C0"/>
                </a:solidFill>
              </a:rPr>
              <a:t> </a:t>
            </a:r>
            <a:r>
              <a:rPr lang="ko-KR" altLang="en-US" sz="1000" dirty="0" err="1">
                <a:solidFill>
                  <a:srgbClr val="0070C0"/>
                </a:solidFill>
              </a:rPr>
              <a:t>program</a:t>
            </a:r>
            <a:r>
              <a:rPr lang="ko-KR" altLang="en-US" sz="1000" dirty="0">
                <a:solidFill>
                  <a:srgbClr val="0070C0"/>
                </a:solidFill>
              </a:rPr>
              <a:t>.</a:t>
            </a:r>
          </a:p>
          <a:p>
            <a:r>
              <a:rPr lang="ko-KR" altLang="en-US" sz="1100" dirty="0"/>
              <a:t>        </a:t>
            </a:r>
            <a:r>
              <a:rPr lang="ko-KR" altLang="en-US" sz="1100" b="1" dirty="0" err="1"/>
              <a:t>glLinkProgram</a:t>
            </a:r>
            <a:r>
              <a:rPr lang="ko-KR" altLang="en-US" sz="1100" dirty="0"/>
              <a:t>(</a:t>
            </a:r>
            <a:r>
              <a:rPr lang="ko-KR" altLang="en-US" sz="1100" dirty="0" err="1"/>
              <a:t>programObjectId</a:t>
            </a:r>
            <a:r>
              <a:rPr lang="ko-KR" altLang="en-US" sz="1100" dirty="0"/>
              <a:t>);</a:t>
            </a:r>
          </a:p>
          <a:p>
            <a:endParaRPr lang="ko-KR" altLang="en-US" sz="1100" dirty="0"/>
          </a:p>
          <a:p>
            <a:r>
              <a:rPr lang="ko-KR" altLang="en-US" sz="1100" dirty="0"/>
              <a:t>        // </a:t>
            </a:r>
            <a:r>
              <a:rPr lang="ko-KR" altLang="en-US" sz="1100" dirty="0" err="1"/>
              <a:t>Get</a:t>
            </a:r>
            <a:r>
              <a:rPr lang="ko-KR" altLang="en-US" sz="1100" dirty="0"/>
              <a:t> </a:t>
            </a:r>
            <a:r>
              <a:rPr lang="ko-KR" altLang="en-US" sz="1100" dirty="0" err="1"/>
              <a:t>the</a:t>
            </a:r>
            <a:r>
              <a:rPr lang="ko-KR" altLang="en-US" sz="1100" dirty="0"/>
              <a:t> </a:t>
            </a:r>
            <a:r>
              <a:rPr lang="ko-KR" altLang="en-US" sz="1100" dirty="0" err="1"/>
              <a:t>link</a:t>
            </a:r>
            <a:r>
              <a:rPr lang="ko-KR" altLang="en-US" sz="1100" dirty="0"/>
              <a:t> </a:t>
            </a:r>
            <a:r>
              <a:rPr lang="ko-KR" altLang="en-US" sz="1100" dirty="0" err="1"/>
              <a:t>status</a:t>
            </a:r>
            <a:r>
              <a:rPr lang="ko-KR" altLang="en-US" sz="1100" dirty="0"/>
              <a:t>.</a:t>
            </a:r>
          </a:p>
          <a:p>
            <a:r>
              <a:rPr lang="ko-KR" altLang="en-US" sz="1100" dirty="0"/>
              <a:t>        </a:t>
            </a:r>
            <a:r>
              <a:rPr lang="ko-KR" altLang="en-US" sz="1100" dirty="0" err="1"/>
              <a:t>final</a:t>
            </a:r>
            <a:r>
              <a:rPr lang="ko-KR" altLang="en-US" sz="1100" dirty="0"/>
              <a:t> </a:t>
            </a:r>
            <a:r>
              <a:rPr lang="ko-KR" altLang="en-US" sz="1100" dirty="0" err="1"/>
              <a:t>int</a:t>
            </a:r>
            <a:r>
              <a:rPr lang="ko-KR" altLang="en-US" sz="1100" dirty="0"/>
              <a:t>[] </a:t>
            </a:r>
            <a:r>
              <a:rPr lang="ko-KR" altLang="en-US" sz="1100" dirty="0" err="1"/>
              <a:t>linkStatus</a:t>
            </a:r>
            <a:r>
              <a:rPr lang="ko-KR" altLang="en-US" sz="1100" dirty="0"/>
              <a:t> = </a:t>
            </a:r>
            <a:r>
              <a:rPr lang="ko-KR" altLang="en-US" sz="1100" dirty="0" err="1"/>
              <a:t>new</a:t>
            </a:r>
            <a:r>
              <a:rPr lang="ko-KR" altLang="en-US" sz="1100" dirty="0"/>
              <a:t> </a:t>
            </a:r>
            <a:r>
              <a:rPr lang="ko-KR" altLang="en-US" sz="1100" dirty="0" err="1"/>
              <a:t>int</a:t>
            </a:r>
            <a:r>
              <a:rPr lang="ko-KR" altLang="en-US" sz="1100" dirty="0"/>
              <a:t>[1];</a:t>
            </a:r>
          </a:p>
          <a:p>
            <a:r>
              <a:rPr lang="ko-KR" altLang="en-US" sz="1100" dirty="0"/>
              <a:t>        </a:t>
            </a:r>
            <a:r>
              <a:rPr lang="ko-KR" altLang="en-US" sz="1100" b="1" dirty="0" err="1"/>
              <a:t>glGetProgramiv</a:t>
            </a:r>
            <a:r>
              <a:rPr lang="ko-KR" altLang="en-US" sz="1100" dirty="0"/>
              <a:t>(</a:t>
            </a:r>
            <a:r>
              <a:rPr lang="ko-KR" altLang="en-US" sz="1100" dirty="0" err="1"/>
              <a:t>programObjectId</a:t>
            </a:r>
            <a:r>
              <a:rPr lang="ko-KR" altLang="en-US" sz="1100" dirty="0"/>
              <a:t>, GL_LINK_STATUS, </a:t>
            </a:r>
            <a:r>
              <a:rPr lang="ko-KR" altLang="en-US" sz="1100" dirty="0" err="1"/>
              <a:t>linkStatus</a:t>
            </a:r>
            <a:r>
              <a:rPr lang="ko-KR" altLang="en-US" sz="1100" dirty="0"/>
              <a:t>, 0);</a:t>
            </a:r>
          </a:p>
          <a:p>
            <a:endParaRPr lang="ko-KR" altLang="en-US" sz="1100" dirty="0"/>
          </a:p>
          <a:p>
            <a:r>
              <a:rPr lang="ko-KR" altLang="en-US" sz="1100" dirty="0"/>
              <a:t>        // </a:t>
            </a:r>
            <a:r>
              <a:rPr lang="ko-KR" altLang="en-US" sz="1100" dirty="0" err="1"/>
              <a:t>Verify</a:t>
            </a:r>
            <a:r>
              <a:rPr lang="ko-KR" altLang="en-US" sz="1100" dirty="0"/>
              <a:t> </a:t>
            </a:r>
            <a:r>
              <a:rPr lang="ko-KR" altLang="en-US" sz="1100" dirty="0" err="1"/>
              <a:t>the</a:t>
            </a:r>
            <a:r>
              <a:rPr lang="ko-KR" altLang="en-US" sz="1100" dirty="0"/>
              <a:t> </a:t>
            </a:r>
            <a:r>
              <a:rPr lang="ko-KR" altLang="en-US" sz="1100" dirty="0" err="1"/>
              <a:t>link</a:t>
            </a:r>
            <a:r>
              <a:rPr lang="ko-KR" altLang="en-US" sz="1100" dirty="0"/>
              <a:t> </a:t>
            </a:r>
            <a:r>
              <a:rPr lang="ko-KR" altLang="en-US" sz="1100" dirty="0" err="1"/>
              <a:t>status</a:t>
            </a:r>
            <a:r>
              <a:rPr lang="ko-KR" altLang="en-US" sz="1100" dirty="0"/>
              <a:t>.</a:t>
            </a:r>
          </a:p>
          <a:p>
            <a:r>
              <a:rPr lang="ko-KR" altLang="en-US" sz="1100" dirty="0"/>
              <a:t>        </a:t>
            </a:r>
            <a:r>
              <a:rPr lang="ko-KR" altLang="en-US" sz="1100" dirty="0" err="1"/>
              <a:t>if</a:t>
            </a:r>
            <a:r>
              <a:rPr lang="ko-KR" altLang="en-US" sz="1100" dirty="0"/>
              <a:t> (</a:t>
            </a:r>
            <a:r>
              <a:rPr lang="ko-KR" altLang="en-US" sz="1100" dirty="0" err="1"/>
              <a:t>linkStatus</a:t>
            </a:r>
            <a:r>
              <a:rPr lang="ko-KR" altLang="en-US" sz="1100" dirty="0"/>
              <a:t>[0] == 0) {</a:t>
            </a:r>
          </a:p>
          <a:p>
            <a:r>
              <a:rPr lang="ko-KR" altLang="en-US" sz="1100" dirty="0"/>
              <a:t>            // </a:t>
            </a:r>
            <a:r>
              <a:rPr lang="ko-KR" altLang="en-US" sz="1100" dirty="0" err="1"/>
              <a:t>If</a:t>
            </a:r>
            <a:r>
              <a:rPr lang="ko-KR" altLang="en-US" sz="1100" dirty="0"/>
              <a:t> </a:t>
            </a:r>
            <a:r>
              <a:rPr lang="ko-KR" altLang="en-US" sz="1100" dirty="0" err="1"/>
              <a:t>it</a:t>
            </a:r>
            <a:r>
              <a:rPr lang="ko-KR" altLang="en-US" sz="1100" dirty="0"/>
              <a:t> </a:t>
            </a:r>
            <a:r>
              <a:rPr lang="ko-KR" altLang="en-US" sz="1100" dirty="0" err="1"/>
              <a:t>failed</a:t>
            </a:r>
            <a:r>
              <a:rPr lang="ko-KR" altLang="en-US" sz="1100" dirty="0"/>
              <a:t>, </a:t>
            </a:r>
            <a:r>
              <a:rPr lang="ko-KR" altLang="en-US" sz="1100" dirty="0" err="1"/>
              <a:t>delete</a:t>
            </a:r>
            <a:r>
              <a:rPr lang="ko-KR" altLang="en-US" sz="1100" dirty="0"/>
              <a:t> </a:t>
            </a:r>
            <a:r>
              <a:rPr lang="ko-KR" altLang="en-US" sz="1100" dirty="0" err="1"/>
              <a:t>the</a:t>
            </a:r>
            <a:r>
              <a:rPr lang="ko-KR" altLang="en-US" sz="1100" dirty="0"/>
              <a:t> </a:t>
            </a:r>
            <a:r>
              <a:rPr lang="ko-KR" altLang="en-US" sz="1100" dirty="0" err="1"/>
              <a:t>program</a:t>
            </a:r>
            <a:r>
              <a:rPr lang="ko-KR" altLang="en-US" sz="1100" dirty="0"/>
              <a:t> </a:t>
            </a:r>
            <a:r>
              <a:rPr lang="ko-KR" altLang="en-US" sz="1100" dirty="0" err="1"/>
              <a:t>object</a:t>
            </a:r>
            <a:r>
              <a:rPr lang="ko-KR" altLang="en-US" sz="1100" dirty="0"/>
              <a:t>.</a:t>
            </a:r>
          </a:p>
          <a:p>
            <a:r>
              <a:rPr lang="ko-KR" altLang="en-US" sz="1100" dirty="0"/>
              <a:t>            </a:t>
            </a:r>
            <a:r>
              <a:rPr lang="ko-KR" altLang="en-US" sz="1100" b="1" dirty="0" err="1"/>
              <a:t>glDeleteProgram</a:t>
            </a:r>
            <a:r>
              <a:rPr lang="ko-KR" altLang="en-US" sz="1100" dirty="0"/>
              <a:t>(</a:t>
            </a:r>
            <a:r>
              <a:rPr lang="ko-KR" altLang="en-US" sz="1100" dirty="0" err="1"/>
              <a:t>programObjectId</a:t>
            </a:r>
            <a:r>
              <a:rPr lang="ko-KR" altLang="en-US" sz="1100" dirty="0"/>
              <a:t>);</a:t>
            </a:r>
          </a:p>
          <a:p>
            <a:r>
              <a:rPr lang="ko-KR" altLang="en-US" sz="1100" dirty="0"/>
              <a:t>            </a:t>
            </a:r>
            <a:r>
              <a:rPr lang="ko-KR" altLang="en-US" sz="1100" dirty="0" err="1"/>
              <a:t>return</a:t>
            </a:r>
            <a:r>
              <a:rPr lang="ko-KR" altLang="en-US" sz="1100" dirty="0"/>
              <a:t> 0;</a:t>
            </a:r>
          </a:p>
          <a:p>
            <a:r>
              <a:rPr lang="ko-KR" altLang="en-US" sz="1100" dirty="0"/>
              <a:t>        }</a:t>
            </a:r>
          </a:p>
          <a:p>
            <a:endParaRPr lang="ko-KR" altLang="en-US" sz="1100" dirty="0"/>
          </a:p>
          <a:p>
            <a:r>
              <a:rPr lang="ko-KR" altLang="en-US" sz="1100" dirty="0"/>
              <a:t>        // </a:t>
            </a:r>
            <a:r>
              <a:rPr lang="ko-KR" altLang="en-US" sz="1100" dirty="0" err="1"/>
              <a:t>Return</a:t>
            </a:r>
            <a:r>
              <a:rPr lang="ko-KR" altLang="en-US" sz="1100" dirty="0"/>
              <a:t> </a:t>
            </a:r>
            <a:r>
              <a:rPr lang="ko-KR" altLang="en-US" sz="1100" dirty="0" err="1"/>
              <a:t>the</a:t>
            </a:r>
            <a:r>
              <a:rPr lang="ko-KR" altLang="en-US" sz="1100" dirty="0"/>
              <a:t> </a:t>
            </a:r>
            <a:r>
              <a:rPr lang="ko-KR" altLang="en-US" sz="1100" dirty="0" err="1"/>
              <a:t>program</a:t>
            </a:r>
            <a:r>
              <a:rPr lang="ko-KR" altLang="en-US" sz="1100" dirty="0"/>
              <a:t> </a:t>
            </a:r>
            <a:r>
              <a:rPr lang="ko-KR" altLang="en-US" sz="1100" dirty="0" err="1"/>
              <a:t>object</a:t>
            </a:r>
            <a:r>
              <a:rPr lang="ko-KR" altLang="en-US" sz="1100" dirty="0"/>
              <a:t> ID.</a:t>
            </a:r>
          </a:p>
          <a:p>
            <a:r>
              <a:rPr lang="ko-KR" altLang="en-US" sz="1100" dirty="0"/>
              <a:t>        </a:t>
            </a:r>
            <a:r>
              <a:rPr lang="ko-KR" altLang="en-US" sz="1100" dirty="0" err="1"/>
              <a:t>return</a:t>
            </a:r>
            <a:r>
              <a:rPr lang="ko-KR" altLang="en-US" sz="1100" dirty="0"/>
              <a:t> </a:t>
            </a:r>
            <a:r>
              <a:rPr lang="ko-KR" altLang="en-US" sz="1100" dirty="0" err="1"/>
              <a:t>programObjectId</a:t>
            </a:r>
            <a:r>
              <a:rPr lang="ko-KR" altLang="en-US" sz="1100" dirty="0"/>
              <a:t>;</a:t>
            </a:r>
          </a:p>
          <a:p>
            <a:r>
              <a:rPr lang="ko-KR" altLang="en-US" sz="1100" dirty="0"/>
              <a:t>    }</a:t>
            </a:r>
          </a:p>
        </p:txBody>
      </p:sp>
      <p:sp>
        <p:nvSpPr>
          <p:cNvPr id="5" name="사각형: 둥근 모서리 4">
            <a:extLst>
              <a:ext uri="{FF2B5EF4-FFF2-40B4-BE49-F238E27FC236}">
                <a16:creationId xmlns:a16="http://schemas.microsoft.com/office/drawing/2014/main" xmlns="" id="{2303CF0C-40CC-469B-AF00-0073AE4EE468}"/>
              </a:ext>
            </a:extLst>
          </p:cNvPr>
          <p:cNvSpPr/>
          <p:nvPr/>
        </p:nvSpPr>
        <p:spPr>
          <a:xfrm>
            <a:off x="7798858" y="1690688"/>
            <a:ext cx="2315634" cy="603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Create</a:t>
            </a:r>
          </a:p>
          <a:p>
            <a:pPr algn="ctr"/>
            <a:r>
              <a:rPr lang="en-US" altLang="ko-KR" dirty="0"/>
              <a:t>Program</a:t>
            </a:r>
            <a:endParaRPr lang="ko-KR" altLang="en-US" dirty="0"/>
          </a:p>
        </p:txBody>
      </p:sp>
      <p:sp>
        <p:nvSpPr>
          <p:cNvPr id="6" name="사각형: 둥근 모서리 5">
            <a:extLst>
              <a:ext uri="{FF2B5EF4-FFF2-40B4-BE49-F238E27FC236}">
                <a16:creationId xmlns:a16="http://schemas.microsoft.com/office/drawing/2014/main" xmlns="" id="{037BB87C-6812-4A05-A196-C0621FBA842F}"/>
              </a:ext>
            </a:extLst>
          </p:cNvPr>
          <p:cNvSpPr/>
          <p:nvPr/>
        </p:nvSpPr>
        <p:spPr>
          <a:xfrm>
            <a:off x="7798858" y="2894700"/>
            <a:ext cx="2315634" cy="603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Attach(v-</a:t>
            </a:r>
            <a:r>
              <a:rPr lang="en-US" altLang="ko-KR" dirty="0" err="1"/>
              <a:t>shader</a:t>
            </a:r>
            <a:r>
              <a:rPr lang="en-US" altLang="ko-KR" dirty="0"/>
              <a:t>)</a:t>
            </a:r>
            <a:endParaRPr lang="ko-KR" altLang="en-US" dirty="0"/>
          </a:p>
        </p:txBody>
      </p:sp>
      <p:cxnSp>
        <p:nvCxnSpPr>
          <p:cNvPr id="8" name="직선 화살표 연결선 7">
            <a:extLst>
              <a:ext uri="{FF2B5EF4-FFF2-40B4-BE49-F238E27FC236}">
                <a16:creationId xmlns:a16="http://schemas.microsoft.com/office/drawing/2014/main" xmlns="" id="{C614A651-BDB5-449C-A465-0E37CFD99EFD}"/>
              </a:ext>
            </a:extLst>
          </p:cNvPr>
          <p:cNvCxnSpPr>
            <a:cxnSpLocks/>
          </p:cNvCxnSpPr>
          <p:nvPr/>
        </p:nvCxnSpPr>
        <p:spPr>
          <a:xfrm>
            <a:off x="8956675" y="2294467"/>
            <a:ext cx="0" cy="600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a:extLst>
              <a:ext uri="{FF2B5EF4-FFF2-40B4-BE49-F238E27FC236}">
                <a16:creationId xmlns:a16="http://schemas.microsoft.com/office/drawing/2014/main" xmlns="" id="{C3F2E5E3-053F-4845-B5A7-3A5EF461E384}"/>
              </a:ext>
            </a:extLst>
          </p:cNvPr>
          <p:cNvCxnSpPr>
            <a:cxnSpLocks/>
          </p:cNvCxnSpPr>
          <p:nvPr/>
        </p:nvCxnSpPr>
        <p:spPr>
          <a:xfrm>
            <a:off x="8955088" y="3498479"/>
            <a:ext cx="3175" cy="600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사각형: 둥근 모서리 10">
            <a:extLst>
              <a:ext uri="{FF2B5EF4-FFF2-40B4-BE49-F238E27FC236}">
                <a16:creationId xmlns:a16="http://schemas.microsoft.com/office/drawing/2014/main" xmlns="" id="{38FCC903-471D-4A89-A834-50021408804A}"/>
              </a:ext>
            </a:extLst>
          </p:cNvPr>
          <p:cNvSpPr/>
          <p:nvPr/>
        </p:nvSpPr>
        <p:spPr>
          <a:xfrm>
            <a:off x="7798858" y="4098712"/>
            <a:ext cx="2315634" cy="603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Attach(f-</a:t>
            </a:r>
            <a:r>
              <a:rPr lang="en-US" altLang="ko-KR" dirty="0" err="1"/>
              <a:t>shader</a:t>
            </a:r>
            <a:r>
              <a:rPr lang="en-US" altLang="ko-KR" dirty="0"/>
              <a:t>)</a:t>
            </a:r>
            <a:endParaRPr lang="ko-KR" altLang="en-US" dirty="0"/>
          </a:p>
        </p:txBody>
      </p:sp>
      <p:sp>
        <p:nvSpPr>
          <p:cNvPr id="19" name="사각형: 둥근 모서리 18">
            <a:extLst>
              <a:ext uri="{FF2B5EF4-FFF2-40B4-BE49-F238E27FC236}">
                <a16:creationId xmlns:a16="http://schemas.microsoft.com/office/drawing/2014/main" xmlns="" id="{64D912DE-4C0B-4AD7-9521-82A3BB4AE931}"/>
              </a:ext>
            </a:extLst>
          </p:cNvPr>
          <p:cNvSpPr/>
          <p:nvPr/>
        </p:nvSpPr>
        <p:spPr>
          <a:xfrm>
            <a:off x="7798858" y="5302724"/>
            <a:ext cx="2315634" cy="6108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LinkProgram</a:t>
            </a:r>
            <a:endParaRPr lang="ko-KR" altLang="en-US" dirty="0"/>
          </a:p>
        </p:txBody>
      </p:sp>
      <p:cxnSp>
        <p:nvCxnSpPr>
          <p:cNvPr id="20" name="직선 화살표 연결선 19">
            <a:extLst>
              <a:ext uri="{FF2B5EF4-FFF2-40B4-BE49-F238E27FC236}">
                <a16:creationId xmlns:a16="http://schemas.microsoft.com/office/drawing/2014/main" xmlns="" id="{E76DFD09-DFB6-4245-AAFD-793F53FA2EB2}"/>
              </a:ext>
            </a:extLst>
          </p:cNvPr>
          <p:cNvCxnSpPr>
            <a:cxnSpLocks/>
            <a:endCxn id="19" idx="0"/>
          </p:cNvCxnSpPr>
          <p:nvPr/>
        </p:nvCxnSpPr>
        <p:spPr>
          <a:xfrm>
            <a:off x="8956675" y="4527601"/>
            <a:ext cx="0" cy="775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629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AF86E2E8-FB42-4107-AC67-71E81B869BE7}"/>
              </a:ext>
            </a:extLst>
          </p:cNvPr>
          <p:cNvSpPr>
            <a:spLocks noGrp="1"/>
          </p:cNvSpPr>
          <p:nvPr>
            <p:ph type="title"/>
          </p:nvPr>
        </p:nvSpPr>
        <p:spPr/>
        <p:txBody>
          <a:bodyPr/>
          <a:lstStyle/>
          <a:p>
            <a:r>
              <a:rPr lang="en-US" altLang="ko-KR" dirty="0"/>
              <a:t>Viewport </a:t>
            </a:r>
            <a:r>
              <a:rPr lang="ko-KR" altLang="en-US" dirty="0"/>
              <a:t>설정</a:t>
            </a:r>
          </a:p>
        </p:txBody>
      </p:sp>
      <p:sp>
        <p:nvSpPr>
          <p:cNvPr id="4" name="직사각형 3">
            <a:extLst>
              <a:ext uri="{FF2B5EF4-FFF2-40B4-BE49-F238E27FC236}">
                <a16:creationId xmlns:a16="http://schemas.microsoft.com/office/drawing/2014/main" xmlns="" id="{56889440-6BD8-4C86-9E59-702D8282220A}"/>
              </a:ext>
            </a:extLst>
          </p:cNvPr>
          <p:cNvSpPr/>
          <p:nvPr/>
        </p:nvSpPr>
        <p:spPr>
          <a:xfrm>
            <a:off x="575732" y="1690688"/>
            <a:ext cx="6663267" cy="938719"/>
          </a:xfrm>
          <a:prstGeom prst="rect">
            <a:avLst/>
          </a:prstGeom>
        </p:spPr>
        <p:txBody>
          <a:bodyPr wrap="square">
            <a:spAutoFit/>
          </a:bodyPr>
          <a:lstStyle/>
          <a:p>
            <a:r>
              <a:rPr lang="ko-KR" altLang="en-US" sz="1100" dirty="0"/>
              <a:t> @</a:t>
            </a:r>
            <a:r>
              <a:rPr lang="ko-KR" altLang="en-US" sz="1100" dirty="0" err="1"/>
              <a:t>Override</a:t>
            </a:r>
            <a:endParaRPr lang="ko-KR" altLang="en-US" sz="1100" dirty="0"/>
          </a:p>
          <a:p>
            <a:r>
              <a:rPr lang="ko-KR" altLang="en-US" sz="1100" dirty="0"/>
              <a:t>    </a:t>
            </a:r>
            <a:r>
              <a:rPr lang="ko-KR" altLang="en-US" sz="1100" dirty="0" err="1"/>
              <a:t>public</a:t>
            </a:r>
            <a:r>
              <a:rPr lang="ko-KR" altLang="en-US" sz="1100" dirty="0"/>
              <a:t> </a:t>
            </a:r>
            <a:r>
              <a:rPr lang="ko-KR" altLang="en-US" sz="1100" dirty="0" err="1"/>
              <a:t>void</a:t>
            </a:r>
            <a:r>
              <a:rPr lang="ko-KR" altLang="en-US" sz="1100" dirty="0"/>
              <a:t> </a:t>
            </a:r>
            <a:r>
              <a:rPr lang="ko-KR" altLang="en-US" sz="1100" dirty="0" err="1"/>
              <a:t>onSurfaceChanged</a:t>
            </a:r>
            <a:r>
              <a:rPr lang="ko-KR" altLang="en-US" sz="1100" dirty="0"/>
              <a:t>(GL10 </a:t>
            </a:r>
            <a:r>
              <a:rPr lang="ko-KR" altLang="en-US" sz="1100" dirty="0" err="1"/>
              <a:t>glUnused</a:t>
            </a:r>
            <a:r>
              <a:rPr lang="ko-KR" altLang="en-US" sz="1100" dirty="0"/>
              <a:t>, </a:t>
            </a:r>
            <a:r>
              <a:rPr lang="ko-KR" altLang="en-US" sz="1100" dirty="0" err="1"/>
              <a:t>int</a:t>
            </a:r>
            <a:r>
              <a:rPr lang="ko-KR" altLang="en-US" sz="1100" dirty="0"/>
              <a:t> </a:t>
            </a:r>
            <a:r>
              <a:rPr lang="ko-KR" altLang="en-US" sz="1100" dirty="0" err="1"/>
              <a:t>width</a:t>
            </a:r>
            <a:r>
              <a:rPr lang="ko-KR" altLang="en-US" sz="1100" dirty="0"/>
              <a:t>, </a:t>
            </a:r>
            <a:r>
              <a:rPr lang="ko-KR" altLang="en-US" sz="1100" dirty="0" err="1"/>
              <a:t>int</a:t>
            </a:r>
            <a:r>
              <a:rPr lang="ko-KR" altLang="en-US" sz="1100" dirty="0"/>
              <a:t> </a:t>
            </a:r>
            <a:r>
              <a:rPr lang="ko-KR" altLang="en-US" sz="1100" dirty="0" err="1"/>
              <a:t>height</a:t>
            </a:r>
            <a:r>
              <a:rPr lang="ko-KR" altLang="en-US" sz="1100" dirty="0"/>
              <a:t>) {</a:t>
            </a:r>
          </a:p>
          <a:p>
            <a:r>
              <a:rPr lang="ko-KR" altLang="en-US" sz="1100" dirty="0"/>
              <a:t>        // </a:t>
            </a:r>
            <a:r>
              <a:rPr lang="ko-KR" altLang="en-US" sz="1100" dirty="0" err="1"/>
              <a:t>Set</a:t>
            </a:r>
            <a:r>
              <a:rPr lang="ko-KR" altLang="en-US" sz="1100" dirty="0"/>
              <a:t> </a:t>
            </a:r>
            <a:r>
              <a:rPr lang="ko-KR" altLang="en-US" sz="1100" dirty="0" err="1"/>
              <a:t>the</a:t>
            </a:r>
            <a:r>
              <a:rPr lang="ko-KR" altLang="en-US" sz="1100" dirty="0"/>
              <a:t> </a:t>
            </a:r>
            <a:r>
              <a:rPr lang="ko-KR" altLang="en-US" sz="1100" dirty="0" err="1"/>
              <a:t>OpenGL</a:t>
            </a:r>
            <a:r>
              <a:rPr lang="ko-KR" altLang="en-US" sz="1100" dirty="0"/>
              <a:t> </a:t>
            </a:r>
            <a:r>
              <a:rPr lang="ko-KR" altLang="en-US" sz="1100" dirty="0" err="1"/>
              <a:t>viewport</a:t>
            </a:r>
            <a:r>
              <a:rPr lang="ko-KR" altLang="en-US" sz="1100" dirty="0"/>
              <a:t> </a:t>
            </a:r>
            <a:r>
              <a:rPr lang="ko-KR" altLang="en-US" sz="1100" dirty="0" err="1"/>
              <a:t>to</a:t>
            </a:r>
            <a:r>
              <a:rPr lang="ko-KR" altLang="en-US" sz="1100" dirty="0"/>
              <a:t> </a:t>
            </a:r>
            <a:r>
              <a:rPr lang="ko-KR" altLang="en-US" sz="1100" dirty="0" err="1"/>
              <a:t>fill</a:t>
            </a:r>
            <a:r>
              <a:rPr lang="ko-KR" altLang="en-US" sz="1100" dirty="0"/>
              <a:t> </a:t>
            </a:r>
            <a:r>
              <a:rPr lang="ko-KR" altLang="en-US" sz="1100" dirty="0" err="1"/>
              <a:t>the</a:t>
            </a:r>
            <a:r>
              <a:rPr lang="ko-KR" altLang="en-US" sz="1100" dirty="0"/>
              <a:t> </a:t>
            </a:r>
            <a:r>
              <a:rPr lang="ko-KR" altLang="en-US" sz="1100" dirty="0" err="1"/>
              <a:t>entire</a:t>
            </a:r>
            <a:r>
              <a:rPr lang="ko-KR" altLang="en-US" sz="1100" dirty="0"/>
              <a:t> </a:t>
            </a:r>
            <a:r>
              <a:rPr lang="ko-KR" altLang="en-US" sz="1100" dirty="0" err="1"/>
              <a:t>surface</a:t>
            </a:r>
            <a:r>
              <a:rPr lang="ko-KR" altLang="en-US" sz="1100" dirty="0"/>
              <a:t>.</a:t>
            </a:r>
          </a:p>
          <a:p>
            <a:r>
              <a:rPr lang="ko-KR" altLang="en-US" sz="1100" dirty="0"/>
              <a:t>        </a:t>
            </a:r>
            <a:r>
              <a:rPr lang="ko-KR" altLang="en-US" sz="1100" b="1" dirty="0" err="1"/>
              <a:t>glViewport</a:t>
            </a:r>
            <a:r>
              <a:rPr lang="ko-KR" altLang="en-US" sz="1100" dirty="0"/>
              <a:t>(0, 0, </a:t>
            </a:r>
            <a:r>
              <a:rPr lang="ko-KR" altLang="en-US" sz="1100" dirty="0" err="1"/>
              <a:t>width</a:t>
            </a:r>
            <a:r>
              <a:rPr lang="ko-KR" altLang="en-US" sz="1100" dirty="0"/>
              <a:t>, </a:t>
            </a:r>
            <a:r>
              <a:rPr lang="ko-KR" altLang="en-US" sz="1100" dirty="0" err="1"/>
              <a:t>height</a:t>
            </a:r>
            <a:r>
              <a:rPr lang="ko-KR" altLang="en-US" sz="1100" dirty="0"/>
              <a:t>);		</a:t>
            </a:r>
          </a:p>
          <a:p>
            <a:r>
              <a:rPr lang="ko-KR" altLang="en-US" sz="1100" dirty="0"/>
              <a:t>    }</a:t>
            </a:r>
          </a:p>
        </p:txBody>
      </p:sp>
    </p:spTree>
    <p:extLst>
      <p:ext uri="{BB962C8B-B14F-4D97-AF65-F5344CB8AC3E}">
        <p14:creationId xmlns:p14="http://schemas.microsoft.com/office/powerpoint/2010/main" val="2875649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4C4F6450-44E2-44A8-AB8E-D481BD07BFD7}"/>
              </a:ext>
            </a:extLst>
          </p:cNvPr>
          <p:cNvSpPr>
            <a:spLocks noGrp="1"/>
          </p:cNvSpPr>
          <p:nvPr>
            <p:ph type="title"/>
          </p:nvPr>
        </p:nvSpPr>
        <p:spPr/>
        <p:txBody>
          <a:bodyPr/>
          <a:lstStyle/>
          <a:p>
            <a:r>
              <a:rPr lang="en-US" altLang="ko-KR" dirty="0"/>
              <a:t>Draw</a:t>
            </a:r>
            <a:endParaRPr lang="ko-KR" altLang="en-US" dirty="0"/>
          </a:p>
        </p:txBody>
      </p:sp>
      <p:sp>
        <p:nvSpPr>
          <p:cNvPr id="4" name="직사각형 3">
            <a:extLst>
              <a:ext uri="{FF2B5EF4-FFF2-40B4-BE49-F238E27FC236}">
                <a16:creationId xmlns:a16="http://schemas.microsoft.com/office/drawing/2014/main" xmlns="" id="{C841633A-9BA1-4F7B-ADE1-83B8F2F15CFB}"/>
              </a:ext>
            </a:extLst>
          </p:cNvPr>
          <p:cNvSpPr/>
          <p:nvPr/>
        </p:nvSpPr>
        <p:spPr>
          <a:xfrm>
            <a:off x="499533" y="1605213"/>
            <a:ext cx="6096000" cy="3970318"/>
          </a:xfrm>
          <a:prstGeom prst="rect">
            <a:avLst/>
          </a:prstGeom>
        </p:spPr>
        <p:txBody>
          <a:bodyPr>
            <a:spAutoFit/>
          </a:bodyPr>
          <a:lstStyle/>
          <a:p>
            <a:r>
              <a:rPr lang="ko-KR" altLang="en-US" sz="1200" dirty="0"/>
              <a:t> @</a:t>
            </a:r>
            <a:r>
              <a:rPr lang="ko-KR" altLang="en-US" sz="1200" dirty="0" err="1"/>
              <a:t>Override</a:t>
            </a:r>
            <a:endParaRPr lang="ko-KR" altLang="en-US" sz="1200" dirty="0"/>
          </a:p>
          <a:p>
            <a:r>
              <a:rPr lang="ko-KR" altLang="en-US" sz="1200" dirty="0"/>
              <a:t>    </a:t>
            </a:r>
            <a:r>
              <a:rPr lang="ko-KR" altLang="en-US" sz="1200" dirty="0" err="1"/>
              <a:t>public</a:t>
            </a:r>
            <a:r>
              <a:rPr lang="ko-KR" altLang="en-US" sz="1200" dirty="0"/>
              <a:t> </a:t>
            </a:r>
            <a:r>
              <a:rPr lang="ko-KR" altLang="en-US" sz="1200" dirty="0" err="1"/>
              <a:t>void</a:t>
            </a:r>
            <a:r>
              <a:rPr lang="ko-KR" altLang="en-US" sz="1200" dirty="0"/>
              <a:t> </a:t>
            </a:r>
            <a:r>
              <a:rPr lang="ko-KR" altLang="en-US" sz="1200" dirty="0" err="1"/>
              <a:t>onDrawFrame</a:t>
            </a:r>
            <a:r>
              <a:rPr lang="ko-KR" altLang="en-US" sz="1200" dirty="0"/>
              <a:t>(GL10 </a:t>
            </a:r>
            <a:r>
              <a:rPr lang="ko-KR" altLang="en-US" sz="1200" dirty="0" err="1"/>
              <a:t>glUnused</a:t>
            </a:r>
            <a:r>
              <a:rPr lang="ko-KR" altLang="en-US" sz="1200" dirty="0"/>
              <a:t>) {</a:t>
            </a:r>
          </a:p>
          <a:p>
            <a:r>
              <a:rPr lang="ko-KR" altLang="en-US" sz="1200" dirty="0"/>
              <a:t>        // </a:t>
            </a:r>
            <a:r>
              <a:rPr lang="ko-KR" altLang="en-US" sz="1200" dirty="0" err="1"/>
              <a:t>Clear</a:t>
            </a:r>
            <a:r>
              <a:rPr lang="ko-KR" altLang="en-US" sz="1200" dirty="0"/>
              <a:t> </a:t>
            </a:r>
            <a:r>
              <a:rPr lang="ko-KR" altLang="en-US" sz="1200" dirty="0" err="1"/>
              <a:t>the</a:t>
            </a:r>
            <a:r>
              <a:rPr lang="ko-KR" altLang="en-US" sz="1200" dirty="0"/>
              <a:t> </a:t>
            </a:r>
            <a:r>
              <a:rPr lang="ko-KR" altLang="en-US" sz="1200" dirty="0" err="1"/>
              <a:t>rendering</a:t>
            </a:r>
            <a:r>
              <a:rPr lang="ko-KR" altLang="en-US" sz="1200" dirty="0"/>
              <a:t> </a:t>
            </a:r>
            <a:r>
              <a:rPr lang="ko-KR" altLang="en-US" sz="1200" dirty="0" err="1"/>
              <a:t>surface</a:t>
            </a:r>
            <a:r>
              <a:rPr lang="ko-KR" altLang="en-US" sz="1200" dirty="0"/>
              <a:t>.</a:t>
            </a:r>
          </a:p>
          <a:p>
            <a:r>
              <a:rPr lang="ko-KR" altLang="en-US" sz="1200" dirty="0"/>
              <a:t>        </a:t>
            </a:r>
            <a:r>
              <a:rPr lang="ko-KR" altLang="en-US" sz="1200" b="1" dirty="0" err="1"/>
              <a:t>glClear</a:t>
            </a:r>
            <a:r>
              <a:rPr lang="ko-KR" altLang="en-US" sz="1200" dirty="0"/>
              <a:t>(GL_COLOR_BUFFER_BIT);</a:t>
            </a:r>
          </a:p>
          <a:p>
            <a:r>
              <a:rPr lang="ko-KR" altLang="en-US" sz="1200" dirty="0"/>
              <a:t>        </a:t>
            </a:r>
          </a:p>
          <a:p>
            <a:r>
              <a:rPr lang="ko-KR" altLang="en-US" sz="1200" dirty="0"/>
              <a:t>        // </a:t>
            </a:r>
            <a:r>
              <a:rPr lang="ko-KR" altLang="en-US" sz="1200" dirty="0" err="1"/>
              <a:t>Draw</a:t>
            </a:r>
            <a:r>
              <a:rPr lang="ko-KR" altLang="en-US" sz="1200" dirty="0"/>
              <a:t> </a:t>
            </a:r>
            <a:r>
              <a:rPr lang="ko-KR" altLang="en-US" sz="1200" dirty="0" err="1"/>
              <a:t>the</a:t>
            </a:r>
            <a:r>
              <a:rPr lang="ko-KR" altLang="en-US" sz="1200" dirty="0"/>
              <a:t> </a:t>
            </a:r>
            <a:r>
              <a:rPr lang="ko-KR" altLang="en-US" sz="1200" dirty="0" err="1"/>
              <a:t>table</a:t>
            </a:r>
            <a:r>
              <a:rPr lang="ko-KR" altLang="en-US" sz="1200" dirty="0"/>
              <a:t>.</a:t>
            </a:r>
          </a:p>
          <a:p>
            <a:r>
              <a:rPr lang="ko-KR" altLang="en-US" sz="1200" dirty="0"/>
              <a:t>        </a:t>
            </a:r>
            <a:r>
              <a:rPr lang="ko-KR" altLang="en-US" sz="1200" b="1" dirty="0"/>
              <a:t>glUniform4f</a:t>
            </a:r>
            <a:r>
              <a:rPr lang="ko-KR" altLang="en-US" sz="1200" dirty="0"/>
              <a:t>(</a:t>
            </a:r>
            <a:r>
              <a:rPr lang="ko-KR" altLang="en-US" sz="1200" dirty="0" err="1"/>
              <a:t>uColorLocation</a:t>
            </a:r>
            <a:r>
              <a:rPr lang="ko-KR" altLang="en-US" sz="1200" dirty="0"/>
              <a:t>, 1.0f, 1.0f, 1.0f, 1.0f);		</a:t>
            </a:r>
          </a:p>
          <a:p>
            <a:r>
              <a:rPr lang="ko-KR" altLang="en-US" sz="1200" dirty="0"/>
              <a:t>        </a:t>
            </a:r>
            <a:r>
              <a:rPr lang="ko-KR" altLang="en-US" sz="1200" b="1" dirty="0" err="1"/>
              <a:t>glDrawArrays</a:t>
            </a:r>
            <a:r>
              <a:rPr lang="ko-KR" altLang="en-US" sz="1200" dirty="0"/>
              <a:t>(</a:t>
            </a:r>
            <a:r>
              <a:rPr lang="ko-KR" altLang="en-US" sz="1200" b="1" dirty="0"/>
              <a:t>GL_TRIANGLES</a:t>
            </a:r>
            <a:r>
              <a:rPr lang="ko-KR" altLang="en-US" sz="1200" dirty="0"/>
              <a:t>, 0, 6);</a:t>
            </a:r>
          </a:p>
          <a:p>
            <a:r>
              <a:rPr lang="ko-KR" altLang="en-US" sz="1200" dirty="0"/>
              <a:t>        </a:t>
            </a:r>
          </a:p>
          <a:p>
            <a:r>
              <a:rPr lang="ko-KR" altLang="en-US" sz="1200" dirty="0"/>
              <a:t>        // </a:t>
            </a:r>
            <a:r>
              <a:rPr lang="ko-KR" altLang="en-US" sz="1200" dirty="0" err="1"/>
              <a:t>Draw</a:t>
            </a:r>
            <a:r>
              <a:rPr lang="ko-KR" altLang="en-US" sz="1200" dirty="0"/>
              <a:t> </a:t>
            </a:r>
            <a:r>
              <a:rPr lang="ko-KR" altLang="en-US" sz="1200" dirty="0" err="1"/>
              <a:t>the</a:t>
            </a:r>
            <a:r>
              <a:rPr lang="ko-KR" altLang="en-US" sz="1200" dirty="0"/>
              <a:t> </a:t>
            </a:r>
            <a:r>
              <a:rPr lang="ko-KR" altLang="en-US" sz="1200" dirty="0" err="1"/>
              <a:t>center</a:t>
            </a:r>
            <a:r>
              <a:rPr lang="ko-KR" altLang="en-US" sz="1200" dirty="0"/>
              <a:t> </a:t>
            </a:r>
            <a:r>
              <a:rPr lang="ko-KR" altLang="en-US" sz="1200" dirty="0" err="1"/>
              <a:t>dividing</a:t>
            </a:r>
            <a:r>
              <a:rPr lang="ko-KR" altLang="en-US" sz="1200" dirty="0"/>
              <a:t> </a:t>
            </a:r>
            <a:r>
              <a:rPr lang="ko-KR" altLang="en-US" sz="1200" dirty="0" err="1"/>
              <a:t>line</a:t>
            </a:r>
            <a:r>
              <a:rPr lang="ko-KR" altLang="en-US" sz="1200" dirty="0"/>
              <a:t>.</a:t>
            </a:r>
          </a:p>
          <a:p>
            <a:r>
              <a:rPr lang="ko-KR" altLang="en-US" sz="1200" dirty="0"/>
              <a:t>        </a:t>
            </a:r>
            <a:r>
              <a:rPr lang="ko-KR" altLang="en-US" sz="1200" b="1" dirty="0"/>
              <a:t>glUniform4f</a:t>
            </a:r>
            <a:r>
              <a:rPr lang="ko-KR" altLang="en-US" sz="1200" dirty="0"/>
              <a:t>(</a:t>
            </a:r>
            <a:r>
              <a:rPr lang="ko-KR" altLang="en-US" sz="1200" dirty="0" err="1"/>
              <a:t>uColorLocation</a:t>
            </a:r>
            <a:r>
              <a:rPr lang="ko-KR" altLang="en-US" sz="1200" dirty="0"/>
              <a:t>, 1.0f, 0.0f, 0.0f, 1.0f);		</a:t>
            </a:r>
          </a:p>
          <a:p>
            <a:r>
              <a:rPr lang="ko-KR" altLang="en-US" sz="1200" dirty="0"/>
              <a:t>        </a:t>
            </a:r>
            <a:r>
              <a:rPr lang="ko-KR" altLang="en-US" sz="1200" b="1" dirty="0" err="1"/>
              <a:t>glDrawArrays</a:t>
            </a:r>
            <a:r>
              <a:rPr lang="ko-KR" altLang="en-US" sz="1200" dirty="0"/>
              <a:t>(</a:t>
            </a:r>
            <a:r>
              <a:rPr lang="ko-KR" altLang="en-US" sz="1200" b="1" dirty="0"/>
              <a:t>GL_LINES</a:t>
            </a:r>
            <a:r>
              <a:rPr lang="ko-KR" altLang="en-US" sz="1200" dirty="0"/>
              <a:t>, 6, 2); </a:t>
            </a:r>
          </a:p>
          <a:p>
            <a:r>
              <a:rPr lang="ko-KR" altLang="en-US" sz="1200" dirty="0"/>
              <a:t>        </a:t>
            </a:r>
          </a:p>
          <a:p>
            <a:r>
              <a:rPr lang="ko-KR" altLang="en-US" sz="1200" dirty="0"/>
              <a:t>        // </a:t>
            </a:r>
            <a:r>
              <a:rPr lang="ko-KR" altLang="en-US" sz="1200" dirty="0" err="1"/>
              <a:t>Draw</a:t>
            </a:r>
            <a:r>
              <a:rPr lang="ko-KR" altLang="en-US" sz="1200" dirty="0"/>
              <a:t> </a:t>
            </a:r>
            <a:r>
              <a:rPr lang="ko-KR" altLang="en-US" sz="1200" dirty="0" err="1"/>
              <a:t>the</a:t>
            </a:r>
            <a:r>
              <a:rPr lang="ko-KR" altLang="en-US" sz="1200" dirty="0"/>
              <a:t> </a:t>
            </a:r>
            <a:r>
              <a:rPr lang="ko-KR" altLang="en-US" sz="1200" dirty="0" err="1"/>
              <a:t>first</a:t>
            </a:r>
            <a:r>
              <a:rPr lang="ko-KR" altLang="en-US" sz="1200" dirty="0"/>
              <a:t> </a:t>
            </a:r>
            <a:r>
              <a:rPr lang="ko-KR" altLang="en-US" sz="1200" dirty="0" err="1"/>
              <a:t>mallet</a:t>
            </a:r>
            <a:r>
              <a:rPr lang="ko-KR" altLang="en-US" sz="1200" dirty="0"/>
              <a:t> </a:t>
            </a:r>
            <a:r>
              <a:rPr lang="ko-KR" altLang="en-US" sz="1200" dirty="0" err="1"/>
              <a:t>blue</a:t>
            </a:r>
            <a:r>
              <a:rPr lang="ko-KR" altLang="en-US" sz="1200" dirty="0"/>
              <a:t>.        </a:t>
            </a:r>
          </a:p>
          <a:p>
            <a:r>
              <a:rPr lang="ko-KR" altLang="en-US" sz="1200" dirty="0"/>
              <a:t>        </a:t>
            </a:r>
            <a:r>
              <a:rPr lang="ko-KR" altLang="en-US" sz="1200" b="1" dirty="0"/>
              <a:t>glUniform4f</a:t>
            </a:r>
            <a:r>
              <a:rPr lang="ko-KR" altLang="en-US" sz="1200" dirty="0"/>
              <a:t>(</a:t>
            </a:r>
            <a:r>
              <a:rPr lang="ko-KR" altLang="en-US" sz="1200" dirty="0" err="1"/>
              <a:t>uColorLocation</a:t>
            </a:r>
            <a:r>
              <a:rPr lang="ko-KR" altLang="en-US" sz="1200" dirty="0"/>
              <a:t>, 0.0f, 0.0f, 1.0f, 1.0f);		</a:t>
            </a:r>
          </a:p>
          <a:p>
            <a:r>
              <a:rPr lang="ko-KR" altLang="en-US" sz="1200" dirty="0"/>
              <a:t>        </a:t>
            </a:r>
            <a:r>
              <a:rPr lang="ko-KR" altLang="en-US" sz="1200" b="1" dirty="0" err="1"/>
              <a:t>glDrawArrays</a:t>
            </a:r>
            <a:r>
              <a:rPr lang="ko-KR" altLang="en-US" sz="1200" dirty="0"/>
              <a:t>(</a:t>
            </a:r>
            <a:r>
              <a:rPr lang="ko-KR" altLang="en-US" sz="1200" b="1" dirty="0"/>
              <a:t>GL_POINTS</a:t>
            </a:r>
            <a:r>
              <a:rPr lang="ko-KR" altLang="en-US" sz="1200" dirty="0"/>
              <a:t>, 8, 1);</a:t>
            </a:r>
          </a:p>
          <a:p>
            <a:endParaRPr lang="ko-KR" altLang="en-US" sz="1200" dirty="0"/>
          </a:p>
          <a:p>
            <a:r>
              <a:rPr lang="ko-KR" altLang="en-US" sz="1200" dirty="0"/>
              <a:t>        // </a:t>
            </a:r>
            <a:r>
              <a:rPr lang="ko-KR" altLang="en-US" sz="1200" dirty="0" err="1"/>
              <a:t>Draw</a:t>
            </a:r>
            <a:r>
              <a:rPr lang="ko-KR" altLang="en-US" sz="1200" dirty="0"/>
              <a:t> </a:t>
            </a:r>
            <a:r>
              <a:rPr lang="ko-KR" altLang="en-US" sz="1200" dirty="0" err="1"/>
              <a:t>the</a:t>
            </a:r>
            <a:r>
              <a:rPr lang="ko-KR" altLang="en-US" sz="1200" dirty="0"/>
              <a:t> </a:t>
            </a:r>
            <a:r>
              <a:rPr lang="ko-KR" altLang="en-US" sz="1200" dirty="0" err="1"/>
              <a:t>second</a:t>
            </a:r>
            <a:r>
              <a:rPr lang="ko-KR" altLang="en-US" sz="1200" dirty="0"/>
              <a:t> </a:t>
            </a:r>
            <a:r>
              <a:rPr lang="ko-KR" altLang="en-US" sz="1200" dirty="0" err="1"/>
              <a:t>mallet</a:t>
            </a:r>
            <a:r>
              <a:rPr lang="ko-KR" altLang="en-US" sz="1200" dirty="0"/>
              <a:t> </a:t>
            </a:r>
            <a:r>
              <a:rPr lang="ko-KR" altLang="en-US" sz="1200" dirty="0" err="1"/>
              <a:t>red</a:t>
            </a:r>
            <a:r>
              <a:rPr lang="ko-KR" altLang="en-US" sz="1200" dirty="0"/>
              <a:t>.</a:t>
            </a:r>
          </a:p>
          <a:p>
            <a:r>
              <a:rPr lang="ko-KR" altLang="en-US" sz="1200" dirty="0"/>
              <a:t>        </a:t>
            </a:r>
            <a:r>
              <a:rPr lang="ko-KR" altLang="en-US" sz="1200" b="1" dirty="0"/>
              <a:t>glUniform4f</a:t>
            </a:r>
            <a:r>
              <a:rPr lang="ko-KR" altLang="en-US" sz="1200" dirty="0"/>
              <a:t>(</a:t>
            </a:r>
            <a:r>
              <a:rPr lang="ko-KR" altLang="en-US" sz="1200" dirty="0" err="1"/>
              <a:t>uColorLocation</a:t>
            </a:r>
            <a:r>
              <a:rPr lang="ko-KR" altLang="en-US" sz="1200" dirty="0"/>
              <a:t>, 1.0f, 0.0f, 0.0f, 1.0f);		</a:t>
            </a:r>
          </a:p>
          <a:p>
            <a:r>
              <a:rPr lang="ko-KR" altLang="en-US" sz="1200" dirty="0"/>
              <a:t>        </a:t>
            </a:r>
            <a:r>
              <a:rPr lang="ko-KR" altLang="en-US" sz="1200" b="1" dirty="0" err="1"/>
              <a:t>glDrawArrays</a:t>
            </a:r>
            <a:r>
              <a:rPr lang="ko-KR" altLang="en-US" sz="1200" dirty="0"/>
              <a:t>(</a:t>
            </a:r>
            <a:r>
              <a:rPr lang="ko-KR" altLang="en-US" sz="1200" b="1" dirty="0"/>
              <a:t>GL_POINTS</a:t>
            </a:r>
            <a:r>
              <a:rPr lang="ko-KR" altLang="en-US" sz="1200" dirty="0"/>
              <a:t>, 9, 1);</a:t>
            </a:r>
          </a:p>
          <a:p>
            <a:r>
              <a:rPr lang="ko-KR" altLang="en-US" sz="1200" dirty="0"/>
              <a:t>    }</a:t>
            </a:r>
          </a:p>
        </p:txBody>
      </p:sp>
      <p:sp>
        <p:nvSpPr>
          <p:cNvPr id="7" name="직사각형 6">
            <a:extLst>
              <a:ext uri="{FF2B5EF4-FFF2-40B4-BE49-F238E27FC236}">
                <a16:creationId xmlns:a16="http://schemas.microsoft.com/office/drawing/2014/main" xmlns="" id="{0FD916F6-4759-44BA-8712-98A43D0F4BB2}"/>
              </a:ext>
            </a:extLst>
          </p:cNvPr>
          <p:cNvSpPr/>
          <p:nvPr/>
        </p:nvSpPr>
        <p:spPr>
          <a:xfrm>
            <a:off x="7171266" y="2588904"/>
            <a:ext cx="3606800" cy="1708160"/>
          </a:xfrm>
          <a:prstGeom prst="rect">
            <a:avLst/>
          </a:prstGeom>
          <a:ln>
            <a:solidFill>
              <a:schemeClr val="tx1"/>
            </a:solidFill>
          </a:ln>
        </p:spPr>
        <p:txBody>
          <a:bodyPr wrap="square">
            <a:spAutoFit/>
          </a:bodyPr>
          <a:lstStyle/>
          <a:p>
            <a:r>
              <a:rPr lang="en-US" altLang="ko-KR" sz="1050" dirty="0"/>
              <a:t>&lt; res/raw/</a:t>
            </a:r>
            <a:r>
              <a:rPr lang="en-US" altLang="ko-KR" sz="1050" dirty="0" err="1"/>
              <a:t>simple_fragment_shader.glsl</a:t>
            </a:r>
            <a:r>
              <a:rPr lang="en-US" altLang="ko-KR" sz="1050" dirty="0"/>
              <a:t> &gt;</a:t>
            </a:r>
          </a:p>
          <a:p>
            <a:endParaRPr lang="en-US" altLang="ko-KR" sz="1050" dirty="0"/>
          </a:p>
          <a:p>
            <a:r>
              <a:rPr lang="en-US" altLang="ko-KR" sz="1050" dirty="0"/>
              <a:t>precision </a:t>
            </a:r>
            <a:r>
              <a:rPr lang="en-US" altLang="ko-KR" sz="1050" dirty="0" err="1"/>
              <a:t>mediump</a:t>
            </a:r>
            <a:r>
              <a:rPr lang="en-US" altLang="ko-KR" sz="1050" dirty="0"/>
              <a:t> float; </a:t>
            </a:r>
          </a:p>
          <a:p>
            <a:endParaRPr lang="en-US" altLang="ko-KR" sz="1050" dirty="0"/>
          </a:p>
          <a:p>
            <a:r>
              <a:rPr lang="en-US" altLang="ko-KR" sz="1050" dirty="0"/>
              <a:t>uniform vec4 </a:t>
            </a:r>
            <a:r>
              <a:rPr lang="en-US" altLang="ko-KR" sz="1050" dirty="0" err="1">
                <a:solidFill>
                  <a:srgbClr val="FF0000"/>
                </a:solidFill>
              </a:rPr>
              <a:t>u_Color</a:t>
            </a:r>
            <a:r>
              <a:rPr lang="en-US" altLang="ko-KR" sz="1050" dirty="0"/>
              <a:t>;          	   			  </a:t>
            </a:r>
          </a:p>
          <a:p>
            <a:r>
              <a:rPr lang="en-US" altLang="ko-KR" sz="1050" dirty="0"/>
              <a:t>void main()</a:t>
            </a:r>
          </a:p>
          <a:p>
            <a:r>
              <a:rPr lang="en-US" altLang="ko-KR" sz="1050" dirty="0"/>
              <a:t>{                              	</a:t>
            </a:r>
          </a:p>
          <a:p>
            <a:r>
              <a:rPr lang="en-US" altLang="ko-KR" sz="1050" dirty="0"/>
              <a:t>    </a:t>
            </a:r>
            <a:r>
              <a:rPr lang="en-US" altLang="ko-KR" sz="1050" dirty="0" err="1"/>
              <a:t>gl_FragColor</a:t>
            </a:r>
            <a:r>
              <a:rPr lang="en-US" altLang="ko-KR" sz="1050" dirty="0"/>
              <a:t> = </a:t>
            </a:r>
            <a:r>
              <a:rPr lang="en-US" altLang="ko-KR" sz="1050" dirty="0" err="1"/>
              <a:t>u_Color</a:t>
            </a:r>
            <a:r>
              <a:rPr lang="en-US" altLang="ko-KR" sz="1050" dirty="0"/>
              <a:t>;	</a:t>
            </a:r>
          </a:p>
          <a:p>
            <a:r>
              <a:rPr lang="en-US" altLang="ko-KR" sz="1050" dirty="0"/>
              <a:t>}</a:t>
            </a:r>
            <a:endParaRPr lang="ko-KR" altLang="en-US" sz="1050" dirty="0"/>
          </a:p>
        </p:txBody>
      </p:sp>
    </p:spTree>
    <p:extLst>
      <p:ext uri="{BB962C8B-B14F-4D97-AF65-F5344CB8AC3E}">
        <p14:creationId xmlns:p14="http://schemas.microsoft.com/office/powerpoint/2010/main" val="1205427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EBBFE9AB-44EC-45F5-B4EA-3CA5DBC7A676}"/>
              </a:ext>
            </a:extLst>
          </p:cNvPr>
          <p:cNvSpPr>
            <a:spLocks noGrp="1"/>
          </p:cNvSpPr>
          <p:nvPr>
            <p:ph type="title"/>
          </p:nvPr>
        </p:nvSpPr>
        <p:spPr/>
        <p:txBody>
          <a:bodyPr/>
          <a:lstStyle/>
          <a:p>
            <a:r>
              <a:rPr lang="en-US" altLang="ko-KR" dirty="0"/>
              <a:t>Primitive type</a:t>
            </a:r>
            <a:endParaRPr lang="ko-KR" altLang="en-US" dirty="0"/>
          </a:p>
        </p:txBody>
      </p:sp>
      <p:sp>
        <p:nvSpPr>
          <p:cNvPr id="3" name="내용 개체 틀 2">
            <a:extLst>
              <a:ext uri="{FF2B5EF4-FFF2-40B4-BE49-F238E27FC236}">
                <a16:creationId xmlns:a16="http://schemas.microsoft.com/office/drawing/2014/main" xmlns="" id="{FFC6302D-2D86-4896-A4B8-8FD39EAA3F81}"/>
              </a:ext>
            </a:extLst>
          </p:cNvPr>
          <p:cNvSpPr>
            <a:spLocks noGrp="1"/>
          </p:cNvSpPr>
          <p:nvPr>
            <p:ph idx="1"/>
          </p:nvPr>
        </p:nvSpPr>
        <p:spPr>
          <a:xfrm>
            <a:off x="838200" y="1825625"/>
            <a:ext cx="5782733" cy="3423708"/>
          </a:xfrm>
        </p:spPr>
        <p:txBody>
          <a:bodyPr>
            <a:normAutofit/>
          </a:bodyPr>
          <a:lstStyle/>
          <a:p>
            <a:r>
              <a:rPr lang="en-US" altLang="ko-KR" sz="1800" dirty="0"/>
              <a:t>Vertex</a:t>
            </a:r>
            <a:r>
              <a:rPr lang="ko-KR" altLang="en-US" sz="1800" dirty="0"/>
              <a:t>는 도형을 이루는 기본 요소</a:t>
            </a:r>
            <a:endParaRPr lang="en-US" altLang="ko-KR" sz="1800" dirty="0"/>
          </a:p>
          <a:p>
            <a:pPr lvl="1"/>
            <a:r>
              <a:rPr lang="en-US" altLang="ko-KR" sz="1600" dirty="0"/>
              <a:t>point</a:t>
            </a:r>
            <a:r>
              <a:rPr lang="ko-KR" altLang="en-US" sz="1600" dirty="0"/>
              <a:t>는 하나의 </a:t>
            </a:r>
            <a:r>
              <a:rPr lang="en-US" altLang="ko-KR" sz="1600" dirty="0"/>
              <a:t>vertex</a:t>
            </a:r>
          </a:p>
          <a:p>
            <a:pPr lvl="1"/>
            <a:r>
              <a:rPr lang="en-US" altLang="ko-KR" sz="1600" dirty="0"/>
              <a:t>line</a:t>
            </a:r>
            <a:r>
              <a:rPr lang="ko-KR" altLang="en-US" sz="1600" dirty="0"/>
              <a:t>은 두개의 </a:t>
            </a:r>
            <a:r>
              <a:rPr lang="en-US" altLang="ko-KR" sz="1600" dirty="0"/>
              <a:t>vertex</a:t>
            </a:r>
          </a:p>
          <a:p>
            <a:pPr lvl="1"/>
            <a:r>
              <a:rPr lang="en-US" altLang="ko-KR" sz="1600" dirty="0" err="1"/>
              <a:t>triangl</a:t>
            </a:r>
            <a:r>
              <a:rPr lang="ko-KR" altLang="en-US" sz="1600" dirty="0"/>
              <a:t>은 세 개의 </a:t>
            </a:r>
            <a:r>
              <a:rPr lang="en-US" altLang="ko-KR" sz="1600" dirty="0"/>
              <a:t>vertex</a:t>
            </a:r>
          </a:p>
          <a:p>
            <a:pPr lvl="1"/>
            <a:r>
              <a:rPr lang="en-US" altLang="ko-KR" sz="1600" dirty="0" err="1"/>
              <a:t>quas</a:t>
            </a:r>
            <a:r>
              <a:rPr lang="ko-KR" altLang="en-US" sz="1600" dirty="0"/>
              <a:t>는 네 개의 </a:t>
            </a:r>
            <a:r>
              <a:rPr lang="en-US" altLang="ko-KR" sz="1600" dirty="0"/>
              <a:t>vertex</a:t>
            </a:r>
          </a:p>
          <a:p>
            <a:r>
              <a:rPr lang="ko-KR" altLang="en-US" sz="1800" dirty="0"/>
              <a:t>정점 집합만으로 도형의 형태를 정의하지 못함</a:t>
            </a:r>
            <a:endParaRPr lang="en-US" altLang="ko-KR" sz="1800" dirty="0"/>
          </a:p>
          <a:p>
            <a:r>
              <a:rPr lang="ko-KR" altLang="en-US" sz="1800" dirty="0"/>
              <a:t>해석 방식을 지정해 주어야 한다</a:t>
            </a:r>
            <a:endParaRPr lang="en-US" altLang="ko-KR" sz="1800" dirty="0"/>
          </a:p>
          <a:p>
            <a:r>
              <a:rPr lang="en-US" altLang="ko-KR" sz="1800" dirty="0"/>
              <a:t>mode:</a:t>
            </a:r>
            <a:r>
              <a:rPr lang="ko-KR" altLang="en-US" sz="1800" dirty="0"/>
              <a:t> 어떻게 해석하는가</a:t>
            </a:r>
            <a:r>
              <a:rPr lang="en-US" altLang="ko-KR" sz="1800" dirty="0"/>
              <a:t>?</a:t>
            </a:r>
          </a:p>
          <a:p>
            <a:r>
              <a:rPr lang="ko-KR" altLang="en-US" sz="1800" dirty="0"/>
              <a:t>해석한 결과를 </a:t>
            </a:r>
            <a:r>
              <a:rPr lang="en-US" altLang="ko-KR" sz="1800" dirty="0"/>
              <a:t>primitive type</a:t>
            </a:r>
            <a:r>
              <a:rPr lang="ko-KR" altLang="en-US" sz="1800" dirty="0"/>
              <a:t>이라 함</a:t>
            </a:r>
            <a:r>
              <a:rPr lang="en-US" altLang="ko-KR" sz="1800" dirty="0"/>
              <a:t>.</a:t>
            </a:r>
            <a:endParaRPr lang="ko-KR" altLang="en-US" sz="1800" dirty="0"/>
          </a:p>
        </p:txBody>
      </p:sp>
      <p:pic>
        <p:nvPicPr>
          <p:cNvPr id="4" name="그림 3">
            <a:extLst>
              <a:ext uri="{FF2B5EF4-FFF2-40B4-BE49-F238E27FC236}">
                <a16:creationId xmlns:a16="http://schemas.microsoft.com/office/drawing/2014/main" xmlns="" id="{52A118E1-7B90-47E6-A1FB-57D96A507A09}"/>
              </a:ext>
            </a:extLst>
          </p:cNvPr>
          <p:cNvPicPr>
            <a:picLocks noChangeAspect="1"/>
          </p:cNvPicPr>
          <p:nvPr/>
        </p:nvPicPr>
        <p:blipFill>
          <a:blip r:embed="rId2"/>
          <a:stretch>
            <a:fillRect/>
          </a:stretch>
        </p:blipFill>
        <p:spPr>
          <a:xfrm>
            <a:off x="6879265" y="1570068"/>
            <a:ext cx="4474535" cy="4629294"/>
          </a:xfrm>
          <a:prstGeom prst="rect">
            <a:avLst/>
          </a:prstGeom>
        </p:spPr>
      </p:pic>
      <p:grpSp>
        <p:nvGrpSpPr>
          <p:cNvPr id="7" name="그룹 6">
            <a:extLst>
              <a:ext uri="{FF2B5EF4-FFF2-40B4-BE49-F238E27FC236}">
                <a16:creationId xmlns:a16="http://schemas.microsoft.com/office/drawing/2014/main" xmlns="" id="{486BB8EB-FD87-4DFB-BD12-A435E02EA8A1}"/>
              </a:ext>
            </a:extLst>
          </p:cNvPr>
          <p:cNvGrpSpPr/>
          <p:nvPr/>
        </p:nvGrpSpPr>
        <p:grpSpPr>
          <a:xfrm>
            <a:off x="4098494" y="5042421"/>
            <a:ext cx="2522439" cy="1600339"/>
            <a:chOff x="3581043" y="5042421"/>
            <a:chExt cx="2522439" cy="1600339"/>
          </a:xfrm>
        </p:grpSpPr>
        <p:pic>
          <p:nvPicPr>
            <p:cNvPr id="5" name="그림 4">
              <a:extLst>
                <a:ext uri="{FF2B5EF4-FFF2-40B4-BE49-F238E27FC236}">
                  <a16:creationId xmlns:a16="http://schemas.microsoft.com/office/drawing/2014/main" xmlns="" id="{6889C96F-EE7D-48C4-B26E-67C422309F05}"/>
                </a:ext>
              </a:extLst>
            </p:cNvPr>
            <p:cNvPicPr>
              <a:picLocks noChangeAspect="1"/>
            </p:cNvPicPr>
            <p:nvPr/>
          </p:nvPicPr>
          <p:blipFill>
            <a:blip r:embed="rId3"/>
            <a:stretch>
              <a:fillRect/>
            </a:stretch>
          </p:blipFill>
          <p:spPr>
            <a:xfrm>
              <a:off x="3581043" y="5042421"/>
              <a:ext cx="2522439" cy="1600339"/>
            </a:xfrm>
            <a:prstGeom prst="rect">
              <a:avLst/>
            </a:prstGeom>
          </p:spPr>
        </p:pic>
        <p:sp>
          <p:nvSpPr>
            <p:cNvPr id="6" name="TextBox 5">
              <a:extLst>
                <a:ext uri="{FF2B5EF4-FFF2-40B4-BE49-F238E27FC236}">
                  <a16:creationId xmlns:a16="http://schemas.microsoft.com/office/drawing/2014/main" xmlns="" id="{2B026037-EE1C-4629-BC96-26B73571BEDA}"/>
                </a:ext>
              </a:extLst>
            </p:cNvPr>
            <p:cNvSpPr txBox="1"/>
            <p:nvPr/>
          </p:nvSpPr>
          <p:spPr>
            <a:xfrm>
              <a:off x="4687579" y="6273428"/>
              <a:ext cx="1116419" cy="369332"/>
            </a:xfrm>
            <a:prstGeom prst="rect">
              <a:avLst/>
            </a:prstGeom>
            <a:noFill/>
          </p:spPr>
          <p:txBody>
            <a:bodyPr wrap="square" rtlCol="0">
              <a:spAutoFit/>
            </a:bodyPr>
            <a:lstStyle/>
            <a:p>
              <a:r>
                <a:rPr lang="en-US" altLang="ko-KR" dirty="0"/>
                <a:t>mesh</a:t>
              </a:r>
              <a:endParaRPr lang="ko-KR" altLang="en-US" dirty="0"/>
            </a:p>
          </p:txBody>
        </p:sp>
      </p:grpSp>
    </p:spTree>
    <p:extLst>
      <p:ext uri="{BB962C8B-B14F-4D97-AF65-F5344CB8AC3E}">
        <p14:creationId xmlns:p14="http://schemas.microsoft.com/office/powerpoint/2010/main" val="59064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03B99B15-BEE9-44F7-A2DE-DBC05E22D399}"/>
              </a:ext>
            </a:extLst>
          </p:cNvPr>
          <p:cNvSpPr>
            <a:spLocks noGrp="1"/>
          </p:cNvSpPr>
          <p:nvPr>
            <p:ph type="title"/>
          </p:nvPr>
        </p:nvSpPr>
        <p:spPr/>
        <p:txBody>
          <a:bodyPr/>
          <a:lstStyle/>
          <a:p>
            <a:r>
              <a:rPr lang="en-US" altLang="ko-KR" dirty="0"/>
              <a:t>References</a:t>
            </a:r>
            <a:endParaRPr lang="ko-KR" altLang="en-US" dirty="0"/>
          </a:p>
        </p:txBody>
      </p:sp>
      <p:sp>
        <p:nvSpPr>
          <p:cNvPr id="3" name="내용 개체 틀 2">
            <a:extLst>
              <a:ext uri="{FF2B5EF4-FFF2-40B4-BE49-F238E27FC236}">
                <a16:creationId xmlns:a16="http://schemas.microsoft.com/office/drawing/2014/main" xmlns="" id="{B8A1E355-6B66-41EA-8FC7-D5F8F18C67BB}"/>
              </a:ext>
            </a:extLst>
          </p:cNvPr>
          <p:cNvSpPr>
            <a:spLocks noGrp="1"/>
          </p:cNvSpPr>
          <p:nvPr>
            <p:ph idx="1"/>
          </p:nvPr>
        </p:nvSpPr>
        <p:spPr/>
        <p:txBody>
          <a:bodyPr/>
          <a:lstStyle/>
          <a:p>
            <a:r>
              <a:rPr lang="en-US" altLang="ko-KR" dirty="0"/>
              <a:t>OpenGL ES 2 for Android</a:t>
            </a:r>
          </a:p>
          <a:p>
            <a:r>
              <a:rPr lang="ko-KR" altLang="en-US" dirty="0" err="1"/>
              <a:t>앨리삵</a:t>
            </a:r>
            <a:r>
              <a:rPr lang="ko-KR" altLang="en-US" dirty="0"/>
              <a:t> </a:t>
            </a:r>
            <a:r>
              <a:rPr lang="en-US" altLang="ko-KR" dirty="0"/>
              <a:t>:: OpenGL </a:t>
            </a:r>
            <a:r>
              <a:rPr lang="ko-KR" altLang="en-US" dirty="0"/>
              <a:t>강좌</a:t>
            </a:r>
            <a:endParaRPr lang="en-US" altLang="ko-KR" dirty="0"/>
          </a:p>
          <a:p>
            <a:pPr lvl="1"/>
            <a:r>
              <a:rPr lang="en-US" altLang="ko-KR" dirty="0"/>
              <a:t>http://alleysark.tistory.com/257</a:t>
            </a:r>
          </a:p>
          <a:p>
            <a:endParaRPr lang="en-US" altLang="ko-KR" dirty="0"/>
          </a:p>
          <a:p>
            <a:endParaRPr lang="en-US" altLang="ko-KR" b="1" dirty="0"/>
          </a:p>
          <a:p>
            <a:endParaRPr lang="ko-KR" altLang="en-US" dirty="0"/>
          </a:p>
        </p:txBody>
      </p:sp>
      <p:pic>
        <p:nvPicPr>
          <p:cNvPr id="5" name="그림 4">
            <a:extLst>
              <a:ext uri="{FF2B5EF4-FFF2-40B4-BE49-F238E27FC236}">
                <a16:creationId xmlns:a16="http://schemas.microsoft.com/office/drawing/2014/main" xmlns="" id="{876598AF-71B8-4D02-A531-ED5FDCBE14A5}"/>
              </a:ext>
            </a:extLst>
          </p:cNvPr>
          <p:cNvPicPr>
            <a:picLocks noChangeAspect="1"/>
          </p:cNvPicPr>
          <p:nvPr/>
        </p:nvPicPr>
        <p:blipFill>
          <a:blip r:embed="rId2"/>
          <a:stretch>
            <a:fillRect/>
          </a:stretch>
        </p:blipFill>
        <p:spPr>
          <a:xfrm>
            <a:off x="7258276" y="1825625"/>
            <a:ext cx="1844200" cy="2202371"/>
          </a:xfrm>
          <a:prstGeom prst="rect">
            <a:avLst/>
          </a:prstGeom>
        </p:spPr>
      </p:pic>
    </p:spTree>
    <p:extLst>
      <p:ext uri="{BB962C8B-B14F-4D97-AF65-F5344CB8AC3E}">
        <p14:creationId xmlns:p14="http://schemas.microsoft.com/office/powerpoint/2010/main" val="2002023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41E86695-455D-46D5-B21C-F90937133F09}"/>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xmlns="" id="{C884ADC2-F27F-4F6E-B226-2149B4590A90}"/>
              </a:ext>
            </a:extLst>
          </p:cNvPr>
          <p:cNvSpPr>
            <a:spLocks noGrp="1"/>
          </p:cNvSpPr>
          <p:nvPr>
            <p:ph idx="1"/>
          </p:nvPr>
        </p:nvSpPr>
        <p:spPr/>
        <p:txBody>
          <a:bodyPr/>
          <a:lstStyle/>
          <a:p>
            <a:endParaRPr lang="ko-KR" altLang="en-US"/>
          </a:p>
        </p:txBody>
      </p:sp>
    </p:spTree>
    <p:extLst>
      <p:ext uri="{BB962C8B-B14F-4D97-AF65-F5344CB8AC3E}">
        <p14:creationId xmlns:p14="http://schemas.microsoft.com/office/powerpoint/2010/main" val="126698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E28A22A0-B3D3-4A5A-8CF6-53D8D89F9986}"/>
              </a:ext>
            </a:extLst>
          </p:cNvPr>
          <p:cNvSpPr>
            <a:spLocks noGrp="1"/>
          </p:cNvSpPr>
          <p:nvPr>
            <p:ph type="title"/>
          </p:nvPr>
        </p:nvSpPr>
        <p:spPr/>
        <p:txBody>
          <a:bodyPr/>
          <a:lstStyle/>
          <a:p>
            <a:r>
              <a:rPr lang="en-US" altLang="ko-KR" dirty="0"/>
              <a:t>MyAirHockey2</a:t>
            </a:r>
            <a:endParaRPr lang="ko-KR" altLang="en-US" dirty="0"/>
          </a:p>
        </p:txBody>
      </p:sp>
      <p:sp>
        <p:nvSpPr>
          <p:cNvPr id="3" name="내용 개체 틀 2">
            <a:extLst>
              <a:ext uri="{FF2B5EF4-FFF2-40B4-BE49-F238E27FC236}">
                <a16:creationId xmlns:a16="http://schemas.microsoft.com/office/drawing/2014/main" xmlns="" id="{5BF0BBB2-9DBD-4AB4-8301-02EDD9E3B916}"/>
              </a:ext>
            </a:extLst>
          </p:cNvPr>
          <p:cNvSpPr>
            <a:spLocks noGrp="1"/>
          </p:cNvSpPr>
          <p:nvPr>
            <p:ph idx="1"/>
          </p:nvPr>
        </p:nvSpPr>
        <p:spPr/>
        <p:txBody>
          <a:bodyPr/>
          <a:lstStyle/>
          <a:p>
            <a:r>
              <a:rPr lang="en-US" altLang="ko-KR" dirty="0"/>
              <a:t>primitive type</a:t>
            </a:r>
            <a:r>
              <a:rPr lang="ko-KR" altLang="en-US" dirty="0"/>
              <a:t> 중 </a:t>
            </a:r>
            <a:r>
              <a:rPr lang="en-US" altLang="ko-KR" dirty="0"/>
              <a:t>triangle pan </a:t>
            </a:r>
            <a:r>
              <a:rPr lang="ko-KR" altLang="en-US" dirty="0"/>
              <a:t>이용</a:t>
            </a:r>
            <a:endParaRPr lang="en-US" altLang="ko-KR" dirty="0"/>
          </a:p>
          <a:p>
            <a:r>
              <a:rPr lang="en-US" altLang="ko-KR" dirty="0"/>
              <a:t>Vertex buffer</a:t>
            </a:r>
            <a:r>
              <a:rPr lang="ko-KR" altLang="en-US" dirty="0"/>
              <a:t>에 </a:t>
            </a:r>
            <a:r>
              <a:rPr lang="en-US" altLang="ko-KR" dirty="0"/>
              <a:t>color </a:t>
            </a:r>
            <a:r>
              <a:rPr lang="ko-KR" altLang="en-US" dirty="0"/>
              <a:t>지정</a:t>
            </a:r>
            <a:endParaRPr lang="en-US" altLang="ko-KR" dirty="0"/>
          </a:p>
          <a:p>
            <a:pPr lvl="1"/>
            <a:r>
              <a:rPr lang="en-US" altLang="ko-KR" dirty="0"/>
              <a:t>Adding a new color attribute</a:t>
            </a:r>
          </a:p>
          <a:p>
            <a:endParaRPr lang="ko-KR" altLang="en-US" dirty="0"/>
          </a:p>
        </p:txBody>
      </p:sp>
      <p:pic>
        <p:nvPicPr>
          <p:cNvPr id="4" name="그림 3">
            <a:extLst>
              <a:ext uri="{FF2B5EF4-FFF2-40B4-BE49-F238E27FC236}">
                <a16:creationId xmlns:a16="http://schemas.microsoft.com/office/drawing/2014/main" xmlns="" id="{2EDD55EE-54D6-4744-A9AA-919DACB22FBC}"/>
              </a:ext>
            </a:extLst>
          </p:cNvPr>
          <p:cNvPicPr>
            <a:picLocks noChangeAspect="1"/>
          </p:cNvPicPr>
          <p:nvPr/>
        </p:nvPicPr>
        <p:blipFill>
          <a:blip r:embed="rId2"/>
          <a:stretch>
            <a:fillRect/>
          </a:stretch>
        </p:blipFill>
        <p:spPr>
          <a:xfrm>
            <a:off x="9008533" y="1825625"/>
            <a:ext cx="2345267" cy="4169364"/>
          </a:xfrm>
          <a:prstGeom prst="rect">
            <a:avLst/>
          </a:prstGeom>
        </p:spPr>
      </p:pic>
    </p:spTree>
    <p:extLst>
      <p:ext uri="{BB962C8B-B14F-4D97-AF65-F5344CB8AC3E}">
        <p14:creationId xmlns:p14="http://schemas.microsoft.com/office/powerpoint/2010/main" val="2706464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B9995BCA-C979-4415-8747-E8491CB3C9B7}"/>
              </a:ext>
            </a:extLst>
          </p:cNvPr>
          <p:cNvSpPr>
            <a:spLocks noGrp="1"/>
          </p:cNvSpPr>
          <p:nvPr>
            <p:ph type="title"/>
          </p:nvPr>
        </p:nvSpPr>
        <p:spPr/>
        <p:txBody>
          <a:bodyPr/>
          <a:lstStyle/>
          <a:p>
            <a:r>
              <a:rPr lang="en-US" altLang="ko-KR" dirty="0"/>
              <a:t>Triangle pan</a:t>
            </a:r>
            <a:endParaRPr lang="ko-KR" altLang="en-US" dirty="0"/>
          </a:p>
        </p:txBody>
      </p:sp>
      <p:sp>
        <p:nvSpPr>
          <p:cNvPr id="6" name="직사각형 5">
            <a:extLst>
              <a:ext uri="{FF2B5EF4-FFF2-40B4-BE49-F238E27FC236}">
                <a16:creationId xmlns:a16="http://schemas.microsoft.com/office/drawing/2014/main" xmlns="" id="{26781C42-1670-4FBA-82DE-EDAF4B67D6EE}"/>
              </a:ext>
            </a:extLst>
          </p:cNvPr>
          <p:cNvSpPr/>
          <p:nvPr/>
        </p:nvSpPr>
        <p:spPr>
          <a:xfrm>
            <a:off x="152401" y="1606021"/>
            <a:ext cx="3031067" cy="3231654"/>
          </a:xfrm>
          <a:prstGeom prst="rect">
            <a:avLst/>
          </a:prstGeom>
          <a:ln>
            <a:solidFill>
              <a:schemeClr val="tx1"/>
            </a:solidFill>
          </a:ln>
        </p:spPr>
        <p:txBody>
          <a:bodyPr wrap="square">
            <a:spAutoFit/>
          </a:bodyPr>
          <a:lstStyle/>
          <a:p>
            <a:r>
              <a:rPr lang="en-US" altLang="ko-KR" sz="1200" dirty="0"/>
              <a:t> float[] </a:t>
            </a:r>
            <a:r>
              <a:rPr lang="en-US" altLang="ko-KR" sz="1200" dirty="0" err="1"/>
              <a:t>tableVerticesWithTriangles</a:t>
            </a:r>
            <a:r>
              <a:rPr lang="en-US" altLang="ko-KR" sz="1200" dirty="0"/>
              <a:t> = {</a:t>
            </a:r>
          </a:p>
          <a:p>
            <a:r>
              <a:rPr lang="en-US" altLang="ko-KR" sz="1200" dirty="0"/>
              <a:t>            // Triangle Fan</a:t>
            </a:r>
          </a:p>
          <a:p>
            <a:r>
              <a:rPr lang="en-US" altLang="ko-KR" sz="1200" dirty="0"/>
              <a:t>               0,     0,            </a:t>
            </a:r>
          </a:p>
          <a:p>
            <a:r>
              <a:rPr lang="en-US" altLang="ko-KR" sz="1200" dirty="0"/>
              <a:t>            -0.5f, -0.5f,             </a:t>
            </a:r>
          </a:p>
          <a:p>
            <a:r>
              <a:rPr lang="en-US" altLang="ko-KR" sz="1200" dirty="0"/>
              <a:t>             0.5f, -0.5f,</a:t>
            </a:r>
          </a:p>
          <a:p>
            <a:r>
              <a:rPr lang="en-US" altLang="ko-KR" sz="1200" dirty="0"/>
              <a:t>             0.5f,  0.5f,</a:t>
            </a:r>
          </a:p>
          <a:p>
            <a:r>
              <a:rPr lang="en-US" altLang="ko-KR" sz="1200" dirty="0"/>
              <a:t>            -0.5f,  0.5f,            </a:t>
            </a:r>
          </a:p>
          <a:p>
            <a:r>
              <a:rPr lang="en-US" altLang="ko-KR" sz="1200" dirty="0"/>
              <a:t>            -0.5f, -0.5f,</a:t>
            </a:r>
          </a:p>
          <a:p>
            <a:endParaRPr lang="en-US" altLang="ko-KR" sz="1200" dirty="0"/>
          </a:p>
          <a:p>
            <a:r>
              <a:rPr lang="en-US" altLang="ko-KR" sz="1200" dirty="0"/>
              <a:t>            // Line 1</a:t>
            </a:r>
          </a:p>
          <a:p>
            <a:r>
              <a:rPr lang="en-US" altLang="ko-KR" sz="1200" dirty="0"/>
              <a:t>            -0.5f, 0f, </a:t>
            </a:r>
          </a:p>
          <a:p>
            <a:r>
              <a:rPr lang="en-US" altLang="ko-KR" sz="1200" dirty="0"/>
              <a:t>             0.5f, 0f,</a:t>
            </a:r>
          </a:p>
          <a:p>
            <a:endParaRPr lang="en-US" altLang="ko-KR" sz="1200" dirty="0"/>
          </a:p>
          <a:p>
            <a:r>
              <a:rPr lang="en-US" altLang="ko-KR" sz="1200" dirty="0"/>
              <a:t>            // Mallets</a:t>
            </a:r>
          </a:p>
          <a:p>
            <a:r>
              <a:rPr lang="en-US" altLang="ko-KR" sz="1200" dirty="0"/>
              <a:t>            0f, -0.25f,</a:t>
            </a:r>
          </a:p>
          <a:p>
            <a:r>
              <a:rPr lang="en-US" altLang="ko-KR" sz="1200" dirty="0"/>
              <a:t>            0f,  0.25f </a:t>
            </a:r>
          </a:p>
          <a:p>
            <a:r>
              <a:rPr lang="en-US" altLang="ko-KR" sz="1200" dirty="0"/>
              <a:t>        };</a:t>
            </a:r>
            <a:endParaRPr lang="ko-KR" altLang="en-US" sz="1200" dirty="0"/>
          </a:p>
        </p:txBody>
      </p:sp>
      <p:sp>
        <p:nvSpPr>
          <p:cNvPr id="7" name="직사각형 6">
            <a:extLst>
              <a:ext uri="{FF2B5EF4-FFF2-40B4-BE49-F238E27FC236}">
                <a16:creationId xmlns:a16="http://schemas.microsoft.com/office/drawing/2014/main" xmlns="" id="{688AC216-5D24-4308-8BC9-403B121A805B}"/>
              </a:ext>
            </a:extLst>
          </p:cNvPr>
          <p:cNvSpPr/>
          <p:nvPr/>
        </p:nvSpPr>
        <p:spPr>
          <a:xfrm>
            <a:off x="3403600" y="1606021"/>
            <a:ext cx="4182533" cy="3970318"/>
          </a:xfrm>
          <a:prstGeom prst="rect">
            <a:avLst/>
          </a:prstGeom>
        </p:spPr>
        <p:txBody>
          <a:bodyPr wrap="square">
            <a:spAutoFit/>
          </a:bodyPr>
          <a:lstStyle/>
          <a:p>
            <a:r>
              <a:rPr lang="ko-KR" altLang="en-US" sz="1200" dirty="0"/>
              <a:t> @</a:t>
            </a:r>
            <a:r>
              <a:rPr lang="ko-KR" altLang="en-US" sz="1200" dirty="0" err="1"/>
              <a:t>Override</a:t>
            </a:r>
            <a:endParaRPr lang="ko-KR" altLang="en-US" sz="1200" dirty="0"/>
          </a:p>
          <a:p>
            <a:r>
              <a:rPr lang="ko-KR" altLang="en-US" sz="1200" dirty="0"/>
              <a:t>    </a:t>
            </a:r>
            <a:r>
              <a:rPr lang="ko-KR" altLang="en-US" sz="1200" dirty="0" err="1"/>
              <a:t>public</a:t>
            </a:r>
            <a:r>
              <a:rPr lang="ko-KR" altLang="en-US" sz="1200" dirty="0"/>
              <a:t> </a:t>
            </a:r>
            <a:r>
              <a:rPr lang="ko-KR" altLang="en-US" sz="1200" dirty="0" err="1"/>
              <a:t>void</a:t>
            </a:r>
            <a:r>
              <a:rPr lang="ko-KR" altLang="en-US" sz="1200" dirty="0"/>
              <a:t> </a:t>
            </a:r>
            <a:r>
              <a:rPr lang="ko-KR" altLang="en-US" sz="1200" dirty="0" err="1"/>
              <a:t>onDrawFrame</a:t>
            </a:r>
            <a:r>
              <a:rPr lang="ko-KR" altLang="en-US" sz="1200" dirty="0"/>
              <a:t>(GL10 </a:t>
            </a:r>
            <a:r>
              <a:rPr lang="ko-KR" altLang="en-US" sz="1200" dirty="0" err="1"/>
              <a:t>glUnused</a:t>
            </a:r>
            <a:r>
              <a:rPr lang="ko-KR" altLang="en-US" sz="1200" dirty="0"/>
              <a:t>) {</a:t>
            </a:r>
          </a:p>
          <a:p>
            <a:r>
              <a:rPr lang="ko-KR" altLang="en-US" sz="1200" dirty="0"/>
              <a:t>        // </a:t>
            </a:r>
            <a:r>
              <a:rPr lang="ko-KR" altLang="en-US" sz="1200" dirty="0" err="1"/>
              <a:t>Clear</a:t>
            </a:r>
            <a:r>
              <a:rPr lang="ko-KR" altLang="en-US" sz="1200" dirty="0"/>
              <a:t> </a:t>
            </a:r>
            <a:r>
              <a:rPr lang="ko-KR" altLang="en-US" sz="1200" dirty="0" err="1"/>
              <a:t>the</a:t>
            </a:r>
            <a:r>
              <a:rPr lang="ko-KR" altLang="en-US" sz="1200" dirty="0"/>
              <a:t> </a:t>
            </a:r>
            <a:r>
              <a:rPr lang="ko-KR" altLang="en-US" sz="1200" dirty="0" err="1"/>
              <a:t>rendering</a:t>
            </a:r>
            <a:r>
              <a:rPr lang="ko-KR" altLang="en-US" sz="1200" dirty="0"/>
              <a:t> </a:t>
            </a:r>
            <a:r>
              <a:rPr lang="ko-KR" altLang="en-US" sz="1200" dirty="0" err="1"/>
              <a:t>surface</a:t>
            </a:r>
            <a:r>
              <a:rPr lang="ko-KR" altLang="en-US" sz="1200" dirty="0"/>
              <a:t>.</a:t>
            </a:r>
          </a:p>
          <a:p>
            <a:r>
              <a:rPr lang="ko-KR" altLang="en-US" sz="1200" dirty="0"/>
              <a:t>        </a:t>
            </a:r>
            <a:r>
              <a:rPr lang="ko-KR" altLang="en-US" sz="1200" b="1" dirty="0" err="1"/>
              <a:t>glClear</a:t>
            </a:r>
            <a:r>
              <a:rPr lang="ko-KR" altLang="en-US" sz="1200" dirty="0"/>
              <a:t>(GL_COLOR_BUFFER_BIT);</a:t>
            </a:r>
          </a:p>
          <a:p>
            <a:r>
              <a:rPr lang="ko-KR" altLang="en-US" sz="1200" dirty="0"/>
              <a:t>        </a:t>
            </a:r>
          </a:p>
          <a:p>
            <a:r>
              <a:rPr lang="ko-KR" altLang="en-US" sz="1200" dirty="0"/>
              <a:t>        // </a:t>
            </a:r>
            <a:r>
              <a:rPr lang="ko-KR" altLang="en-US" sz="1200" dirty="0" err="1"/>
              <a:t>Draw</a:t>
            </a:r>
            <a:r>
              <a:rPr lang="ko-KR" altLang="en-US" sz="1200" dirty="0"/>
              <a:t> </a:t>
            </a:r>
            <a:r>
              <a:rPr lang="ko-KR" altLang="en-US" sz="1200" dirty="0" err="1"/>
              <a:t>the</a:t>
            </a:r>
            <a:r>
              <a:rPr lang="ko-KR" altLang="en-US" sz="1200" dirty="0"/>
              <a:t> </a:t>
            </a:r>
            <a:r>
              <a:rPr lang="ko-KR" altLang="en-US" sz="1200" dirty="0" err="1"/>
              <a:t>table</a:t>
            </a:r>
            <a:r>
              <a:rPr lang="ko-KR" altLang="en-US" sz="1200" dirty="0"/>
              <a:t>.</a:t>
            </a:r>
          </a:p>
          <a:p>
            <a:r>
              <a:rPr lang="ko-KR" altLang="en-US" sz="1200" dirty="0"/>
              <a:t>        </a:t>
            </a:r>
            <a:r>
              <a:rPr lang="ko-KR" altLang="en-US" sz="1200" b="1" dirty="0"/>
              <a:t>glUniform4f</a:t>
            </a:r>
            <a:r>
              <a:rPr lang="ko-KR" altLang="en-US" sz="1200" dirty="0"/>
              <a:t>(</a:t>
            </a:r>
            <a:r>
              <a:rPr lang="ko-KR" altLang="en-US" sz="1200" dirty="0" err="1"/>
              <a:t>uColorLocation</a:t>
            </a:r>
            <a:r>
              <a:rPr lang="ko-KR" altLang="en-US" sz="1200" dirty="0"/>
              <a:t>, 1.0f, 1.0f, 1.0f, 1.0f);      </a:t>
            </a:r>
            <a:endParaRPr lang="en-US" altLang="ko-KR" sz="1200" dirty="0"/>
          </a:p>
          <a:p>
            <a:r>
              <a:rPr lang="ko-KR" altLang="en-US" sz="1200" b="1" dirty="0"/>
              <a:t>       </a:t>
            </a:r>
            <a:r>
              <a:rPr lang="ko-KR" altLang="en-US" sz="1200" b="1" dirty="0" err="1"/>
              <a:t>glDrawArrays</a:t>
            </a:r>
            <a:r>
              <a:rPr lang="ko-KR" altLang="en-US" sz="1200" dirty="0"/>
              <a:t>(</a:t>
            </a:r>
            <a:r>
              <a:rPr lang="ko-KR" altLang="en-US" sz="1200" b="1" dirty="0"/>
              <a:t>GL_TRIANGLES</a:t>
            </a:r>
            <a:r>
              <a:rPr lang="ko-KR" altLang="en-US" sz="1200" dirty="0"/>
              <a:t>, 0, 6);</a:t>
            </a:r>
          </a:p>
          <a:p>
            <a:r>
              <a:rPr lang="ko-KR" altLang="en-US" sz="1200" dirty="0"/>
              <a:t>        </a:t>
            </a:r>
          </a:p>
          <a:p>
            <a:r>
              <a:rPr lang="ko-KR" altLang="en-US" sz="1200" dirty="0"/>
              <a:t>        // </a:t>
            </a:r>
            <a:r>
              <a:rPr lang="ko-KR" altLang="en-US" sz="1200" dirty="0" err="1"/>
              <a:t>Draw</a:t>
            </a:r>
            <a:r>
              <a:rPr lang="ko-KR" altLang="en-US" sz="1200" dirty="0"/>
              <a:t> </a:t>
            </a:r>
            <a:r>
              <a:rPr lang="ko-KR" altLang="en-US" sz="1200" dirty="0" err="1"/>
              <a:t>the</a:t>
            </a:r>
            <a:r>
              <a:rPr lang="ko-KR" altLang="en-US" sz="1200" dirty="0"/>
              <a:t> </a:t>
            </a:r>
            <a:r>
              <a:rPr lang="ko-KR" altLang="en-US" sz="1200" dirty="0" err="1"/>
              <a:t>center</a:t>
            </a:r>
            <a:r>
              <a:rPr lang="ko-KR" altLang="en-US" sz="1200" dirty="0"/>
              <a:t> </a:t>
            </a:r>
            <a:r>
              <a:rPr lang="ko-KR" altLang="en-US" sz="1200" dirty="0" err="1"/>
              <a:t>dividing</a:t>
            </a:r>
            <a:r>
              <a:rPr lang="ko-KR" altLang="en-US" sz="1200" dirty="0"/>
              <a:t> </a:t>
            </a:r>
            <a:r>
              <a:rPr lang="ko-KR" altLang="en-US" sz="1200" dirty="0" err="1"/>
              <a:t>line</a:t>
            </a:r>
            <a:r>
              <a:rPr lang="ko-KR" altLang="en-US" sz="1200" dirty="0"/>
              <a:t>.</a:t>
            </a:r>
          </a:p>
          <a:p>
            <a:r>
              <a:rPr lang="ko-KR" altLang="en-US" sz="1200" dirty="0"/>
              <a:t>        </a:t>
            </a:r>
            <a:r>
              <a:rPr lang="ko-KR" altLang="en-US" sz="1200" b="1" dirty="0"/>
              <a:t>glUniform4f</a:t>
            </a:r>
            <a:r>
              <a:rPr lang="ko-KR" altLang="en-US" sz="1200" dirty="0"/>
              <a:t>(</a:t>
            </a:r>
            <a:r>
              <a:rPr lang="ko-KR" altLang="en-US" sz="1200" dirty="0" err="1"/>
              <a:t>uColorLocation</a:t>
            </a:r>
            <a:r>
              <a:rPr lang="ko-KR" altLang="en-US" sz="1200" dirty="0"/>
              <a:t>, 1.0f, 0.0f, 0.0f, 1.0f);</a:t>
            </a:r>
            <a:endParaRPr lang="en-US" altLang="ko-KR" sz="1200" dirty="0"/>
          </a:p>
          <a:p>
            <a:r>
              <a:rPr lang="en-US" altLang="ko-KR" sz="1200" b="1" dirty="0"/>
              <a:t>        </a:t>
            </a:r>
            <a:r>
              <a:rPr lang="ko-KR" altLang="en-US" sz="1200" b="1" dirty="0" err="1"/>
              <a:t>glDrawArrays</a:t>
            </a:r>
            <a:r>
              <a:rPr lang="ko-KR" altLang="en-US" sz="1200" dirty="0"/>
              <a:t>(</a:t>
            </a:r>
            <a:r>
              <a:rPr lang="ko-KR" altLang="en-US" sz="1200" b="1" dirty="0"/>
              <a:t>GL_LINES</a:t>
            </a:r>
            <a:r>
              <a:rPr lang="ko-KR" altLang="en-US" sz="1200" dirty="0"/>
              <a:t>, 6, 2); </a:t>
            </a:r>
          </a:p>
          <a:p>
            <a:r>
              <a:rPr lang="ko-KR" altLang="en-US" sz="1200" dirty="0"/>
              <a:t>        </a:t>
            </a:r>
          </a:p>
          <a:p>
            <a:r>
              <a:rPr lang="ko-KR" altLang="en-US" sz="1200" dirty="0"/>
              <a:t>        // </a:t>
            </a:r>
            <a:r>
              <a:rPr lang="ko-KR" altLang="en-US" sz="1200" dirty="0" err="1"/>
              <a:t>Draw</a:t>
            </a:r>
            <a:r>
              <a:rPr lang="ko-KR" altLang="en-US" sz="1200" dirty="0"/>
              <a:t> </a:t>
            </a:r>
            <a:r>
              <a:rPr lang="ko-KR" altLang="en-US" sz="1200" dirty="0" err="1"/>
              <a:t>the</a:t>
            </a:r>
            <a:r>
              <a:rPr lang="ko-KR" altLang="en-US" sz="1200" dirty="0"/>
              <a:t> </a:t>
            </a:r>
            <a:r>
              <a:rPr lang="ko-KR" altLang="en-US" sz="1200" dirty="0" err="1"/>
              <a:t>first</a:t>
            </a:r>
            <a:r>
              <a:rPr lang="ko-KR" altLang="en-US" sz="1200" dirty="0"/>
              <a:t> </a:t>
            </a:r>
            <a:r>
              <a:rPr lang="ko-KR" altLang="en-US" sz="1200" dirty="0" err="1"/>
              <a:t>mallet</a:t>
            </a:r>
            <a:r>
              <a:rPr lang="ko-KR" altLang="en-US" sz="1200" dirty="0"/>
              <a:t> </a:t>
            </a:r>
            <a:r>
              <a:rPr lang="ko-KR" altLang="en-US" sz="1200" dirty="0" err="1"/>
              <a:t>blue</a:t>
            </a:r>
            <a:r>
              <a:rPr lang="ko-KR" altLang="en-US" sz="1200" dirty="0"/>
              <a:t>.        </a:t>
            </a:r>
          </a:p>
          <a:p>
            <a:r>
              <a:rPr lang="ko-KR" altLang="en-US" sz="1200" dirty="0"/>
              <a:t>        </a:t>
            </a:r>
            <a:r>
              <a:rPr lang="ko-KR" altLang="en-US" sz="1200" b="1" dirty="0"/>
              <a:t>glUniform4f</a:t>
            </a:r>
            <a:r>
              <a:rPr lang="ko-KR" altLang="en-US" sz="1200" dirty="0"/>
              <a:t>(</a:t>
            </a:r>
            <a:r>
              <a:rPr lang="ko-KR" altLang="en-US" sz="1200" dirty="0" err="1"/>
              <a:t>uColorLocation</a:t>
            </a:r>
            <a:r>
              <a:rPr lang="ko-KR" altLang="en-US" sz="1200" dirty="0"/>
              <a:t>, 0.0f, 0.0f, 1.0f, 1.0f);</a:t>
            </a:r>
            <a:endParaRPr lang="en-US" altLang="ko-KR" sz="1200" dirty="0"/>
          </a:p>
          <a:p>
            <a:r>
              <a:rPr lang="en-US" altLang="ko-KR" sz="1200" dirty="0"/>
              <a:t>       </a:t>
            </a:r>
            <a:r>
              <a:rPr lang="ko-KR" altLang="en-US" sz="1200" dirty="0"/>
              <a:t> </a:t>
            </a:r>
            <a:r>
              <a:rPr lang="ko-KR" altLang="en-US" sz="1200" b="1" dirty="0" err="1"/>
              <a:t>glDrawArrays</a:t>
            </a:r>
            <a:r>
              <a:rPr lang="ko-KR" altLang="en-US" sz="1200" dirty="0"/>
              <a:t>(</a:t>
            </a:r>
            <a:r>
              <a:rPr lang="ko-KR" altLang="en-US" sz="1200" b="1" dirty="0"/>
              <a:t>GL_POINTS</a:t>
            </a:r>
            <a:r>
              <a:rPr lang="ko-KR" altLang="en-US" sz="1200" dirty="0"/>
              <a:t>, 8, 1);</a:t>
            </a:r>
          </a:p>
          <a:p>
            <a:endParaRPr lang="ko-KR" altLang="en-US" sz="1200" dirty="0"/>
          </a:p>
          <a:p>
            <a:r>
              <a:rPr lang="ko-KR" altLang="en-US" sz="1200" dirty="0"/>
              <a:t>        // </a:t>
            </a:r>
            <a:r>
              <a:rPr lang="ko-KR" altLang="en-US" sz="1200" dirty="0" err="1"/>
              <a:t>Draw</a:t>
            </a:r>
            <a:r>
              <a:rPr lang="ko-KR" altLang="en-US" sz="1200" dirty="0"/>
              <a:t> </a:t>
            </a:r>
            <a:r>
              <a:rPr lang="ko-KR" altLang="en-US" sz="1200" dirty="0" err="1"/>
              <a:t>the</a:t>
            </a:r>
            <a:r>
              <a:rPr lang="ko-KR" altLang="en-US" sz="1200" dirty="0"/>
              <a:t> </a:t>
            </a:r>
            <a:r>
              <a:rPr lang="ko-KR" altLang="en-US" sz="1200" dirty="0" err="1"/>
              <a:t>second</a:t>
            </a:r>
            <a:r>
              <a:rPr lang="ko-KR" altLang="en-US" sz="1200" dirty="0"/>
              <a:t> </a:t>
            </a:r>
            <a:r>
              <a:rPr lang="ko-KR" altLang="en-US" sz="1200" dirty="0" err="1"/>
              <a:t>mallet</a:t>
            </a:r>
            <a:r>
              <a:rPr lang="ko-KR" altLang="en-US" sz="1200" dirty="0"/>
              <a:t> </a:t>
            </a:r>
            <a:r>
              <a:rPr lang="ko-KR" altLang="en-US" sz="1200" dirty="0" err="1"/>
              <a:t>red</a:t>
            </a:r>
            <a:r>
              <a:rPr lang="ko-KR" altLang="en-US" sz="1200" dirty="0"/>
              <a:t>.</a:t>
            </a:r>
          </a:p>
          <a:p>
            <a:r>
              <a:rPr lang="ko-KR" altLang="en-US" sz="1200" dirty="0"/>
              <a:t>        </a:t>
            </a:r>
            <a:r>
              <a:rPr lang="ko-KR" altLang="en-US" sz="1200" b="1" dirty="0"/>
              <a:t>glUniform4f</a:t>
            </a:r>
            <a:r>
              <a:rPr lang="ko-KR" altLang="en-US" sz="1200" dirty="0"/>
              <a:t>(</a:t>
            </a:r>
            <a:r>
              <a:rPr lang="ko-KR" altLang="en-US" sz="1200" dirty="0" err="1"/>
              <a:t>uColorLocation</a:t>
            </a:r>
            <a:r>
              <a:rPr lang="ko-KR" altLang="en-US" sz="1200" dirty="0"/>
              <a:t>, 1.0f, 0.0f, 0.0f, 1.0f); </a:t>
            </a:r>
            <a:endParaRPr lang="en-US" altLang="ko-KR" sz="1200" dirty="0"/>
          </a:p>
          <a:p>
            <a:r>
              <a:rPr lang="en-US" altLang="ko-KR" sz="1200" b="1" dirty="0"/>
              <a:t>        </a:t>
            </a:r>
            <a:r>
              <a:rPr lang="ko-KR" altLang="en-US" sz="1200" b="1" dirty="0" err="1"/>
              <a:t>glDrawArrays</a:t>
            </a:r>
            <a:r>
              <a:rPr lang="ko-KR" altLang="en-US" sz="1200" dirty="0"/>
              <a:t>(</a:t>
            </a:r>
            <a:r>
              <a:rPr lang="ko-KR" altLang="en-US" sz="1200" b="1" dirty="0"/>
              <a:t>GL_POINTS</a:t>
            </a:r>
            <a:r>
              <a:rPr lang="ko-KR" altLang="en-US" sz="1200" dirty="0"/>
              <a:t>, 9, 1);</a:t>
            </a:r>
          </a:p>
          <a:p>
            <a:r>
              <a:rPr lang="ko-KR" altLang="en-US" sz="1200" dirty="0"/>
              <a:t>    }</a:t>
            </a:r>
          </a:p>
        </p:txBody>
      </p:sp>
      <p:sp>
        <p:nvSpPr>
          <p:cNvPr id="8" name="직사각형 7">
            <a:extLst>
              <a:ext uri="{FF2B5EF4-FFF2-40B4-BE49-F238E27FC236}">
                <a16:creationId xmlns:a16="http://schemas.microsoft.com/office/drawing/2014/main" xmlns="" id="{6B4EA804-7805-4A2B-9272-9F59E05C2D68}"/>
              </a:ext>
            </a:extLst>
          </p:cNvPr>
          <p:cNvSpPr/>
          <p:nvPr/>
        </p:nvSpPr>
        <p:spPr>
          <a:xfrm>
            <a:off x="8585198" y="2912194"/>
            <a:ext cx="4131734" cy="1200329"/>
          </a:xfrm>
          <a:prstGeom prst="rect">
            <a:avLst/>
          </a:prstGeom>
        </p:spPr>
        <p:txBody>
          <a:bodyPr wrap="square">
            <a:spAutoFit/>
          </a:bodyPr>
          <a:lstStyle/>
          <a:p>
            <a:r>
              <a:rPr lang="ko-KR" altLang="en-US" sz="1200" dirty="0"/>
              <a:t> @</a:t>
            </a:r>
            <a:r>
              <a:rPr lang="ko-KR" altLang="en-US" sz="1200" dirty="0" err="1"/>
              <a:t>Override</a:t>
            </a:r>
            <a:endParaRPr lang="ko-KR" altLang="en-US" sz="1200" dirty="0"/>
          </a:p>
          <a:p>
            <a:r>
              <a:rPr lang="ko-KR" altLang="en-US" sz="1200" dirty="0"/>
              <a:t>    </a:t>
            </a:r>
            <a:r>
              <a:rPr lang="ko-KR" altLang="en-US" sz="1200" dirty="0" err="1"/>
              <a:t>public</a:t>
            </a:r>
            <a:r>
              <a:rPr lang="ko-KR" altLang="en-US" sz="1200" dirty="0"/>
              <a:t> </a:t>
            </a:r>
            <a:r>
              <a:rPr lang="ko-KR" altLang="en-US" sz="1200" dirty="0" err="1"/>
              <a:t>void</a:t>
            </a:r>
            <a:r>
              <a:rPr lang="ko-KR" altLang="en-US" sz="1200" dirty="0"/>
              <a:t> </a:t>
            </a:r>
            <a:r>
              <a:rPr lang="ko-KR" altLang="en-US" sz="1200" dirty="0" err="1"/>
              <a:t>onDrawFrame</a:t>
            </a:r>
            <a:r>
              <a:rPr lang="ko-KR" altLang="en-US" sz="1200" dirty="0"/>
              <a:t>(GL10 </a:t>
            </a:r>
            <a:r>
              <a:rPr lang="ko-KR" altLang="en-US" sz="1200" dirty="0" err="1"/>
              <a:t>glUnused</a:t>
            </a:r>
            <a:r>
              <a:rPr lang="ko-KR" altLang="en-US" sz="1200" dirty="0"/>
              <a:t>) {        </a:t>
            </a:r>
          </a:p>
          <a:p>
            <a:r>
              <a:rPr lang="ko-KR" altLang="en-US" sz="1200" dirty="0"/>
              <a:t>        // </a:t>
            </a:r>
            <a:r>
              <a:rPr lang="ko-KR" altLang="en-US" sz="1200" dirty="0" err="1"/>
              <a:t>Draw</a:t>
            </a:r>
            <a:r>
              <a:rPr lang="ko-KR" altLang="en-US" sz="1200" dirty="0"/>
              <a:t> </a:t>
            </a:r>
            <a:r>
              <a:rPr lang="ko-KR" altLang="en-US" sz="1200" dirty="0" err="1"/>
              <a:t>the</a:t>
            </a:r>
            <a:r>
              <a:rPr lang="ko-KR" altLang="en-US" sz="1200" dirty="0"/>
              <a:t> </a:t>
            </a:r>
            <a:r>
              <a:rPr lang="ko-KR" altLang="en-US" sz="1200" dirty="0" err="1"/>
              <a:t>table</a:t>
            </a:r>
            <a:r>
              <a:rPr lang="ko-KR" altLang="en-US" sz="1200" dirty="0"/>
              <a:t>.</a:t>
            </a:r>
            <a:endParaRPr lang="en-US" altLang="ko-KR" sz="1200" dirty="0"/>
          </a:p>
          <a:p>
            <a:r>
              <a:rPr lang="en-US" altLang="ko-KR" sz="1200" b="1" dirty="0"/>
              <a:t>        </a:t>
            </a:r>
            <a:r>
              <a:rPr lang="ko-KR" altLang="en-US" sz="1200" b="1" dirty="0" err="1"/>
              <a:t>glDrawArrays</a:t>
            </a:r>
            <a:r>
              <a:rPr lang="ko-KR" altLang="en-US" sz="1200" dirty="0"/>
              <a:t>(</a:t>
            </a:r>
            <a:r>
              <a:rPr lang="ko-KR" altLang="en-US" sz="1200" b="1" dirty="0">
                <a:solidFill>
                  <a:srgbClr val="FF0000"/>
                </a:solidFill>
              </a:rPr>
              <a:t>GL_TRIANGLE</a:t>
            </a:r>
            <a:r>
              <a:rPr lang="en-US" altLang="ko-KR" sz="1200" b="1" dirty="0">
                <a:solidFill>
                  <a:srgbClr val="FF0000"/>
                </a:solidFill>
              </a:rPr>
              <a:t>_FAN</a:t>
            </a:r>
            <a:r>
              <a:rPr lang="ko-KR" altLang="en-US" sz="1200" dirty="0"/>
              <a:t>, 0, 6);</a:t>
            </a:r>
          </a:p>
          <a:p>
            <a:r>
              <a:rPr lang="en-US" altLang="ko-KR" sz="1200" dirty="0"/>
              <a:t>        …</a:t>
            </a:r>
            <a:r>
              <a:rPr lang="ko-KR" altLang="en-US" sz="1200" dirty="0"/>
              <a:t>        </a:t>
            </a:r>
          </a:p>
          <a:p>
            <a:r>
              <a:rPr lang="ko-KR" altLang="en-US" sz="1200" dirty="0"/>
              <a:t>    }</a:t>
            </a:r>
          </a:p>
        </p:txBody>
      </p:sp>
      <p:sp>
        <p:nvSpPr>
          <p:cNvPr id="9" name="화살표: 오른쪽 8">
            <a:extLst>
              <a:ext uri="{FF2B5EF4-FFF2-40B4-BE49-F238E27FC236}">
                <a16:creationId xmlns:a16="http://schemas.microsoft.com/office/drawing/2014/main" xmlns="" id="{9012F708-F5B7-4915-ADA3-CA602CE3E26A}"/>
              </a:ext>
            </a:extLst>
          </p:cNvPr>
          <p:cNvSpPr/>
          <p:nvPr/>
        </p:nvSpPr>
        <p:spPr>
          <a:xfrm>
            <a:off x="7933262" y="3288646"/>
            <a:ext cx="592669" cy="44742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pic>
        <p:nvPicPr>
          <p:cNvPr id="10" name="그림 9">
            <a:extLst>
              <a:ext uri="{FF2B5EF4-FFF2-40B4-BE49-F238E27FC236}">
                <a16:creationId xmlns:a16="http://schemas.microsoft.com/office/drawing/2014/main" xmlns="" id="{53D0ED83-8962-444F-AEDE-DAC4773AE343}"/>
              </a:ext>
            </a:extLst>
          </p:cNvPr>
          <p:cNvPicPr>
            <a:picLocks noChangeAspect="1"/>
          </p:cNvPicPr>
          <p:nvPr/>
        </p:nvPicPr>
        <p:blipFill>
          <a:blip r:embed="rId2"/>
          <a:stretch>
            <a:fillRect/>
          </a:stretch>
        </p:blipFill>
        <p:spPr>
          <a:xfrm>
            <a:off x="9107769" y="4168210"/>
            <a:ext cx="2501211" cy="2331637"/>
          </a:xfrm>
          <a:prstGeom prst="rect">
            <a:avLst/>
          </a:prstGeom>
        </p:spPr>
      </p:pic>
      <p:pic>
        <p:nvPicPr>
          <p:cNvPr id="11" name="그림 10">
            <a:extLst>
              <a:ext uri="{FF2B5EF4-FFF2-40B4-BE49-F238E27FC236}">
                <a16:creationId xmlns:a16="http://schemas.microsoft.com/office/drawing/2014/main" xmlns="" id="{A253F904-6572-4442-A90B-D9EC5EFD0396}"/>
              </a:ext>
            </a:extLst>
          </p:cNvPr>
          <p:cNvPicPr>
            <a:picLocks noChangeAspect="1"/>
          </p:cNvPicPr>
          <p:nvPr/>
        </p:nvPicPr>
        <p:blipFill>
          <a:blip r:embed="rId3"/>
          <a:stretch>
            <a:fillRect/>
          </a:stretch>
        </p:blipFill>
        <p:spPr>
          <a:xfrm>
            <a:off x="9762485" y="531157"/>
            <a:ext cx="1470787" cy="1958510"/>
          </a:xfrm>
          <a:prstGeom prst="rect">
            <a:avLst/>
          </a:prstGeom>
        </p:spPr>
      </p:pic>
    </p:spTree>
    <p:extLst>
      <p:ext uri="{BB962C8B-B14F-4D97-AF65-F5344CB8AC3E}">
        <p14:creationId xmlns:p14="http://schemas.microsoft.com/office/powerpoint/2010/main" val="1917823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3E0B089A-F7FF-4DEA-BA7F-2435E0D8B1EC}"/>
              </a:ext>
            </a:extLst>
          </p:cNvPr>
          <p:cNvSpPr>
            <a:spLocks noGrp="1"/>
          </p:cNvSpPr>
          <p:nvPr>
            <p:ph type="title"/>
          </p:nvPr>
        </p:nvSpPr>
        <p:spPr/>
        <p:txBody>
          <a:bodyPr/>
          <a:lstStyle/>
          <a:p>
            <a:r>
              <a:rPr lang="en-US" altLang="ko-KR" dirty="0"/>
              <a:t>Adding a new color attribute</a:t>
            </a:r>
            <a:endParaRPr lang="ko-KR" altLang="en-US" dirty="0"/>
          </a:p>
        </p:txBody>
      </p:sp>
      <p:sp>
        <p:nvSpPr>
          <p:cNvPr id="4" name="직사각형 3">
            <a:extLst>
              <a:ext uri="{FF2B5EF4-FFF2-40B4-BE49-F238E27FC236}">
                <a16:creationId xmlns:a16="http://schemas.microsoft.com/office/drawing/2014/main" xmlns="" id="{3E1AE938-0713-4A14-9AE1-76B46EAC2681}"/>
              </a:ext>
            </a:extLst>
          </p:cNvPr>
          <p:cNvSpPr/>
          <p:nvPr/>
        </p:nvSpPr>
        <p:spPr>
          <a:xfrm>
            <a:off x="499533" y="1572155"/>
            <a:ext cx="3530600" cy="3600986"/>
          </a:xfrm>
          <a:prstGeom prst="rect">
            <a:avLst/>
          </a:prstGeom>
          <a:ln>
            <a:solidFill>
              <a:schemeClr val="tx1"/>
            </a:solidFill>
          </a:ln>
        </p:spPr>
        <p:txBody>
          <a:bodyPr wrap="square">
            <a:spAutoFit/>
          </a:bodyPr>
          <a:lstStyle/>
          <a:p>
            <a:r>
              <a:rPr lang="ko-KR" altLang="en-US" sz="1200" dirty="0"/>
              <a:t> </a:t>
            </a:r>
            <a:r>
              <a:rPr lang="ko-KR" altLang="en-US" sz="1200" dirty="0" err="1"/>
              <a:t>float</a:t>
            </a:r>
            <a:r>
              <a:rPr lang="ko-KR" altLang="en-US" sz="1200" dirty="0"/>
              <a:t>[] </a:t>
            </a:r>
            <a:r>
              <a:rPr lang="ko-KR" altLang="en-US" sz="1200" dirty="0" err="1"/>
              <a:t>tableVerticesWithTriangles</a:t>
            </a:r>
            <a:r>
              <a:rPr lang="ko-KR" altLang="en-US" sz="1200" dirty="0"/>
              <a:t> = {   </a:t>
            </a:r>
          </a:p>
          <a:p>
            <a:r>
              <a:rPr lang="ko-KR" altLang="en-US" sz="1200" dirty="0"/>
              <a:t>            // </a:t>
            </a:r>
            <a:r>
              <a:rPr lang="ko-KR" altLang="en-US" sz="1200" dirty="0" err="1"/>
              <a:t>Order</a:t>
            </a:r>
            <a:r>
              <a:rPr lang="ko-KR" altLang="en-US" sz="1200" dirty="0"/>
              <a:t> of </a:t>
            </a:r>
            <a:r>
              <a:rPr lang="ko-KR" altLang="en-US" sz="1200" dirty="0" err="1"/>
              <a:t>coordinates</a:t>
            </a:r>
            <a:r>
              <a:rPr lang="ko-KR" altLang="en-US" sz="1200" dirty="0"/>
              <a:t>: </a:t>
            </a:r>
            <a:r>
              <a:rPr lang="ko-KR" altLang="en-US" sz="1200" dirty="0" err="1"/>
              <a:t>X</a:t>
            </a:r>
            <a:r>
              <a:rPr lang="ko-KR" altLang="en-US" sz="1200" dirty="0"/>
              <a:t>, </a:t>
            </a:r>
            <a:r>
              <a:rPr lang="ko-KR" altLang="en-US" sz="1200" dirty="0" err="1"/>
              <a:t>Y</a:t>
            </a:r>
            <a:r>
              <a:rPr lang="ko-KR" altLang="en-US" sz="1200" dirty="0"/>
              <a:t>, </a:t>
            </a:r>
            <a:r>
              <a:rPr lang="ko-KR" altLang="en-US" sz="1200" dirty="0" err="1"/>
              <a:t>R</a:t>
            </a:r>
            <a:r>
              <a:rPr lang="ko-KR" altLang="en-US" sz="1200" dirty="0"/>
              <a:t>, </a:t>
            </a:r>
            <a:r>
              <a:rPr lang="ko-KR" altLang="en-US" sz="1200" dirty="0" err="1"/>
              <a:t>G</a:t>
            </a:r>
            <a:r>
              <a:rPr lang="ko-KR" altLang="en-US" sz="1200" dirty="0"/>
              <a:t>, </a:t>
            </a:r>
            <a:r>
              <a:rPr lang="ko-KR" altLang="en-US" sz="1200" dirty="0" err="1"/>
              <a:t>B</a:t>
            </a:r>
            <a:endParaRPr lang="ko-KR" altLang="en-US" sz="1200" dirty="0"/>
          </a:p>
          <a:p>
            <a:r>
              <a:rPr lang="ko-KR" altLang="en-US" sz="1200" dirty="0"/>
              <a:t>            </a:t>
            </a:r>
          </a:p>
          <a:p>
            <a:r>
              <a:rPr lang="ko-KR" altLang="en-US" sz="1200" dirty="0"/>
              <a:t>            // </a:t>
            </a:r>
            <a:r>
              <a:rPr lang="ko-KR" altLang="en-US" sz="1200" dirty="0" err="1"/>
              <a:t>Triangle</a:t>
            </a:r>
            <a:r>
              <a:rPr lang="ko-KR" altLang="en-US" sz="1200" dirty="0"/>
              <a:t> </a:t>
            </a:r>
            <a:r>
              <a:rPr lang="ko-KR" altLang="en-US" sz="1200" dirty="0" err="1"/>
              <a:t>Fan</a:t>
            </a:r>
            <a:endParaRPr lang="ko-KR" altLang="en-US" sz="1200" dirty="0"/>
          </a:p>
          <a:p>
            <a:r>
              <a:rPr lang="ko-KR" altLang="en-US" sz="1200" dirty="0"/>
              <a:t>               0f,    0f,   1f,   1f,   1f,         </a:t>
            </a:r>
          </a:p>
          <a:p>
            <a:r>
              <a:rPr lang="ko-KR" altLang="en-US" sz="1200" dirty="0"/>
              <a:t>            -0.5f, -0.5f, 0.7f, 0.7f, 0.7f,            </a:t>
            </a:r>
          </a:p>
          <a:p>
            <a:r>
              <a:rPr lang="ko-KR" altLang="en-US" sz="1200" dirty="0"/>
              <a:t>             0.5f, -0.5f, 0.7f, 0.7f, 0.7f,</a:t>
            </a:r>
          </a:p>
          <a:p>
            <a:r>
              <a:rPr lang="ko-KR" altLang="en-US" sz="1200" dirty="0"/>
              <a:t>             0.5f,  0.5f, 0.7f, 0.7f, 0.7f,</a:t>
            </a:r>
          </a:p>
          <a:p>
            <a:r>
              <a:rPr lang="ko-KR" altLang="en-US" sz="1200" dirty="0"/>
              <a:t>            -0.5f,  0.5f, 0.7f, 0.7f, 0.7f,</a:t>
            </a:r>
          </a:p>
          <a:p>
            <a:r>
              <a:rPr lang="ko-KR" altLang="en-US" sz="1200" dirty="0"/>
              <a:t>            -0.5f, -0.5f, 0.7f, 0.7f, 0.7f,</a:t>
            </a:r>
          </a:p>
          <a:p>
            <a:endParaRPr lang="ko-KR" altLang="en-US" sz="1200" dirty="0"/>
          </a:p>
          <a:p>
            <a:r>
              <a:rPr lang="ko-KR" altLang="en-US" sz="1200" dirty="0"/>
              <a:t>            // </a:t>
            </a:r>
            <a:r>
              <a:rPr lang="ko-KR" altLang="en-US" sz="1200" dirty="0" err="1"/>
              <a:t>Line</a:t>
            </a:r>
            <a:r>
              <a:rPr lang="ko-KR" altLang="en-US" sz="1200" dirty="0"/>
              <a:t> 1</a:t>
            </a:r>
          </a:p>
          <a:p>
            <a:r>
              <a:rPr lang="ko-KR" altLang="en-US" sz="1200" dirty="0"/>
              <a:t>            -0.5f, 0f, 1f, 0f, 0f,</a:t>
            </a:r>
          </a:p>
          <a:p>
            <a:r>
              <a:rPr lang="ko-KR" altLang="en-US" sz="1200" dirty="0"/>
              <a:t>             0.5f, 0f, 1f, 0f, 0f,</a:t>
            </a:r>
          </a:p>
          <a:p>
            <a:endParaRPr lang="ko-KR" altLang="en-US" sz="1200" dirty="0"/>
          </a:p>
          <a:p>
            <a:r>
              <a:rPr lang="ko-KR" altLang="en-US" sz="1200" dirty="0"/>
              <a:t>            // </a:t>
            </a:r>
            <a:r>
              <a:rPr lang="ko-KR" altLang="en-US" sz="1200" dirty="0" err="1"/>
              <a:t>Mallets</a:t>
            </a:r>
            <a:endParaRPr lang="ko-KR" altLang="en-US" sz="1200" dirty="0"/>
          </a:p>
          <a:p>
            <a:r>
              <a:rPr lang="ko-KR" altLang="en-US" sz="1200" dirty="0"/>
              <a:t>            0f, -0.25f, 0f, 0f, 1f,</a:t>
            </a:r>
          </a:p>
          <a:p>
            <a:r>
              <a:rPr lang="ko-KR" altLang="en-US" sz="1200" dirty="0"/>
              <a:t>            0f,  0.25f, 1f, 0f, 0f</a:t>
            </a:r>
          </a:p>
          <a:p>
            <a:r>
              <a:rPr lang="ko-KR" altLang="en-US" sz="1200" dirty="0"/>
              <a:t>        };</a:t>
            </a:r>
          </a:p>
        </p:txBody>
      </p:sp>
      <p:sp>
        <p:nvSpPr>
          <p:cNvPr id="5" name="직사각형 4">
            <a:extLst>
              <a:ext uri="{FF2B5EF4-FFF2-40B4-BE49-F238E27FC236}">
                <a16:creationId xmlns:a16="http://schemas.microsoft.com/office/drawing/2014/main" xmlns="" id="{E4B0275B-96D7-41F7-9DAD-94A5250719C6}"/>
              </a:ext>
            </a:extLst>
          </p:cNvPr>
          <p:cNvSpPr/>
          <p:nvPr/>
        </p:nvSpPr>
        <p:spPr>
          <a:xfrm>
            <a:off x="9186332" y="1295917"/>
            <a:ext cx="2167468" cy="1985159"/>
          </a:xfrm>
          <a:prstGeom prst="rect">
            <a:avLst/>
          </a:prstGeom>
          <a:ln>
            <a:solidFill>
              <a:schemeClr val="tx1"/>
            </a:solidFill>
          </a:ln>
        </p:spPr>
        <p:txBody>
          <a:bodyPr wrap="square">
            <a:spAutoFit/>
          </a:bodyPr>
          <a:lstStyle/>
          <a:p>
            <a:r>
              <a:rPr lang="en-US" altLang="ko-KR" sz="600" dirty="0"/>
              <a:t>&lt; </a:t>
            </a:r>
            <a:r>
              <a:rPr lang="en-US" altLang="ko-KR" sz="900" dirty="0"/>
              <a:t>res/raw/</a:t>
            </a:r>
            <a:r>
              <a:rPr lang="en-US" altLang="ko-KR" sz="900" dirty="0" err="1"/>
              <a:t>simple_vertex_shader.glsl</a:t>
            </a:r>
            <a:r>
              <a:rPr lang="en-US" altLang="ko-KR" sz="600" dirty="0"/>
              <a:t> &gt;</a:t>
            </a:r>
          </a:p>
          <a:p>
            <a:endParaRPr lang="en-US" altLang="ko-KR" sz="600" dirty="0"/>
          </a:p>
          <a:p>
            <a:r>
              <a:rPr lang="ko-KR" altLang="en-US" sz="900" dirty="0" err="1"/>
              <a:t>attribute</a:t>
            </a:r>
            <a:r>
              <a:rPr lang="ko-KR" altLang="en-US" sz="900" dirty="0"/>
              <a:t> vec4 </a:t>
            </a:r>
            <a:r>
              <a:rPr lang="ko-KR" altLang="en-US" sz="900" dirty="0" err="1"/>
              <a:t>a_Position</a:t>
            </a:r>
            <a:r>
              <a:rPr lang="ko-KR" altLang="en-US" sz="900" dirty="0"/>
              <a:t>;  </a:t>
            </a:r>
          </a:p>
          <a:p>
            <a:r>
              <a:rPr lang="ko-KR" altLang="en-US" sz="900" dirty="0" err="1"/>
              <a:t>attribute</a:t>
            </a:r>
            <a:r>
              <a:rPr lang="ko-KR" altLang="en-US" sz="900" dirty="0"/>
              <a:t> vec4 </a:t>
            </a:r>
            <a:r>
              <a:rPr lang="ko-KR" altLang="en-US" sz="900" dirty="0" err="1"/>
              <a:t>a_Color</a:t>
            </a:r>
            <a:r>
              <a:rPr lang="ko-KR" altLang="en-US" sz="900" dirty="0"/>
              <a:t>;</a:t>
            </a:r>
          </a:p>
          <a:p>
            <a:endParaRPr lang="ko-KR" altLang="en-US" sz="900" dirty="0"/>
          </a:p>
          <a:p>
            <a:r>
              <a:rPr lang="ko-KR" altLang="en-US" sz="900" b="1" dirty="0" err="1"/>
              <a:t>varying</a:t>
            </a:r>
            <a:r>
              <a:rPr lang="ko-KR" altLang="en-US" sz="900" b="1" dirty="0"/>
              <a:t> vec4 </a:t>
            </a:r>
            <a:r>
              <a:rPr lang="ko-KR" altLang="en-US" sz="900" b="1" dirty="0" err="1"/>
              <a:t>v_Color</a:t>
            </a:r>
            <a:r>
              <a:rPr lang="ko-KR" altLang="en-US" sz="900" b="1" dirty="0"/>
              <a:t>;</a:t>
            </a:r>
          </a:p>
          <a:p>
            <a:endParaRPr lang="ko-KR" altLang="en-US" sz="900" dirty="0"/>
          </a:p>
          <a:p>
            <a:r>
              <a:rPr lang="ko-KR" altLang="en-US" sz="900" dirty="0" err="1"/>
              <a:t>void</a:t>
            </a:r>
            <a:r>
              <a:rPr lang="ko-KR" altLang="en-US" sz="900" dirty="0"/>
              <a:t> </a:t>
            </a:r>
            <a:r>
              <a:rPr lang="ko-KR" altLang="en-US" sz="900" dirty="0" err="1"/>
              <a:t>main</a:t>
            </a:r>
            <a:r>
              <a:rPr lang="ko-KR" altLang="en-US" sz="900" dirty="0"/>
              <a:t>()                    </a:t>
            </a:r>
          </a:p>
          <a:p>
            <a:r>
              <a:rPr lang="ko-KR" altLang="en-US" sz="900" dirty="0"/>
              <a:t>{                            </a:t>
            </a:r>
          </a:p>
          <a:p>
            <a:r>
              <a:rPr lang="ko-KR" altLang="en-US" sz="900" b="1" dirty="0"/>
              <a:t>    </a:t>
            </a:r>
            <a:r>
              <a:rPr lang="ko-KR" altLang="en-US" sz="900" b="1" dirty="0" err="1"/>
              <a:t>v_Color</a:t>
            </a:r>
            <a:r>
              <a:rPr lang="ko-KR" altLang="en-US" sz="900" b="1" dirty="0"/>
              <a:t> = </a:t>
            </a:r>
            <a:r>
              <a:rPr lang="ko-KR" altLang="en-US" sz="900" b="1" dirty="0" err="1">
                <a:solidFill>
                  <a:srgbClr val="FF0000"/>
                </a:solidFill>
              </a:rPr>
              <a:t>a_Color</a:t>
            </a:r>
            <a:r>
              <a:rPr lang="ko-KR" altLang="en-US" sz="900" b="1" dirty="0"/>
              <a:t>;</a:t>
            </a:r>
          </a:p>
          <a:p>
            <a:r>
              <a:rPr lang="ko-KR" altLang="en-US" sz="900" dirty="0"/>
              <a:t>	  </a:t>
            </a:r>
          </a:p>
          <a:p>
            <a:r>
              <a:rPr lang="ko-KR" altLang="en-US" sz="900" dirty="0"/>
              <a:t>    </a:t>
            </a:r>
            <a:r>
              <a:rPr lang="ko-KR" altLang="en-US" sz="900" dirty="0" err="1"/>
              <a:t>gl_Position</a:t>
            </a:r>
            <a:r>
              <a:rPr lang="ko-KR" altLang="en-US" sz="900" dirty="0"/>
              <a:t> = </a:t>
            </a:r>
            <a:r>
              <a:rPr lang="ko-KR" altLang="en-US" sz="900" dirty="0" err="1"/>
              <a:t>a_Position</a:t>
            </a:r>
            <a:r>
              <a:rPr lang="ko-KR" altLang="en-US" sz="900" dirty="0"/>
              <a:t>;    </a:t>
            </a:r>
          </a:p>
          <a:p>
            <a:r>
              <a:rPr lang="ko-KR" altLang="en-US" sz="900" dirty="0"/>
              <a:t>    </a:t>
            </a:r>
            <a:r>
              <a:rPr lang="ko-KR" altLang="en-US" sz="900" dirty="0" err="1"/>
              <a:t>gl_PointSize</a:t>
            </a:r>
            <a:r>
              <a:rPr lang="ko-KR" altLang="en-US" sz="900" dirty="0"/>
              <a:t> = 10.0;          </a:t>
            </a:r>
          </a:p>
          <a:p>
            <a:r>
              <a:rPr lang="ko-KR" altLang="en-US" sz="900" dirty="0"/>
              <a:t>} </a:t>
            </a:r>
          </a:p>
        </p:txBody>
      </p:sp>
      <p:pic>
        <p:nvPicPr>
          <p:cNvPr id="6" name="그림 5">
            <a:extLst>
              <a:ext uri="{FF2B5EF4-FFF2-40B4-BE49-F238E27FC236}">
                <a16:creationId xmlns:a16="http://schemas.microsoft.com/office/drawing/2014/main" xmlns="" id="{50664A02-4588-48EC-A506-5B39777F0421}"/>
              </a:ext>
            </a:extLst>
          </p:cNvPr>
          <p:cNvPicPr>
            <a:picLocks noChangeAspect="1"/>
          </p:cNvPicPr>
          <p:nvPr/>
        </p:nvPicPr>
        <p:blipFill>
          <a:blip r:embed="rId2"/>
          <a:stretch>
            <a:fillRect/>
          </a:stretch>
        </p:blipFill>
        <p:spPr>
          <a:xfrm>
            <a:off x="5519282" y="1572155"/>
            <a:ext cx="3185436" cy="1432684"/>
          </a:xfrm>
          <a:prstGeom prst="rect">
            <a:avLst/>
          </a:prstGeom>
        </p:spPr>
      </p:pic>
      <p:sp>
        <p:nvSpPr>
          <p:cNvPr id="7" name="직사각형 6">
            <a:extLst>
              <a:ext uri="{FF2B5EF4-FFF2-40B4-BE49-F238E27FC236}">
                <a16:creationId xmlns:a16="http://schemas.microsoft.com/office/drawing/2014/main" xmlns="" id="{FD974284-5F41-4E14-B9EA-C6B86F8ED3B6}"/>
              </a:ext>
            </a:extLst>
          </p:cNvPr>
          <p:cNvSpPr/>
          <p:nvPr/>
        </p:nvSpPr>
        <p:spPr>
          <a:xfrm>
            <a:off x="4826985" y="3582714"/>
            <a:ext cx="6941682" cy="2800767"/>
          </a:xfrm>
          <a:prstGeom prst="rect">
            <a:avLst/>
          </a:prstGeom>
        </p:spPr>
        <p:txBody>
          <a:bodyPr wrap="square">
            <a:spAutoFit/>
          </a:bodyPr>
          <a:lstStyle/>
          <a:p>
            <a:r>
              <a:rPr lang="ko-KR" altLang="en-US" sz="1100" dirty="0" err="1"/>
              <a:t>private</a:t>
            </a:r>
            <a:r>
              <a:rPr lang="ko-KR" altLang="en-US" sz="1100" dirty="0"/>
              <a:t> </a:t>
            </a:r>
            <a:r>
              <a:rPr lang="ko-KR" altLang="en-US" sz="1100" dirty="0" err="1"/>
              <a:t>static</a:t>
            </a:r>
            <a:r>
              <a:rPr lang="ko-KR" altLang="en-US" sz="1100" dirty="0"/>
              <a:t> </a:t>
            </a:r>
            <a:r>
              <a:rPr lang="ko-KR" altLang="en-US" sz="1100" dirty="0" err="1"/>
              <a:t>final</a:t>
            </a:r>
            <a:r>
              <a:rPr lang="ko-KR" altLang="en-US" sz="1100" dirty="0"/>
              <a:t> </a:t>
            </a:r>
            <a:r>
              <a:rPr lang="ko-KR" altLang="en-US" sz="1100" dirty="0" err="1"/>
              <a:t>String</a:t>
            </a:r>
            <a:r>
              <a:rPr lang="ko-KR" altLang="en-US" sz="1100" dirty="0"/>
              <a:t> </a:t>
            </a:r>
            <a:r>
              <a:rPr lang="ko-KR" altLang="en-US" sz="1100" dirty="0">
                <a:solidFill>
                  <a:srgbClr val="FF0000"/>
                </a:solidFill>
              </a:rPr>
              <a:t>A_COLOR </a:t>
            </a:r>
            <a:r>
              <a:rPr lang="ko-KR" altLang="en-US" sz="1100" dirty="0"/>
              <a:t>= "</a:t>
            </a:r>
            <a:r>
              <a:rPr lang="ko-KR" altLang="en-US" sz="1100" dirty="0" err="1"/>
              <a:t>a_Color</a:t>
            </a:r>
            <a:r>
              <a:rPr lang="ko-KR" altLang="en-US" sz="1100" dirty="0"/>
              <a:t>";</a:t>
            </a:r>
          </a:p>
          <a:p>
            <a:r>
              <a:rPr lang="ko-KR" altLang="en-US" sz="1100" dirty="0" err="1"/>
              <a:t>private</a:t>
            </a:r>
            <a:r>
              <a:rPr lang="ko-KR" altLang="en-US" sz="1100" dirty="0"/>
              <a:t> </a:t>
            </a:r>
            <a:r>
              <a:rPr lang="ko-KR" altLang="en-US" sz="1100" dirty="0" err="1"/>
              <a:t>static</a:t>
            </a:r>
            <a:r>
              <a:rPr lang="ko-KR" altLang="en-US" sz="1100" dirty="0"/>
              <a:t> </a:t>
            </a:r>
            <a:r>
              <a:rPr lang="ko-KR" altLang="en-US" sz="1100" dirty="0" err="1"/>
              <a:t>final</a:t>
            </a:r>
            <a:r>
              <a:rPr lang="ko-KR" altLang="en-US" sz="1100" dirty="0"/>
              <a:t> </a:t>
            </a:r>
            <a:r>
              <a:rPr lang="ko-KR" altLang="en-US" sz="1100" dirty="0" err="1"/>
              <a:t>int</a:t>
            </a:r>
            <a:r>
              <a:rPr lang="ko-KR" altLang="en-US" sz="1100" dirty="0"/>
              <a:t> COLOR_COMPONENT_COUNT = 3;</a:t>
            </a:r>
          </a:p>
          <a:p>
            <a:r>
              <a:rPr lang="ko-KR" altLang="en-US" sz="1100" dirty="0" err="1"/>
              <a:t>private</a:t>
            </a:r>
            <a:r>
              <a:rPr lang="ko-KR" altLang="en-US" sz="1100" dirty="0"/>
              <a:t> </a:t>
            </a:r>
            <a:r>
              <a:rPr lang="ko-KR" altLang="en-US" sz="1100" dirty="0" err="1"/>
              <a:t>static</a:t>
            </a:r>
            <a:r>
              <a:rPr lang="ko-KR" altLang="en-US" sz="1100" dirty="0"/>
              <a:t> </a:t>
            </a:r>
            <a:r>
              <a:rPr lang="ko-KR" altLang="en-US" sz="1100" dirty="0" err="1"/>
              <a:t>final</a:t>
            </a:r>
            <a:r>
              <a:rPr lang="ko-KR" altLang="en-US" sz="1100" dirty="0"/>
              <a:t> </a:t>
            </a:r>
            <a:r>
              <a:rPr lang="ko-KR" altLang="en-US" sz="1100" dirty="0" err="1"/>
              <a:t>int</a:t>
            </a:r>
            <a:r>
              <a:rPr lang="ko-KR" altLang="en-US" sz="1100" dirty="0"/>
              <a:t> STRIDE =</a:t>
            </a:r>
          </a:p>
          <a:p>
            <a:r>
              <a:rPr lang="ko-KR" altLang="en-US" sz="1100" dirty="0"/>
              <a:t>(POSITION_COMPONENT_COUNT + COLOR_COMPONENT_COUNT) * BYTES_PER_FLOAT;</a:t>
            </a:r>
          </a:p>
          <a:p>
            <a:r>
              <a:rPr lang="ko-KR" altLang="en-US" sz="1100" dirty="0" err="1"/>
              <a:t>private</a:t>
            </a:r>
            <a:r>
              <a:rPr lang="ko-KR" altLang="en-US" sz="1100" dirty="0"/>
              <a:t> </a:t>
            </a:r>
            <a:r>
              <a:rPr lang="ko-KR" altLang="en-US" sz="1100" dirty="0" err="1"/>
              <a:t>int</a:t>
            </a:r>
            <a:r>
              <a:rPr lang="ko-KR" altLang="en-US" sz="1100" dirty="0"/>
              <a:t> </a:t>
            </a:r>
            <a:r>
              <a:rPr lang="ko-KR" altLang="en-US" sz="1100" dirty="0" err="1"/>
              <a:t>aColorLocation</a:t>
            </a:r>
            <a:r>
              <a:rPr lang="ko-KR" altLang="en-US" sz="1100" dirty="0"/>
              <a:t>;</a:t>
            </a:r>
          </a:p>
          <a:p>
            <a:endParaRPr lang="ko-KR" altLang="en-US" sz="1100" dirty="0"/>
          </a:p>
          <a:p>
            <a:r>
              <a:rPr lang="ko-KR" altLang="en-US" sz="1100" dirty="0" err="1"/>
              <a:t>aColorLocation</a:t>
            </a:r>
            <a:r>
              <a:rPr lang="ko-KR" altLang="en-US" sz="1100" dirty="0"/>
              <a:t> = </a:t>
            </a:r>
            <a:r>
              <a:rPr lang="ko-KR" altLang="en-US" sz="1100" b="1" dirty="0" err="1"/>
              <a:t>glGetAttribLocation</a:t>
            </a:r>
            <a:r>
              <a:rPr lang="ko-KR" altLang="en-US" sz="1100" dirty="0"/>
              <a:t>(</a:t>
            </a:r>
            <a:r>
              <a:rPr lang="ko-KR" altLang="en-US" sz="1100" dirty="0" err="1"/>
              <a:t>program</a:t>
            </a:r>
            <a:r>
              <a:rPr lang="ko-KR" altLang="en-US" sz="1100" dirty="0"/>
              <a:t>, </a:t>
            </a:r>
            <a:r>
              <a:rPr lang="ko-KR" altLang="en-US" sz="1100" dirty="0">
                <a:solidFill>
                  <a:srgbClr val="FF0000"/>
                </a:solidFill>
              </a:rPr>
              <a:t>A_COLOR</a:t>
            </a:r>
            <a:r>
              <a:rPr lang="ko-KR" altLang="en-US" sz="1100" dirty="0"/>
              <a:t>);</a:t>
            </a:r>
          </a:p>
          <a:p>
            <a:endParaRPr lang="ko-KR" altLang="en-US" sz="1100" dirty="0"/>
          </a:p>
          <a:p>
            <a:r>
              <a:rPr lang="ko-KR" altLang="en-US" sz="1100" dirty="0"/>
              <a:t>// </a:t>
            </a:r>
            <a:r>
              <a:rPr lang="ko-KR" altLang="en-US" sz="1100" dirty="0" err="1"/>
              <a:t>update</a:t>
            </a:r>
            <a:r>
              <a:rPr lang="ko-KR" altLang="en-US" sz="1100" dirty="0"/>
              <a:t> </a:t>
            </a:r>
            <a:r>
              <a:rPr lang="ko-KR" altLang="en-US" sz="1100" dirty="0" err="1"/>
              <a:t>position</a:t>
            </a:r>
            <a:r>
              <a:rPr lang="ko-KR" altLang="en-US" sz="1100" dirty="0"/>
              <a:t> </a:t>
            </a:r>
            <a:r>
              <a:rPr lang="ko-KR" altLang="en-US" sz="1100" dirty="0" err="1"/>
              <a:t>vertex</a:t>
            </a:r>
            <a:endParaRPr lang="ko-KR" altLang="en-US" sz="1100" dirty="0"/>
          </a:p>
          <a:p>
            <a:r>
              <a:rPr lang="ko-KR" altLang="en-US" sz="1100" b="1" dirty="0" err="1"/>
              <a:t>glVertexAttribPointer</a:t>
            </a:r>
            <a:r>
              <a:rPr lang="ko-KR" altLang="en-US" sz="1100" dirty="0"/>
              <a:t>(</a:t>
            </a:r>
            <a:r>
              <a:rPr lang="ko-KR" altLang="en-US" sz="1100" dirty="0" err="1"/>
              <a:t>aPositionLocation</a:t>
            </a:r>
            <a:r>
              <a:rPr lang="ko-KR" altLang="en-US" sz="1100" dirty="0"/>
              <a:t>, POSITION_COMPONENT_COUNT, GL_FLOAT, </a:t>
            </a:r>
            <a:r>
              <a:rPr lang="ko-KR" altLang="en-US" sz="1100" dirty="0" err="1"/>
              <a:t>false</a:t>
            </a:r>
            <a:r>
              <a:rPr lang="ko-KR" altLang="en-US" sz="1100" dirty="0"/>
              <a:t>, </a:t>
            </a:r>
            <a:r>
              <a:rPr lang="ko-KR" altLang="en-US" sz="1100" b="1" dirty="0"/>
              <a:t>STRIDE</a:t>
            </a:r>
            <a:r>
              <a:rPr lang="ko-KR" altLang="en-US" sz="1100" dirty="0"/>
              <a:t>, </a:t>
            </a:r>
            <a:r>
              <a:rPr lang="ko-KR" altLang="en-US" sz="1100" dirty="0" err="1"/>
              <a:t>vertexData</a:t>
            </a:r>
            <a:r>
              <a:rPr lang="ko-KR" altLang="en-US" sz="1100" dirty="0"/>
              <a:t>);</a:t>
            </a:r>
          </a:p>
          <a:p>
            <a:endParaRPr lang="ko-KR" altLang="en-US" sz="1100" dirty="0"/>
          </a:p>
          <a:p>
            <a:r>
              <a:rPr lang="ko-KR" altLang="en-US" sz="1100" dirty="0" err="1"/>
              <a:t>vertexData.position</a:t>
            </a:r>
            <a:r>
              <a:rPr lang="ko-KR" altLang="en-US" sz="1100" dirty="0"/>
              <a:t>(POSITION_COMPONENT_COUNT);</a:t>
            </a:r>
          </a:p>
          <a:p>
            <a:r>
              <a:rPr lang="ko-KR" altLang="en-US" sz="1100" b="1" dirty="0" err="1"/>
              <a:t>glVertexAttribPointer</a:t>
            </a:r>
            <a:r>
              <a:rPr lang="ko-KR" altLang="en-US" sz="1100" dirty="0"/>
              <a:t>(</a:t>
            </a:r>
            <a:r>
              <a:rPr lang="ko-KR" altLang="en-US" sz="1100" b="1" dirty="0" err="1">
                <a:solidFill>
                  <a:srgbClr val="FF0000"/>
                </a:solidFill>
              </a:rPr>
              <a:t>aColorLocation</a:t>
            </a:r>
            <a:r>
              <a:rPr lang="ko-KR" altLang="en-US" sz="1100" dirty="0"/>
              <a:t>, COLOR_COMPONENT_COUNT, GL_FLOAT,</a:t>
            </a:r>
          </a:p>
          <a:p>
            <a:r>
              <a:rPr lang="ko-KR" altLang="en-US" sz="1100" dirty="0" err="1"/>
              <a:t>false</a:t>
            </a:r>
            <a:r>
              <a:rPr lang="ko-KR" altLang="en-US" sz="1100" dirty="0"/>
              <a:t>, STRIDE, </a:t>
            </a:r>
            <a:r>
              <a:rPr lang="ko-KR" altLang="en-US" sz="1100" dirty="0" err="1"/>
              <a:t>vertexData</a:t>
            </a:r>
            <a:r>
              <a:rPr lang="ko-KR" altLang="en-US" sz="1100" dirty="0"/>
              <a:t>);</a:t>
            </a:r>
          </a:p>
          <a:p>
            <a:r>
              <a:rPr lang="ko-KR" altLang="en-US" sz="1100" b="1" dirty="0" err="1"/>
              <a:t>glEnableVertexAttribArray</a:t>
            </a:r>
            <a:r>
              <a:rPr lang="ko-KR" altLang="en-US" sz="1100" dirty="0"/>
              <a:t>(</a:t>
            </a:r>
            <a:r>
              <a:rPr lang="ko-KR" altLang="en-US" sz="1100" b="1" dirty="0" err="1">
                <a:solidFill>
                  <a:srgbClr val="FF0000"/>
                </a:solidFill>
              </a:rPr>
              <a:t>aColorLocation</a:t>
            </a:r>
            <a:r>
              <a:rPr lang="ko-KR" altLang="en-US" sz="1100" dirty="0"/>
              <a:t>);</a:t>
            </a:r>
          </a:p>
        </p:txBody>
      </p:sp>
      <p:pic>
        <p:nvPicPr>
          <p:cNvPr id="8" name="그림 7">
            <a:extLst>
              <a:ext uri="{FF2B5EF4-FFF2-40B4-BE49-F238E27FC236}">
                <a16:creationId xmlns:a16="http://schemas.microsoft.com/office/drawing/2014/main" xmlns="" id="{9BBF8E37-918C-4790-A73B-758D1A55B771}"/>
              </a:ext>
            </a:extLst>
          </p:cNvPr>
          <p:cNvPicPr>
            <a:picLocks noChangeAspect="1"/>
          </p:cNvPicPr>
          <p:nvPr/>
        </p:nvPicPr>
        <p:blipFill>
          <a:blip r:embed="rId3"/>
          <a:stretch>
            <a:fillRect/>
          </a:stretch>
        </p:blipFill>
        <p:spPr>
          <a:xfrm>
            <a:off x="2618347" y="3864939"/>
            <a:ext cx="2032690" cy="2616403"/>
          </a:xfrm>
          <a:prstGeom prst="rect">
            <a:avLst/>
          </a:prstGeom>
        </p:spPr>
      </p:pic>
    </p:spTree>
    <p:extLst>
      <p:ext uri="{BB962C8B-B14F-4D97-AF65-F5344CB8AC3E}">
        <p14:creationId xmlns:p14="http://schemas.microsoft.com/office/powerpoint/2010/main" val="14114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E059C04D-3109-4CA7-9D25-D5C5F320E394}"/>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xmlns="" id="{993D0791-FF33-4848-B09D-D1002CF54E37}"/>
              </a:ext>
            </a:extLst>
          </p:cNvPr>
          <p:cNvSpPr>
            <a:spLocks noGrp="1"/>
          </p:cNvSpPr>
          <p:nvPr>
            <p:ph idx="1"/>
          </p:nvPr>
        </p:nvSpPr>
        <p:spPr/>
        <p:txBody>
          <a:bodyPr/>
          <a:lstStyle/>
          <a:p>
            <a:endParaRPr lang="ko-KR" altLang="en-US"/>
          </a:p>
        </p:txBody>
      </p:sp>
    </p:spTree>
    <p:extLst>
      <p:ext uri="{BB962C8B-B14F-4D97-AF65-F5344CB8AC3E}">
        <p14:creationId xmlns:p14="http://schemas.microsoft.com/office/powerpoint/2010/main" val="3014837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1E83A95E-1986-44AF-9163-0922E574CFB9}"/>
              </a:ext>
            </a:extLst>
          </p:cNvPr>
          <p:cNvSpPr>
            <a:spLocks noGrp="1"/>
          </p:cNvSpPr>
          <p:nvPr>
            <p:ph type="title"/>
          </p:nvPr>
        </p:nvSpPr>
        <p:spPr/>
        <p:txBody>
          <a:bodyPr/>
          <a:lstStyle/>
          <a:p>
            <a:r>
              <a:rPr lang="ko-KR" altLang="en-US" dirty="0"/>
              <a:t>화면 비율 적용</a:t>
            </a:r>
          </a:p>
        </p:txBody>
      </p:sp>
      <p:pic>
        <p:nvPicPr>
          <p:cNvPr id="4" name="그림 3">
            <a:extLst>
              <a:ext uri="{FF2B5EF4-FFF2-40B4-BE49-F238E27FC236}">
                <a16:creationId xmlns:a16="http://schemas.microsoft.com/office/drawing/2014/main" xmlns="" id="{631CAB53-5E78-4F56-A59A-A4E7D4B1C07F}"/>
              </a:ext>
            </a:extLst>
          </p:cNvPr>
          <p:cNvPicPr>
            <a:picLocks noChangeAspect="1"/>
          </p:cNvPicPr>
          <p:nvPr/>
        </p:nvPicPr>
        <p:blipFill>
          <a:blip r:embed="rId2"/>
          <a:stretch>
            <a:fillRect/>
          </a:stretch>
        </p:blipFill>
        <p:spPr>
          <a:xfrm>
            <a:off x="1646824" y="1690688"/>
            <a:ext cx="1507221" cy="2639226"/>
          </a:xfrm>
          <a:prstGeom prst="rect">
            <a:avLst/>
          </a:prstGeom>
        </p:spPr>
      </p:pic>
      <p:pic>
        <p:nvPicPr>
          <p:cNvPr id="5" name="그림 4">
            <a:extLst>
              <a:ext uri="{FF2B5EF4-FFF2-40B4-BE49-F238E27FC236}">
                <a16:creationId xmlns:a16="http://schemas.microsoft.com/office/drawing/2014/main" xmlns="" id="{35B02FBB-90F3-40C8-91DF-18D241D64A93}"/>
              </a:ext>
            </a:extLst>
          </p:cNvPr>
          <p:cNvPicPr>
            <a:picLocks noChangeAspect="1"/>
          </p:cNvPicPr>
          <p:nvPr/>
        </p:nvPicPr>
        <p:blipFill>
          <a:blip r:embed="rId3"/>
          <a:stretch>
            <a:fillRect/>
          </a:stretch>
        </p:blipFill>
        <p:spPr>
          <a:xfrm>
            <a:off x="838200" y="4593154"/>
            <a:ext cx="3124471" cy="1798476"/>
          </a:xfrm>
          <a:prstGeom prst="rect">
            <a:avLst/>
          </a:prstGeom>
        </p:spPr>
      </p:pic>
      <p:pic>
        <p:nvPicPr>
          <p:cNvPr id="6" name="그림 5">
            <a:extLst>
              <a:ext uri="{FF2B5EF4-FFF2-40B4-BE49-F238E27FC236}">
                <a16:creationId xmlns:a16="http://schemas.microsoft.com/office/drawing/2014/main" xmlns="" id="{D1F10701-4176-4C94-A4B9-B3084D9939A5}"/>
              </a:ext>
            </a:extLst>
          </p:cNvPr>
          <p:cNvPicPr>
            <a:picLocks noChangeAspect="1"/>
          </p:cNvPicPr>
          <p:nvPr/>
        </p:nvPicPr>
        <p:blipFill>
          <a:blip r:embed="rId4"/>
          <a:stretch>
            <a:fillRect/>
          </a:stretch>
        </p:blipFill>
        <p:spPr>
          <a:xfrm>
            <a:off x="8294733" y="1690688"/>
            <a:ext cx="1416005" cy="2517342"/>
          </a:xfrm>
          <a:prstGeom prst="rect">
            <a:avLst/>
          </a:prstGeom>
        </p:spPr>
      </p:pic>
      <p:pic>
        <p:nvPicPr>
          <p:cNvPr id="7" name="그림 6">
            <a:extLst>
              <a:ext uri="{FF2B5EF4-FFF2-40B4-BE49-F238E27FC236}">
                <a16:creationId xmlns:a16="http://schemas.microsoft.com/office/drawing/2014/main" xmlns="" id="{AFFAA692-EA26-4D3D-A52E-3F798FB96309}"/>
              </a:ext>
            </a:extLst>
          </p:cNvPr>
          <p:cNvPicPr>
            <a:picLocks noChangeAspect="1"/>
          </p:cNvPicPr>
          <p:nvPr/>
        </p:nvPicPr>
        <p:blipFill>
          <a:blip r:embed="rId5"/>
          <a:stretch>
            <a:fillRect/>
          </a:stretch>
        </p:blipFill>
        <p:spPr>
          <a:xfrm>
            <a:off x="7471547" y="4593154"/>
            <a:ext cx="3062376" cy="1722586"/>
          </a:xfrm>
          <a:prstGeom prst="rect">
            <a:avLst/>
          </a:prstGeom>
        </p:spPr>
      </p:pic>
      <p:sp>
        <p:nvSpPr>
          <p:cNvPr id="8" name="화살표: 오른쪽 7">
            <a:extLst>
              <a:ext uri="{FF2B5EF4-FFF2-40B4-BE49-F238E27FC236}">
                <a16:creationId xmlns:a16="http://schemas.microsoft.com/office/drawing/2014/main" xmlns="" id="{DC021315-0BB9-433C-824C-BCB977D8A86D}"/>
              </a:ext>
            </a:extLst>
          </p:cNvPr>
          <p:cNvSpPr/>
          <p:nvPr/>
        </p:nvSpPr>
        <p:spPr>
          <a:xfrm>
            <a:off x="4916251" y="3010301"/>
            <a:ext cx="1367268" cy="1073777"/>
          </a:xfrm>
          <a:prstGeom prst="rightArrow">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1752689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0DF24FAD-75C5-4B9A-B633-5ED174A11B85}"/>
              </a:ext>
            </a:extLst>
          </p:cNvPr>
          <p:cNvSpPr>
            <a:spLocks noGrp="1"/>
          </p:cNvSpPr>
          <p:nvPr>
            <p:ph type="title"/>
          </p:nvPr>
        </p:nvSpPr>
        <p:spPr/>
        <p:txBody>
          <a:bodyPr/>
          <a:lstStyle/>
          <a:p>
            <a:endParaRPr lang="ko-KR" altLang="en-US"/>
          </a:p>
        </p:txBody>
      </p:sp>
      <p:pic>
        <p:nvPicPr>
          <p:cNvPr id="4" name="그림 3">
            <a:extLst>
              <a:ext uri="{FF2B5EF4-FFF2-40B4-BE49-F238E27FC236}">
                <a16:creationId xmlns:a16="http://schemas.microsoft.com/office/drawing/2014/main" xmlns="" id="{7F43F778-D741-4650-AA03-187BCC842EAD}"/>
              </a:ext>
            </a:extLst>
          </p:cNvPr>
          <p:cNvPicPr>
            <a:picLocks noChangeAspect="1"/>
          </p:cNvPicPr>
          <p:nvPr/>
        </p:nvPicPr>
        <p:blipFill>
          <a:blip r:embed="rId2"/>
          <a:stretch>
            <a:fillRect/>
          </a:stretch>
        </p:blipFill>
        <p:spPr>
          <a:xfrm>
            <a:off x="1404931" y="2426195"/>
            <a:ext cx="1684166" cy="1516511"/>
          </a:xfrm>
          <a:prstGeom prst="rect">
            <a:avLst/>
          </a:prstGeom>
        </p:spPr>
      </p:pic>
      <p:pic>
        <p:nvPicPr>
          <p:cNvPr id="5" name="그림 4">
            <a:extLst>
              <a:ext uri="{FF2B5EF4-FFF2-40B4-BE49-F238E27FC236}">
                <a16:creationId xmlns:a16="http://schemas.microsoft.com/office/drawing/2014/main" xmlns="" id="{910B47BE-A7A0-403D-B760-7F87B81C225A}"/>
              </a:ext>
            </a:extLst>
          </p:cNvPr>
          <p:cNvPicPr>
            <a:picLocks noChangeAspect="1"/>
          </p:cNvPicPr>
          <p:nvPr/>
        </p:nvPicPr>
        <p:blipFill>
          <a:blip r:embed="rId3"/>
          <a:stretch>
            <a:fillRect/>
          </a:stretch>
        </p:blipFill>
        <p:spPr>
          <a:xfrm>
            <a:off x="3662408" y="2426195"/>
            <a:ext cx="1486029" cy="2331922"/>
          </a:xfrm>
          <a:prstGeom prst="rect">
            <a:avLst/>
          </a:prstGeom>
        </p:spPr>
      </p:pic>
      <p:pic>
        <p:nvPicPr>
          <p:cNvPr id="6" name="그림 5">
            <a:extLst>
              <a:ext uri="{FF2B5EF4-FFF2-40B4-BE49-F238E27FC236}">
                <a16:creationId xmlns:a16="http://schemas.microsoft.com/office/drawing/2014/main" xmlns="" id="{A3198D3D-0B0F-4CBF-800C-19A4EED979E4}"/>
              </a:ext>
            </a:extLst>
          </p:cNvPr>
          <p:cNvPicPr>
            <a:picLocks noChangeAspect="1"/>
          </p:cNvPicPr>
          <p:nvPr/>
        </p:nvPicPr>
        <p:blipFill>
          <a:blip r:embed="rId4"/>
          <a:stretch>
            <a:fillRect/>
          </a:stretch>
        </p:blipFill>
        <p:spPr>
          <a:xfrm>
            <a:off x="5545130" y="2426195"/>
            <a:ext cx="2377646" cy="1470787"/>
          </a:xfrm>
          <a:prstGeom prst="rect">
            <a:avLst/>
          </a:prstGeom>
        </p:spPr>
      </p:pic>
      <p:pic>
        <p:nvPicPr>
          <p:cNvPr id="7" name="그림 6">
            <a:extLst>
              <a:ext uri="{FF2B5EF4-FFF2-40B4-BE49-F238E27FC236}">
                <a16:creationId xmlns:a16="http://schemas.microsoft.com/office/drawing/2014/main" xmlns="" id="{273F6CE6-2A07-44A4-A4B8-51BEFD4889AD}"/>
              </a:ext>
            </a:extLst>
          </p:cNvPr>
          <p:cNvPicPr>
            <a:picLocks noChangeAspect="1"/>
          </p:cNvPicPr>
          <p:nvPr/>
        </p:nvPicPr>
        <p:blipFill>
          <a:blip r:embed="rId5"/>
          <a:stretch>
            <a:fillRect/>
          </a:stretch>
        </p:blipFill>
        <p:spPr>
          <a:xfrm>
            <a:off x="8319469" y="2218295"/>
            <a:ext cx="2430991" cy="2293819"/>
          </a:xfrm>
          <a:prstGeom prst="rect">
            <a:avLst/>
          </a:prstGeom>
        </p:spPr>
      </p:pic>
      <p:sp>
        <p:nvSpPr>
          <p:cNvPr id="9" name="TextBox 8">
            <a:extLst>
              <a:ext uri="{FF2B5EF4-FFF2-40B4-BE49-F238E27FC236}">
                <a16:creationId xmlns:a16="http://schemas.microsoft.com/office/drawing/2014/main" xmlns="" id="{4EF71C22-ED89-43D5-A911-B49C8FFFB127}"/>
              </a:ext>
            </a:extLst>
          </p:cNvPr>
          <p:cNvSpPr txBox="1"/>
          <p:nvPr/>
        </p:nvSpPr>
        <p:spPr>
          <a:xfrm>
            <a:off x="914399" y="4978400"/>
            <a:ext cx="9406467" cy="923330"/>
          </a:xfrm>
          <a:prstGeom prst="rect">
            <a:avLst/>
          </a:prstGeom>
          <a:noFill/>
        </p:spPr>
        <p:txBody>
          <a:bodyPr wrap="square" rtlCol="0">
            <a:spAutoFit/>
          </a:bodyPr>
          <a:lstStyle/>
          <a:p>
            <a:pPr marL="285750" indent="-285750">
              <a:buFont typeface="Arial" panose="020B0604020202020204" pitchFamily="34" charset="0"/>
              <a:buChar char="•"/>
            </a:pPr>
            <a:r>
              <a:rPr lang="ko-KR" altLang="en-US" dirty="0" err="1"/>
              <a:t>정규화된</a:t>
            </a:r>
            <a:r>
              <a:rPr lang="ko-KR" altLang="en-US" dirty="0"/>
              <a:t> 좌표가 실제 단말의 </a:t>
            </a:r>
            <a:r>
              <a:rPr lang="en-US" altLang="ko-KR" dirty="0"/>
              <a:t>viewport</a:t>
            </a:r>
            <a:r>
              <a:rPr lang="ko-KR" altLang="en-US" dirty="0"/>
              <a:t>에 의해서</a:t>
            </a:r>
            <a:r>
              <a:rPr lang="en-US" altLang="ko-KR" dirty="0"/>
              <a:t>, </a:t>
            </a:r>
            <a:r>
              <a:rPr lang="ko-KR" altLang="en-US" dirty="0"/>
              <a:t>화면 비율에 맞춰서 늘어 날 수 있다</a:t>
            </a:r>
            <a:r>
              <a:rPr lang="en-US" altLang="ko-KR" dirty="0"/>
              <a:t>.</a:t>
            </a:r>
          </a:p>
          <a:p>
            <a:pPr marL="285750" indent="-285750">
              <a:buFont typeface="Arial" panose="020B0604020202020204" pitchFamily="34" charset="0"/>
              <a:buChar char="•"/>
            </a:pPr>
            <a:r>
              <a:rPr lang="en-US" altLang="ko-KR" dirty="0"/>
              <a:t>[-1280/720, 1280/720] = [-1.78, 1.78], portrait</a:t>
            </a:r>
            <a:r>
              <a:rPr lang="ko-KR" altLang="en-US" dirty="0"/>
              <a:t>에서 높이를 </a:t>
            </a:r>
            <a:r>
              <a:rPr lang="en-US" altLang="ko-KR" dirty="0"/>
              <a:t>[-1.78, 1.78], landscape</a:t>
            </a:r>
            <a:r>
              <a:rPr lang="ko-KR" altLang="en-US" dirty="0"/>
              <a:t>인 경우 </a:t>
            </a:r>
            <a:r>
              <a:rPr lang="en-US" altLang="ko-KR" dirty="0"/>
              <a:t>width</a:t>
            </a:r>
            <a:r>
              <a:rPr lang="ko-KR" altLang="en-US" dirty="0"/>
              <a:t>를 </a:t>
            </a:r>
            <a:r>
              <a:rPr lang="en-US" altLang="ko-KR" dirty="0"/>
              <a:t>[-1.78, 1.78]</a:t>
            </a:r>
            <a:r>
              <a:rPr lang="ko-KR" altLang="en-US" dirty="0"/>
              <a:t>로 설정</a:t>
            </a:r>
          </a:p>
        </p:txBody>
      </p:sp>
    </p:spTree>
    <p:extLst>
      <p:ext uri="{BB962C8B-B14F-4D97-AF65-F5344CB8AC3E}">
        <p14:creationId xmlns:p14="http://schemas.microsoft.com/office/powerpoint/2010/main" val="869052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05BA2B0C-311D-4957-B154-B5AF0035C216}"/>
              </a:ext>
            </a:extLst>
          </p:cNvPr>
          <p:cNvSpPr>
            <a:spLocks noGrp="1"/>
          </p:cNvSpPr>
          <p:nvPr>
            <p:ph type="title"/>
          </p:nvPr>
        </p:nvSpPr>
        <p:spPr/>
        <p:txBody>
          <a:bodyPr/>
          <a:lstStyle/>
          <a:p>
            <a:r>
              <a:rPr lang="ko-KR" altLang="en-US" dirty="0"/>
              <a:t>행렬</a:t>
            </a:r>
          </a:p>
        </p:txBody>
      </p:sp>
      <p:pic>
        <p:nvPicPr>
          <p:cNvPr id="4" name="그림 3">
            <a:extLst>
              <a:ext uri="{FF2B5EF4-FFF2-40B4-BE49-F238E27FC236}">
                <a16:creationId xmlns:a16="http://schemas.microsoft.com/office/drawing/2014/main" xmlns="" id="{715A20DD-2A37-4CA6-9C9E-F3EC6E06B870}"/>
              </a:ext>
            </a:extLst>
          </p:cNvPr>
          <p:cNvPicPr>
            <a:picLocks noChangeAspect="1"/>
          </p:cNvPicPr>
          <p:nvPr/>
        </p:nvPicPr>
        <p:blipFill>
          <a:blip r:embed="rId2"/>
          <a:stretch>
            <a:fillRect/>
          </a:stretch>
        </p:blipFill>
        <p:spPr>
          <a:xfrm>
            <a:off x="1154096" y="2169203"/>
            <a:ext cx="403895" cy="1044030"/>
          </a:xfrm>
          <a:prstGeom prst="rect">
            <a:avLst/>
          </a:prstGeom>
        </p:spPr>
      </p:pic>
      <p:sp>
        <p:nvSpPr>
          <p:cNvPr id="5" name="TextBox 4">
            <a:extLst>
              <a:ext uri="{FF2B5EF4-FFF2-40B4-BE49-F238E27FC236}">
                <a16:creationId xmlns:a16="http://schemas.microsoft.com/office/drawing/2014/main" xmlns="" id="{0405D55D-5ED6-4F1D-A725-BD07C3A39D47}"/>
              </a:ext>
            </a:extLst>
          </p:cNvPr>
          <p:cNvSpPr txBox="1"/>
          <p:nvPr/>
        </p:nvSpPr>
        <p:spPr>
          <a:xfrm>
            <a:off x="611764" y="1799871"/>
            <a:ext cx="1488558" cy="369332"/>
          </a:xfrm>
          <a:prstGeom prst="rect">
            <a:avLst/>
          </a:prstGeom>
          <a:noFill/>
        </p:spPr>
        <p:txBody>
          <a:bodyPr wrap="square" rtlCol="0">
            <a:spAutoFit/>
          </a:bodyPr>
          <a:lstStyle/>
          <a:p>
            <a:pPr algn="ctr"/>
            <a:r>
              <a:rPr lang="en-US" altLang="ko-KR" dirty="0"/>
              <a:t>Vector</a:t>
            </a:r>
            <a:endParaRPr lang="ko-KR" altLang="en-US" dirty="0"/>
          </a:p>
        </p:txBody>
      </p:sp>
      <p:pic>
        <p:nvPicPr>
          <p:cNvPr id="6" name="그림 5">
            <a:extLst>
              <a:ext uri="{FF2B5EF4-FFF2-40B4-BE49-F238E27FC236}">
                <a16:creationId xmlns:a16="http://schemas.microsoft.com/office/drawing/2014/main" xmlns="" id="{92DF55E7-8C5E-4DD4-AAC4-156958705ED3}"/>
              </a:ext>
            </a:extLst>
          </p:cNvPr>
          <p:cNvPicPr>
            <a:picLocks noChangeAspect="1"/>
          </p:cNvPicPr>
          <p:nvPr/>
        </p:nvPicPr>
        <p:blipFill>
          <a:blip r:embed="rId3"/>
          <a:stretch>
            <a:fillRect/>
          </a:stretch>
        </p:blipFill>
        <p:spPr>
          <a:xfrm>
            <a:off x="2540765" y="2115858"/>
            <a:ext cx="1432684" cy="1150720"/>
          </a:xfrm>
          <a:prstGeom prst="rect">
            <a:avLst/>
          </a:prstGeom>
        </p:spPr>
      </p:pic>
      <p:sp>
        <p:nvSpPr>
          <p:cNvPr id="7" name="TextBox 6">
            <a:extLst>
              <a:ext uri="{FF2B5EF4-FFF2-40B4-BE49-F238E27FC236}">
                <a16:creationId xmlns:a16="http://schemas.microsoft.com/office/drawing/2014/main" xmlns="" id="{95B9E482-B9E2-4E22-BBC8-BF395BD60340}"/>
              </a:ext>
            </a:extLst>
          </p:cNvPr>
          <p:cNvSpPr txBox="1"/>
          <p:nvPr/>
        </p:nvSpPr>
        <p:spPr>
          <a:xfrm>
            <a:off x="2423630" y="1799871"/>
            <a:ext cx="1488558" cy="369332"/>
          </a:xfrm>
          <a:prstGeom prst="rect">
            <a:avLst/>
          </a:prstGeom>
          <a:noFill/>
        </p:spPr>
        <p:txBody>
          <a:bodyPr wrap="square" rtlCol="0">
            <a:spAutoFit/>
          </a:bodyPr>
          <a:lstStyle/>
          <a:p>
            <a:pPr algn="ctr"/>
            <a:r>
              <a:rPr lang="en-US" altLang="ko-KR" dirty="0"/>
              <a:t>Matrix</a:t>
            </a:r>
            <a:endParaRPr lang="ko-KR" altLang="en-US" dirty="0"/>
          </a:p>
        </p:txBody>
      </p:sp>
      <p:pic>
        <p:nvPicPr>
          <p:cNvPr id="8" name="그림 7">
            <a:extLst>
              <a:ext uri="{FF2B5EF4-FFF2-40B4-BE49-F238E27FC236}">
                <a16:creationId xmlns:a16="http://schemas.microsoft.com/office/drawing/2014/main" xmlns="" id="{B8C91FF7-533E-4BC1-9753-CC0080157D33}"/>
              </a:ext>
            </a:extLst>
          </p:cNvPr>
          <p:cNvPicPr>
            <a:picLocks noChangeAspect="1"/>
          </p:cNvPicPr>
          <p:nvPr/>
        </p:nvPicPr>
        <p:blipFill>
          <a:blip r:embed="rId4"/>
          <a:stretch>
            <a:fillRect/>
          </a:stretch>
        </p:blipFill>
        <p:spPr>
          <a:xfrm>
            <a:off x="5103346" y="2108237"/>
            <a:ext cx="4473328" cy="1104996"/>
          </a:xfrm>
          <a:prstGeom prst="rect">
            <a:avLst/>
          </a:prstGeom>
        </p:spPr>
      </p:pic>
      <p:sp>
        <p:nvSpPr>
          <p:cNvPr id="9" name="직사각형 8">
            <a:extLst>
              <a:ext uri="{FF2B5EF4-FFF2-40B4-BE49-F238E27FC236}">
                <a16:creationId xmlns:a16="http://schemas.microsoft.com/office/drawing/2014/main" xmlns="" id="{12860144-96DE-49F0-BE90-F802CB04763E}"/>
              </a:ext>
            </a:extLst>
          </p:cNvPr>
          <p:cNvSpPr/>
          <p:nvPr/>
        </p:nvSpPr>
        <p:spPr>
          <a:xfrm>
            <a:off x="5401733" y="1690688"/>
            <a:ext cx="3505200" cy="369332"/>
          </a:xfrm>
          <a:prstGeom prst="rect">
            <a:avLst/>
          </a:prstGeom>
        </p:spPr>
        <p:txBody>
          <a:bodyPr wrap="square">
            <a:spAutoFit/>
          </a:bodyPr>
          <a:lstStyle/>
          <a:p>
            <a:r>
              <a:rPr lang="en-US" altLang="ko-KR" dirty="0"/>
              <a:t>Matrix-Vector Multiplication </a:t>
            </a:r>
            <a:endParaRPr lang="ko-KR" altLang="en-US" dirty="0"/>
          </a:p>
        </p:txBody>
      </p:sp>
      <p:pic>
        <p:nvPicPr>
          <p:cNvPr id="10" name="그림 9">
            <a:extLst>
              <a:ext uri="{FF2B5EF4-FFF2-40B4-BE49-F238E27FC236}">
                <a16:creationId xmlns:a16="http://schemas.microsoft.com/office/drawing/2014/main" xmlns="" id="{55661707-443F-4569-B516-4A3118E9A20C}"/>
              </a:ext>
            </a:extLst>
          </p:cNvPr>
          <p:cNvPicPr>
            <a:picLocks noChangeAspect="1"/>
          </p:cNvPicPr>
          <p:nvPr/>
        </p:nvPicPr>
        <p:blipFill>
          <a:blip r:embed="rId5"/>
          <a:stretch>
            <a:fillRect/>
          </a:stretch>
        </p:blipFill>
        <p:spPr>
          <a:xfrm>
            <a:off x="945480" y="4355752"/>
            <a:ext cx="1188823" cy="1135478"/>
          </a:xfrm>
          <a:prstGeom prst="rect">
            <a:avLst/>
          </a:prstGeom>
        </p:spPr>
      </p:pic>
      <p:sp>
        <p:nvSpPr>
          <p:cNvPr id="11" name="직사각형 10">
            <a:extLst>
              <a:ext uri="{FF2B5EF4-FFF2-40B4-BE49-F238E27FC236}">
                <a16:creationId xmlns:a16="http://schemas.microsoft.com/office/drawing/2014/main" xmlns="" id="{4EF5AFC7-FA48-4261-A187-DE65D21BFEFA}"/>
              </a:ext>
            </a:extLst>
          </p:cNvPr>
          <p:cNvSpPr/>
          <p:nvPr/>
        </p:nvSpPr>
        <p:spPr>
          <a:xfrm>
            <a:off x="512217" y="4039765"/>
            <a:ext cx="3230049" cy="369332"/>
          </a:xfrm>
          <a:prstGeom prst="rect">
            <a:avLst/>
          </a:prstGeom>
        </p:spPr>
        <p:txBody>
          <a:bodyPr wrap="square">
            <a:spAutoFit/>
          </a:bodyPr>
          <a:lstStyle/>
          <a:p>
            <a:r>
              <a:rPr lang="en-US" altLang="ko-KR" dirty="0">
                <a:solidFill>
                  <a:srgbClr val="000000"/>
                </a:solidFill>
                <a:latin typeface="MyriadPro-Semibold"/>
              </a:rPr>
              <a:t>The Identity Matrix</a:t>
            </a:r>
            <a:r>
              <a:rPr lang="en-US" altLang="ko-KR" dirty="0"/>
              <a:t> (</a:t>
            </a:r>
            <a:r>
              <a:rPr lang="ko-KR" altLang="en-US" dirty="0"/>
              <a:t>단위 행렬</a:t>
            </a:r>
            <a:r>
              <a:rPr lang="en-US" altLang="ko-KR" dirty="0"/>
              <a:t>)</a:t>
            </a:r>
            <a:endParaRPr lang="ko-KR" altLang="en-US" dirty="0"/>
          </a:p>
        </p:txBody>
      </p:sp>
      <p:pic>
        <p:nvPicPr>
          <p:cNvPr id="12" name="그림 11">
            <a:extLst>
              <a:ext uri="{FF2B5EF4-FFF2-40B4-BE49-F238E27FC236}">
                <a16:creationId xmlns:a16="http://schemas.microsoft.com/office/drawing/2014/main" xmlns="" id="{2D3C92C3-E959-40BE-8948-8F36FC0DDC3B}"/>
              </a:ext>
            </a:extLst>
          </p:cNvPr>
          <p:cNvPicPr>
            <a:picLocks noChangeAspect="1"/>
          </p:cNvPicPr>
          <p:nvPr/>
        </p:nvPicPr>
        <p:blipFill>
          <a:blip r:embed="rId6"/>
          <a:stretch>
            <a:fillRect/>
          </a:stretch>
        </p:blipFill>
        <p:spPr>
          <a:xfrm>
            <a:off x="2684699" y="4409097"/>
            <a:ext cx="4145639" cy="1059272"/>
          </a:xfrm>
          <a:prstGeom prst="rect">
            <a:avLst/>
          </a:prstGeom>
        </p:spPr>
      </p:pic>
      <p:pic>
        <p:nvPicPr>
          <p:cNvPr id="13" name="그림 12">
            <a:extLst>
              <a:ext uri="{FF2B5EF4-FFF2-40B4-BE49-F238E27FC236}">
                <a16:creationId xmlns:a16="http://schemas.microsoft.com/office/drawing/2014/main" xmlns="" id="{980CDA78-01A8-40C5-ADF6-4A5FC3066420}"/>
              </a:ext>
            </a:extLst>
          </p:cNvPr>
          <p:cNvPicPr>
            <a:picLocks noChangeAspect="1"/>
          </p:cNvPicPr>
          <p:nvPr/>
        </p:nvPicPr>
        <p:blipFill>
          <a:blip r:embed="rId7"/>
          <a:stretch>
            <a:fillRect/>
          </a:stretch>
        </p:blipFill>
        <p:spPr>
          <a:xfrm>
            <a:off x="7130008" y="4431780"/>
            <a:ext cx="320068" cy="1051651"/>
          </a:xfrm>
          <a:prstGeom prst="rect">
            <a:avLst/>
          </a:prstGeom>
        </p:spPr>
      </p:pic>
      <p:sp>
        <p:nvSpPr>
          <p:cNvPr id="14" name="TextBox 13">
            <a:extLst>
              <a:ext uri="{FF2B5EF4-FFF2-40B4-BE49-F238E27FC236}">
                <a16:creationId xmlns:a16="http://schemas.microsoft.com/office/drawing/2014/main" xmlns="" id="{102166B0-28D0-4ED8-98C0-1A890AD83C48}"/>
              </a:ext>
            </a:extLst>
          </p:cNvPr>
          <p:cNvSpPr txBox="1"/>
          <p:nvPr/>
        </p:nvSpPr>
        <p:spPr>
          <a:xfrm>
            <a:off x="6777056" y="4778429"/>
            <a:ext cx="340833" cy="369332"/>
          </a:xfrm>
          <a:prstGeom prst="rect">
            <a:avLst/>
          </a:prstGeom>
          <a:noFill/>
        </p:spPr>
        <p:txBody>
          <a:bodyPr wrap="square" rtlCol="0">
            <a:spAutoFit/>
          </a:bodyPr>
          <a:lstStyle/>
          <a:p>
            <a:r>
              <a:rPr lang="en-US" altLang="ko-KR" dirty="0"/>
              <a:t>=</a:t>
            </a:r>
            <a:endParaRPr lang="ko-KR" altLang="en-US" dirty="0"/>
          </a:p>
        </p:txBody>
      </p:sp>
    </p:spTree>
    <p:extLst>
      <p:ext uri="{BB962C8B-B14F-4D97-AF65-F5344CB8AC3E}">
        <p14:creationId xmlns:p14="http://schemas.microsoft.com/office/powerpoint/2010/main" val="34794670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AC709288-A169-4C6F-86B5-A3ADAC8A739B}"/>
              </a:ext>
            </a:extLst>
          </p:cNvPr>
          <p:cNvSpPr>
            <a:spLocks noGrp="1"/>
          </p:cNvSpPr>
          <p:nvPr>
            <p:ph type="title"/>
          </p:nvPr>
        </p:nvSpPr>
        <p:spPr/>
        <p:txBody>
          <a:bodyPr/>
          <a:lstStyle/>
          <a:p>
            <a:r>
              <a:rPr lang="ko-KR" altLang="en-US" dirty="0"/>
              <a:t>행렬</a:t>
            </a:r>
          </a:p>
        </p:txBody>
      </p:sp>
      <p:sp>
        <p:nvSpPr>
          <p:cNvPr id="3" name="내용 개체 틀 2">
            <a:extLst>
              <a:ext uri="{FF2B5EF4-FFF2-40B4-BE49-F238E27FC236}">
                <a16:creationId xmlns:a16="http://schemas.microsoft.com/office/drawing/2014/main" xmlns="" id="{903294CB-2622-4F72-8D2D-7F58BD5EEADC}"/>
              </a:ext>
            </a:extLst>
          </p:cNvPr>
          <p:cNvSpPr>
            <a:spLocks noGrp="1"/>
          </p:cNvSpPr>
          <p:nvPr>
            <p:ph idx="1"/>
          </p:nvPr>
        </p:nvSpPr>
        <p:spPr>
          <a:xfrm>
            <a:off x="838200" y="1825625"/>
            <a:ext cx="10515600" cy="697442"/>
          </a:xfrm>
        </p:spPr>
        <p:txBody>
          <a:bodyPr/>
          <a:lstStyle/>
          <a:p>
            <a:r>
              <a:rPr lang="en-US" altLang="ko-KR" dirty="0"/>
              <a:t>(2,2) </a:t>
            </a:r>
            <a:r>
              <a:rPr lang="ko-KR" altLang="en-US" dirty="0"/>
              <a:t>을 </a:t>
            </a:r>
            <a:r>
              <a:rPr lang="en-US" altLang="ko-KR" dirty="0"/>
              <a:t>(3,3)</a:t>
            </a:r>
            <a:r>
              <a:rPr lang="ko-KR" altLang="en-US" dirty="0"/>
              <a:t>만큼 이동했을 때</a:t>
            </a:r>
            <a:r>
              <a:rPr lang="en-US" altLang="ko-KR" dirty="0"/>
              <a:t>, (5,5)</a:t>
            </a:r>
            <a:r>
              <a:rPr lang="ko-KR" altLang="en-US" dirty="0"/>
              <a:t>가 되는 과정</a:t>
            </a:r>
          </a:p>
        </p:txBody>
      </p:sp>
      <p:pic>
        <p:nvPicPr>
          <p:cNvPr id="4" name="그림 3">
            <a:extLst>
              <a:ext uri="{FF2B5EF4-FFF2-40B4-BE49-F238E27FC236}">
                <a16:creationId xmlns:a16="http://schemas.microsoft.com/office/drawing/2014/main" xmlns="" id="{581E919E-29C1-4385-8C8A-8C753A4015AE}"/>
              </a:ext>
            </a:extLst>
          </p:cNvPr>
          <p:cNvPicPr>
            <a:picLocks noChangeAspect="1"/>
          </p:cNvPicPr>
          <p:nvPr/>
        </p:nvPicPr>
        <p:blipFill>
          <a:blip r:embed="rId2"/>
          <a:stretch>
            <a:fillRect/>
          </a:stretch>
        </p:blipFill>
        <p:spPr>
          <a:xfrm>
            <a:off x="9837289" y="1379968"/>
            <a:ext cx="1516511" cy="1143099"/>
          </a:xfrm>
          <a:prstGeom prst="rect">
            <a:avLst/>
          </a:prstGeom>
        </p:spPr>
      </p:pic>
      <p:pic>
        <p:nvPicPr>
          <p:cNvPr id="5" name="그림 4">
            <a:extLst>
              <a:ext uri="{FF2B5EF4-FFF2-40B4-BE49-F238E27FC236}">
                <a16:creationId xmlns:a16="http://schemas.microsoft.com/office/drawing/2014/main" xmlns="" id="{6CCEADEB-C55D-41D5-85B4-3D592BDA1792}"/>
              </a:ext>
            </a:extLst>
          </p:cNvPr>
          <p:cNvPicPr>
            <a:picLocks noChangeAspect="1"/>
          </p:cNvPicPr>
          <p:nvPr/>
        </p:nvPicPr>
        <p:blipFill>
          <a:blip r:embed="rId3"/>
          <a:stretch>
            <a:fillRect/>
          </a:stretch>
        </p:blipFill>
        <p:spPr>
          <a:xfrm>
            <a:off x="1192105" y="2578200"/>
            <a:ext cx="5075392" cy="1240859"/>
          </a:xfrm>
          <a:prstGeom prst="rect">
            <a:avLst/>
          </a:prstGeom>
        </p:spPr>
      </p:pic>
      <p:pic>
        <p:nvPicPr>
          <p:cNvPr id="6" name="그림 5">
            <a:extLst>
              <a:ext uri="{FF2B5EF4-FFF2-40B4-BE49-F238E27FC236}">
                <a16:creationId xmlns:a16="http://schemas.microsoft.com/office/drawing/2014/main" xmlns="" id="{7CCEFAD6-7BFF-4249-82F0-65724390975F}"/>
              </a:ext>
            </a:extLst>
          </p:cNvPr>
          <p:cNvPicPr>
            <a:picLocks noChangeAspect="1"/>
          </p:cNvPicPr>
          <p:nvPr/>
        </p:nvPicPr>
        <p:blipFill>
          <a:blip r:embed="rId4"/>
          <a:stretch>
            <a:fillRect/>
          </a:stretch>
        </p:blipFill>
        <p:spPr>
          <a:xfrm>
            <a:off x="6509793" y="2578199"/>
            <a:ext cx="2217122" cy="1240859"/>
          </a:xfrm>
          <a:prstGeom prst="rect">
            <a:avLst/>
          </a:prstGeom>
        </p:spPr>
      </p:pic>
      <p:sp>
        <p:nvSpPr>
          <p:cNvPr id="7" name="TextBox 6">
            <a:extLst>
              <a:ext uri="{FF2B5EF4-FFF2-40B4-BE49-F238E27FC236}">
                <a16:creationId xmlns:a16="http://schemas.microsoft.com/office/drawing/2014/main" xmlns="" id="{91CC8EE9-1116-4C38-B457-36B97EA80DA6}"/>
              </a:ext>
            </a:extLst>
          </p:cNvPr>
          <p:cNvSpPr txBox="1"/>
          <p:nvPr/>
        </p:nvSpPr>
        <p:spPr>
          <a:xfrm>
            <a:off x="6168960" y="3013963"/>
            <a:ext cx="340833" cy="369332"/>
          </a:xfrm>
          <a:prstGeom prst="rect">
            <a:avLst/>
          </a:prstGeom>
          <a:noFill/>
        </p:spPr>
        <p:txBody>
          <a:bodyPr wrap="square" rtlCol="0">
            <a:spAutoFit/>
          </a:bodyPr>
          <a:lstStyle/>
          <a:p>
            <a:r>
              <a:rPr lang="en-US" altLang="ko-KR" dirty="0"/>
              <a:t>=</a:t>
            </a:r>
            <a:endParaRPr lang="ko-KR" altLang="en-US" dirty="0"/>
          </a:p>
        </p:txBody>
      </p:sp>
      <p:sp>
        <p:nvSpPr>
          <p:cNvPr id="8" name="TextBox 7">
            <a:extLst>
              <a:ext uri="{FF2B5EF4-FFF2-40B4-BE49-F238E27FC236}">
                <a16:creationId xmlns:a16="http://schemas.microsoft.com/office/drawing/2014/main" xmlns="" id="{13AAABB8-7A80-44C8-8D05-449013239369}"/>
              </a:ext>
            </a:extLst>
          </p:cNvPr>
          <p:cNvSpPr txBox="1"/>
          <p:nvPr/>
        </p:nvSpPr>
        <p:spPr>
          <a:xfrm>
            <a:off x="8628378" y="3043325"/>
            <a:ext cx="340833" cy="369332"/>
          </a:xfrm>
          <a:prstGeom prst="rect">
            <a:avLst/>
          </a:prstGeom>
          <a:noFill/>
        </p:spPr>
        <p:txBody>
          <a:bodyPr wrap="square" rtlCol="0">
            <a:spAutoFit/>
          </a:bodyPr>
          <a:lstStyle/>
          <a:p>
            <a:r>
              <a:rPr lang="en-US" altLang="ko-KR" dirty="0"/>
              <a:t>=</a:t>
            </a:r>
            <a:endParaRPr lang="ko-KR" altLang="en-US" dirty="0"/>
          </a:p>
        </p:txBody>
      </p:sp>
      <p:pic>
        <p:nvPicPr>
          <p:cNvPr id="9" name="그림 8">
            <a:extLst>
              <a:ext uri="{FF2B5EF4-FFF2-40B4-BE49-F238E27FC236}">
                <a16:creationId xmlns:a16="http://schemas.microsoft.com/office/drawing/2014/main" xmlns="" id="{1B097FE6-F295-4D6D-B101-C74053117A94}"/>
              </a:ext>
            </a:extLst>
          </p:cNvPr>
          <p:cNvPicPr>
            <a:picLocks noChangeAspect="1"/>
          </p:cNvPicPr>
          <p:nvPr/>
        </p:nvPicPr>
        <p:blipFill>
          <a:blip r:embed="rId5"/>
          <a:stretch>
            <a:fillRect/>
          </a:stretch>
        </p:blipFill>
        <p:spPr>
          <a:xfrm>
            <a:off x="8900899" y="2602529"/>
            <a:ext cx="340996" cy="1216529"/>
          </a:xfrm>
          <a:prstGeom prst="rect">
            <a:avLst/>
          </a:prstGeom>
        </p:spPr>
      </p:pic>
    </p:spTree>
    <p:extLst>
      <p:ext uri="{BB962C8B-B14F-4D97-AF65-F5344CB8AC3E}">
        <p14:creationId xmlns:p14="http://schemas.microsoft.com/office/powerpoint/2010/main" val="35026743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965C3EC4-3EFE-41F5-84A4-C35C1A47A323}"/>
              </a:ext>
            </a:extLst>
          </p:cNvPr>
          <p:cNvSpPr>
            <a:spLocks noGrp="1"/>
          </p:cNvSpPr>
          <p:nvPr>
            <p:ph type="title"/>
          </p:nvPr>
        </p:nvSpPr>
        <p:spPr/>
        <p:txBody>
          <a:bodyPr/>
          <a:lstStyle/>
          <a:p>
            <a:r>
              <a:rPr lang="en-US" altLang="ko-KR" dirty="0"/>
              <a:t>Defining an Orthographic Projection </a:t>
            </a:r>
            <a:endParaRPr lang="ko-KR" altLang="en-US" dirty="0"/>
          </a:p>
        </p:txBody>
      </p:sp>
      <p:pic>
        <p:nvPicPr>
          <p:cNvPr id="4" name="그림 3">
            <a:extLst>
              <a:ext uri="{FF2B5EF4-FFF2-40B4-BE49-F238E27FC236}">
                <a16:creationId xmlns:a16="http://schemas.microsoft.com/office/drawing/2014/main" xmlns="" id="{0CF78A9B-FC4E-4DC0-826A-3FF7512BDB5E}"/>
              </a:ext>
            </a:extLst>
          </p:cNvPr>
          <p:cNvPicPr>
            <a:picLocks noChangeAspect="1"/>
          </p:cNvPicPr>
          <p:nvPr/>
        </p:nvPicPr>
        <p:blipFill>
          <a:blip r:embed="rId2"/>
          <a:stretch>
            <a:fillRect/>
          </a:stretch>
        </p:blipFill>
        <p:spPr>
          <a:xfrm>
            <a:off x="1338065" y="2143753"/>
            <a:ext cx="5250635" cy="2644369"/>
          </a:xfrm>
          <a:prstGeom prst="rect">
            <a:avLst/>
          </a:prstGeom>
        </p:spPr>
      </p:pic>
      <p:pic>
        <p:nvPicPr>
          <p:cNvPr id="5" name="그림 4">
            <a:extLst>
              <a:ext uri="{FF2B5EF4-FFF2-40B4-BE49-F238E27FC236}">
                <a16:creationId xmlns:a16="http://schemas.microsoft.com/office/drawing/2014/main" xmlns="" id="{3D3F2BED-5DBE-489F-BAAF-23D8FFDC1D18}"/>
              </a:ext>
            </a:extLst>
          </p:cNvPr>
          <p:cNvPicPr>
            <a:picLocks noChangeAspect="1"/>
          </p:cNvPicPr>
          <p:nvPr/>
        </p:nvPicPr>
        <p:blipFill>
          <a:blip r:embed="rId3"/>
          <a:stretch>
            <a:fillRect/>
          </a:stretch>
        </p:blipFill>
        <p:spPr>
          <a:xfrm>
            <a:off x="6968597" y="2635285"/>
            <a:ext cx="3848433" cy="1661304"/>
          </a:xfrm>
          <a:prstGeom prst="rect">
            <a:avLst/>
          </a:prstGeom>
        </p:spPr>
      </p:pic>
      <p:sp>
        <p:nvSpPr>
          <p:cNvPr id="6" name="직사각형 5">
            <a:extLst>
              <a:ext uri="{FF2B5EF4-FFF2-40B4-BE49-F238E27FC236}">
                <a16:creationId xmlns:a16="http://schemas.microsoft.com/office/drawing/2014/main" xmlns="" id="{CFC980AB-076D-42AA-921E-1CF816ACF329}"/>
              </a:ext>
            </a:extLst>
          </p:cNvPr>
          <p:cNvSpPr/>
          <p:nvPr/>
        </p:nvSpPr>
        <p:spPr>
          <a:xfrm>
            <a:off x="982663" y="1690688"/>
            <a:ext cx="4234621" cy="369332"/>
          </a:xfrm>
          <a:prstGeom prst="rect">
            <a:avLst/>
          </a:prstGeom>
        </p:spPr>
        <p:txBody>
          <a:bodyPr wrap="none">
            <a:spAutoFit/>
          </a:bodyPr>
          <a:lstStyle/>
          <a:p>
            <a:pPr marL="285750" indent="-285750">
              <a:buFont typeface="Arial" panose="020B0604020202020204" pitchFamily="34" charset="0"/>
              <a:buChar char="•"/>
            </a:pPr>
            <a:r>
              <a:rPr lang="ko-KR" altLang="en-US" dirty="0" err="1"/>
              <a:t>orthographic</a:t>
            </a:r>
            <a:r>
              <a:rPr lang="ko-KR" altLang="en-US" dirty="0"/>
              <a:t> </a:t>
            </a:r>
            <a:r>
              <a:rPr lang="ko-KR" altLang="en-US" dirty="0" err="1"/>
              <a:t>projection</a:t>
            </a:r>
            <a:r>
              <a:rPr lang="ko-KR" altLang="en-US" dirty="0"/>
              <a:t> </a:t>
            </a:r>
            <a:r>
              <a:rPr lang="ko-KR" altLang="en-US" dirty="0" err="1"/>
              <a:t>matrix</a:t>
            </a:r>
            <a:r>
              <a:rPr lang="ko-KR" altLang="en-US" dirty="0"/>
              <a:t> 함수</a:t>
            </a:r>
          </a:p>
        </p:txBody>
      </p:sp>
    </p:spTree>
    <p:extLst>
      <p:ext uri="{BB962C8B-B14F-4D97-AF65-F5344CB8AC3E}">
        <p14:creationId xmlns:p14="http://schemas.microsoft.com/office/powerpoint/2010/main" val="3110264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4100C054-3901-45E5-8FBB-80558A4270DF}"/>
              </a:ext>
            </a:extLst>
          </p:cNvPr>
          <p:cNvSpPr>
            <a:spLocks noGrp="1"/>
          </p:cNvSpPr>
          <p:nvPr>
            <p:ph type="title"/>
          </p:nvPr>
        </p:nvSpPr>
        <p:spPr/>
        <p:txBody>
          <a:bodyPr/>
          <a:lstStyle/>
          <a:p>
            <a:r>
              <a:rPr lang="en-US" altLang="ko-KR" dirty="0"/>
              <a:t>First Open GL</a:t>
            </a:r>
            <a:endParaRPr lang="ko-KR" altLang="en-US" dirty="0"/>
          </a:p>
        </p:txBody>
      </p:sp>
      <p:pic>
        <p:nvPicPr>
          <p:cNvPr id="4" name="그림 3">
            <a:extLst>
              <a:ext uri="{FF2B5EF4-FFF2-40B4-BE49-F238E27FC236}">
                <a16:creationId xmlns:a16="http://schemas.microsoft.com/office/drawing/2014/main" xmlns="" id="{0B130A6A-73DE-4FAE-A287-08350E4EB266}"/>
              </a:ext>
            </a:extLst>
          </p:cNvPr>
          <p:cNvPicPr>
            <a:picLocks noChangeAspect="1"/>
          </p:cNvPicPr>
          <p:nvPr/>
        </p:nvPicPr>
        <p:blipFill>
          <a:blip r:embed="rId2"/>
          <a:stretch>
            <a:fillRect/>
          </a:stretch>
        </p:blipFill>
        <p:spPr>
          <a:xfrm>
            <a:off x="9990668" y="1923564"/>
            <a:ext cx="1727198" cy="3070574"/>
          </a:xfrm>
          <a:prstGeom prst="rect">
            <a:avLst/>
          </a:prstGeom>
        </p:spPr>
      </p:pic>
      <p:sp>
        <p:nvSpPr>
          <p:cNvPr id="8" name="직사각형 7">
            <a:extLst>
              <a:ext uri="{FF2B5EF4-FFF2-40B4-BE49-F238E27FC236}">
                <a16:creationId xmlns:a16="http://schemas.microsoft.com/office/drawing/2014/main" xmlns="" id="{ADD809F1-CCA4-4CCB-92EB-1A246F64A7CB}"/>
              </a:ext>
            </a:extLst>
          </p:cNvPr>
          <p:cNvSpPr/>
          <p:nvPr/>
        </p:nvSpPr>
        <p:spPr>
          <a:xfrm>
            <a:off x="474134" y="1927755"/>
            <a:ext cx="4470399" cy="3231654"/>
          </a:xfrm>
          <a:prstGeom prst="rect">
            <a:avLst/>
          </a:prstGeom>
        </p:spPr>
        <p:txBody>
          <a:bodyPr wrap="square">
            <a:spAutoFit/>
          </a:bodyPr>
          <a:lstStyle/>
          <a:p>
            <a:r>
              <a:rPr lang="ko-KR" altLang="en-US" sz="1200" dirty="0" err="1"/>
              <a:t>public</a:t>
            </a:r>
            <a:r>
              <a:rPr lang="ko-KR" altLang="en-US" sz="1200" dirty="0"/>
              <a:t> </a:t>
            </a:r>
            <a:r>
              <a:rPr lang="ko-KR" altLang="en-US" sz="1200" dirty="0" err="1"/>
              <a:t>class</a:t>
            </a:r>
            <a:r>
              <a:rPr lang="ko-KR" altLang="en-US" sz="1200" dirty="0"/>
              <a:t> </a:t>
            </a:r>
            <a:r>
              <a:rPr lang="ko-KR" altLang="en-US" sz="1200" dirty="0" err="1"/>
              <a:t>MainActivity</a:t>
            </a:r>
            <a:r>
              <a:rPr lang="ko-KR" altLang="en-US" sz="1200" dirty="0"/>
              <a:t> </a:t>
            </a:r>
            <a:r>
              <a:rPr lang="ko-KR" altLang="en-US" sz="1200" dirty="0" err="1"/>
              <a:t>extends</a:t>
            </a:r>
            <a:r>
              <a:rPr lang="ko-KR" altLang="en-US" sz="1200" dirty="0"/>
              <a:t> </a:t>
            </a:r>
            <a:r>
              <a:rPr lang="ko-KR" altLang="en-US" sz="1200" dirty="0" err="1"/>
              <a:t>AppCompatActivity</a:t>
            </a:r>
            <a:r>
              <a:rPr lang="ko-KR" altLang="en-US" sz="1200" dirty="0"/>
              <a:t> {</a:t>
            </a:r>
          </a:p>
          <a:p>
            <a:endParaRPr lang="ko-KR" altLang="en-US" sz="1200" dirty="0"/>
          </a:p>
          <a:p>
            <a:r>
              <a:rPr lang="ko-KR" altLang="en-US" sz="1200" dirty="0"/>
              <a:t>    </a:t>
            </a:r>
            <a:r>
              <a:rPr lang="ko-KR" altLang="en-US" sz="1200" dirty="0" err="1"/>
              <a:t>private</a:t>
            </a:r>
            <a:r>
              <a:rPr lang="ko-KR" altLang="en-US" sz="1200" dirty="0"/>
              <a:t> </a:t>
            </a:r>
            <a:r>
              <a:rPr lang="ko-KR" altLang="en-US" sz="1200" dirty="0" err="1"/>
              <a:t>GLSurfaceView</a:t>
            </a:r>
            <a:r>
              <a:rPr lang="ko-KR" altLang="en-US" sz="1200" dirty="0"/>
              <a:t> </a:t>
            </a:r>
            <a:r>
              <a:rPr lang="ko-KR" altLang="en-US" sz="1200" dirty="0" err="1"/>
              <a:t>glSurfaceView</a:t>
            </a:r>
            <a:r>
              <a:rPr lang="ko-KR" altLang="en-US" sz="1200" dirty="0"/>
              <a:t>;</a:t>
            </a:r>
          </a:p>
          <a:p>
            <a:r>
              <a:rPr lang="ko-KR" altLang="en-US" sz="1200" dirty="0"/>
              <a:t>    </a:t>
            </a:r>
            <a:r>
              <a:rPr lang="ko-KR" altLang="en-US" sz="1200" dirty="0" err="1"/>
              <a:t>private</a:t>
            </a:r>
            <a:r>
              <a:rPr lang="ko-KR" altLang="en-US" sz="1200" dirty="0"/>
              <a:t> </a:t>
            </a:r>
            <a:r>
              <a:rPr lang="ko-KR" altLang="en-US" sz="1200" dirty="0" err="1"/>
              <a:t>boolean</a:t>
            </a:r>
            <a:r>
              <a:rPr lang="ko-KR" altLang="en-US" sz="1200" dirty="0"/>
              <a:t> </a:t>
            </a:r>
            <a:r>
              <a:rPr lang="ko-KR" altLang="en-US" sz="1200" dirty="0" err="1"/>
              <a:t>rendererSet</a:t>
            </a:r>
            <a:r>
              <a:rPr lang="ko-KR" altLang="en-US" sz="1200" dirty="0"/>
              <a:t> = </a:t>
            </a:r>
            <a:r>
              <a:rPr lang="ko-KR" altLang="en-US" sz="1200" dirty="0" err="1"/>
              <a:t>false</a:t>
            </a:r>
            <a:r>
              <a:rPr lang="ko-KR" altLang="en-US" sz="1200" dirty="0"/>
              <a:t>;</a:t>
            </a:r>
          </a:p>
          <a:p>
            <a:endParaRPr lang="ko-KR" altLang="en-US" sz="1200" dirty="0"/>
          </a:p>
          <a:p>
            <a:r>
              <a:rPr lang="ko-KR" altLang="en-US" sz="1200" dirty="0"/>
              <a:t>    @</a:t>
            </a:r>
            <a:r>
              <a:rPr lang="ko-KR" altLang="en-US" sz="1200" dirty="0" err="1"/>
              <a:t>Override</a:t>
            </a:r>
            <a:endParaRPr lang="ko-KR" altLang="en-US" sz="1200" dirty="0"/>
          </a:p>
          <a:p>
            <a:r>
              <a:rPr lang="ko-KR" altLang="en-US" sz="1200" dirty="0"/>
              <a:t>    </a:t>
            </a:r>
            <a:r>
              <a:rPr lang="ko-KR" altLang="en-US" sz="1200" dirty="0" err="1"/>
              <a:t>protected</a:t>
            </a:r>
            <a:r>
              <a:rPr lang="ko-KR" altLang="en-US" sz="1200" dirty="0"/>
              <a:t> </a:t>
            </a:r>
            <a:r>
              <a:rPr lang="ko-KR" altLang="en-US" sz="1200" dirty="0" err="1"/>
              <a:t>void</a:t>
            </a:r>
            <a:r>
              <a:rPr lang="ko-KR" altLang="en-US" sz="1200" dirty="0"/>
              <a:t> </a:t>
            </a:r>
            <a:r>
              <a:rPr lang="ko-KR" altLang="en-US" sz="1200" dirty="0" err="1"/>
              <a:t>onCreate</a:t>
            </a:r>
            <a:r>
              <a:rPr lang="ko-KR" altLang="en-US" sz="1200" dirty="0"/>
              <a:t>(</a:t>
            </a:r>
            <a:r>
              <a:rPr lang="ko-KR" altLang="en-US" sz="1200" dirty="0" err="1"/>
              <a:t>Bundle</a:t>
            </a:r>
            <a:r>
              <a:rPr lang="ko-KR" altLang="en-US" sz="1200" dirty="0"/>
              <a:t> </a:t>
            </a:r>
            <a:r>
              <a:rPr lang="ko-KR" altLang="en-US" sz="1200" dirty="0" err="1"/>
              <a:t>savedInstanceState</a:t>
            </a:r>
            <a:r>
              <a:rPr lang="ko-KR" altLang="en-US" sz="1200" dirty="0"/>
              <a:t>) {</a:t>
            </a:r>
          </a:p>
          <a:p>
            <a:r>
              <a:rPr lang="ko-KR" altLang="en-US" sz="1200" dirty="0"/>
              <a:t>        </a:t>
            </a:r>
            <a:r>
              <a:rPr lang="ko-KR" altLang="en-US" sz="1200" dirty="0" err="1"/>
              <a:t>super.onCreate</a:t>
            </a:r>
            <a:r>
              <a:rPr lang="ko-KR" altLang="en-US" sz="1200" dirty="0"/>
              <a:t>(</a:t>
            </a:r>
            <a:r>
              <a:rPr lang="ko-KR" altLang="en-US" sz="1200" dirty="0" err="1"/>
              <a:t>savedInstanceState</a:t>
            </a:r>
            <a:r>
              <a:rPr lang="ko-KR" altLang="en-US" sz="1200" dirty="0"/>
              <a:t>);</a:t>
            </a:r>
          </a:p>
          <a:p>
            <a:r>
              <a:rPr lang="ko-KR" altLang="en-US" sz="1200" dirty="0"/>
              <a:t>        </a:t>
            </a:r>
            <a:r>
              <a:rPr lang="ko-KR" altLang="en-US" sz="1200" dirty="0" err="1"/>
              <a:t>glSurfaceView</a:t>
            </a:r>
            <a:r>
              <a:rPr lang="ko-KR" altLang="en-US" sz="1200" dirty="0"/>
              <a:t> = </a:t>
            </a:r>
            <a:r>
              <a:rPr lang="ko-KR" altLang="en-US" sz="1200" dirty="0" err="1"/>
              <a:t>new</a:t>
            </a:r>
            <a:r>
              <a:rPr lang="ko-KR" altLang="en-US" sz="1200" dirty="0"/>
              <a:t> </a:t>
            </a:r>
            <a:r>
              <a:rPr lang="ko-KR" altLang="en-US" sz="1200" dirty="0" err="1"/>
              <a:t>GLSurfaceView</a:t>
            </a:r>
            <a:r>
              <a:rPr lang="ko-KR" altLang="en-US" sz="1200" dirty="0"/>
              <a:t>(</a:t>
            </a:r>
            <a:r>
              <a:rPr lang="ko-KR" altLang="en-US" sz="1200" dirty="0" err="1"/>
              <a:t>this</a:t>
            </a:r>
            <a:r>
              <a:rPr lang="ko-KR" altLang="en-US" sz="1200" dirty="0"/>
              <a:t>);</a:t>
            </a:r>
          </a:p>
          <a:p>
            <a:r>
              <a:rPr lang="ko-KR" altLang="en-US" sz="1200" dirty="0"/>
              <a:t>        </a:t>
            </a:r>
          </a:p>
          <a:p>
            <a:r>
              <a:rPr lang="ko-KR" altLang="en-US" sz="1200" dirty="0"/>
              <a:t>         // </a:t>
            </a:r>
            <a:r>
              <a:rPr lang="ko-KR" altLang="en-US" sz="1200" dirty="0" err="1"/>
              <a:t>Request</a:t>
            </a:r>
            <a:r>
              <a:rPr lang="ko-KR" altLang="en-US" sz="1200" dirty="0"/>
              <a:t> </a:t>
            </a:r>
            <a:r>
              <a:rPr lang="ko-KR" altLang="en-US" sz="1200" dirty="0" err="1"/>
              <a:t>an</a:t>
            </a:r>
            <a:r>
              <a:rPr lang="ko-KR" altLang="en-US" sz="1200" dirty="0"/>
              <a:t> </a:t>
            </a:r>
            <a:r>
              <a:rPr lang="ko-KR" altLang="en-US" sz="1200" dirty="0" err="1"/>
              <a:t>OpenGL</a:t>
            </a:r>
            <a:r>
              <a:rPr lang="ko-KR" altLang="en-US" sz="1200" dirty="0"/>
              <a:t> ES 2.0 </a:t>
            </a:r>
            <a:r>
              <a:rPr lang="ko-KR" altLang="en-US" sz="1200" dirty="0" err="1"/>
              <a:t>compatible</a:t>
            </a:r>
            <a:r>
              <a:rPr lang="ko-KR" altLang="en-US" sz="1200" dirty="0"/>
              <a:t> </a:t>
            </a:r>
            <a:r>
              <a:rPr lang="ko-KR" altLang="en-US" sz="1200" dirty="0" err="1"/>
              <a:t>context</a:t>
            </a:r>
            <a:r>
              <a:rPr lang="ko-KR" altLang="en-US" sz="1200" dirty="0"/>
              <a:t>.</a:t>
            </a:r>
          </a:p>
          <a:p>
            <a:r>
              <a:rPr lang="ko-KR" altLang="en-US" sz="1200" dirty="0"/>
              <a:t>         </a:t>
            </a:r>
            <a:r>
              <a:rPr lang="ko-KR" altLang="en-US" sz="1200" dirty="0" err="1"/>
              <a:t>glSurfaceView.setEGLContextClientVersion</a:t>
            </a:r>
            <a:r>
              <a:rPr lang="ko-KR" altLang="en-US" sz="1200" dirty="0"/>
              <a:t>(2);</a:t>
            </a:r>
          </a:p>
          <a:p>
            <a:endParaRPr lang="ko-KR" altLang="en-US" sz="1200" dirty="0"/>
          </a:p>
          <a:p>
            <a:r>
              <a:rPr lang="ko-KR" altLang="en-US" sz="1200" dirty="0"/>
              <a:t>         // </a:t>
            </a:r>
            <a:r>
              <a:rPr lang="ko-KR" altLang="en-US" sz="1200" dirty="0" err="1"/>
              <a:t>Assign</a:t>
            </a:r>
            <a:r>
              <a:rPr lang="ko-KR" altLang="en-US" sz="1200" dirty="0"/>
              <a:t> </a:t>
            </a:r>
            <a:r>
              <a:rPr lang="ko-KR" altLang="en-US" sz="1200" dirty="0" err="1"/>
              <a:t>our</a:t>
            </a:r>
            <a:r>
              <a:rPr lang="ko-KR" altLang="en-US" sz="1200" dirty="0"/>
              <a:t> </a:t>
            </a:r>
            <a:r>
              <a:rPr lang="ko-KR" altLang="en-US" sz="1200" dirty="0" err="1"/>
              <a:t>renderer</a:t>
            </a:r>
            <a:r>
              <a:rPr lang="ko-KR" altLang="en-US" sz="1200" dirty="0"/>
              <a:t>.</a:t>
            </a:r>
          </a:p>
          <a:p>
            <a:r>
              <a:rPr lang="ko-KR" altLang="en-US" sz="1200" dirty="0"/>
              <a:t>         </a:t>
            </a:r>
            <a:r>
              <a:rPr lang="ko-KR" altLang="en-US" sz="1200" dirty="0" err="1"/>
              <a:t>glSurfaceView.setRenderer</a:t>
            </a:r>
            <a:r>
              <a:rPr lang="ko-KR" altLang="en-US" sz="1200" dirty="0"/>
              <a:t>(</a:t>
            </a:r>
            <a:r>
              <a:rPr lang="ko-KR" altLang="en-US" sz="1200" dirty="0" err="1"/>
              <a:t>new</a:t>
            </a:r>
            <a:r>
              <a:rPr lang="ko-KR" altLang="en-US" sz="1200" dirty="0"/>
              <a:t> </a:t>
            </a:r>
            <a:r>
              <a:rPr lang="ko-KR" altLang="en-US" sz="1200" dirty="0" err="1"/>
              <a:t>MyRenderer</a:t>
            </a:r>
            <a:r>
              <a:rPr lang="ko-KR" altLang="en-US" sz="1200" dirty="0"/>
              <a:t>());</a:t>
            </a:r>
          </a:p>
          <a:p>
            <a:r>
              <a:rPr lang="ko-KR" altLang="en-US" sz="1200" dirty="0"/>
              <a:t>    }</a:t>
            </a:r>
          </a:p>
          <a:p>
            <a:r>
              <a:rPr lang="ko-KR" altLang="en-US" sz="1200" dirty="0"/>
              <a:t> }</a:t>
            </a:r>
          </a:p>
        </p:txBody>
      </p:sp>
      <p:sp>
        <p:nvSpPr>
          <p:cNvPr id="10" name="직사각형 9">
            <a:extLst>
              <a:ext uri="{FF2B5EF4-FFF2-40B4-BE49-F238E27FC236}">
                <a16:creationId xmlns:a16="http://schemas.microsoft.com/office/drawing/2014/main" xmlns="" id="{2950568D-3280-4243-AADE-6AB5C1950DFA}"/>
              </a:ext>
            </a:extLst>
          </p:cNvPr>
          <p:cNvSpPr/>
          <p:nvPr/>
        </p:nvSpPr>
        <p:spPr>
          <a:xfrm>
            <a:off x="5063067" y="1923564"/>
            <a:ext cx="4809067" cy="3485570"/>
          </a:xfrm>
          <a:prstGeom prst="rect">
            <a:avLst/>
          </a:prstGeom>
        </p:spPr>
        <p:txBody>
          <a:bodyPr wrap="square">
            <a:spAutoFit/>
          </a:bodyPr>
          <a:lstStyle/>
          <a:p>
            <a:r>
              <a:rPr lang="ko-KR" altLang="en-US" sz="1050" dirty="0" err="1"/>
              <a:t>public</a:t>
            </a:r>
            <a:r>
              <a:rPr lang="ko-KR" altLang="en-US" sz="1050" dirty="0"/>
              <a:t> </a:t>
            </a:r>
            <a:r>
              <a:rPr lang="ko-KR" altLang="en-US" sz="1050" dirty="0" err="1"/>
              <a:t>class</a:t>
            </a:r>
            <a:r>
              <a:rPr lang="ko-KR" altLang="en-US" sz="1050" dirty="0"/>
              <a:t> </a:t>
            </a:r>
            <a:r>
              <a:rPr lang="ko-KR" altLang="en-US" sz="1050" dirty="0" err="1"/>
              <a:t>MyRenderer</a:t>
            </a:r>
            <a:r>
              <a:rPr lang="ko-KR" altLang="en-US" sz="1050" dirty="0"/>
              <a:t> </a:t>
            </a:r>
            <a:r>
              <a:rPr lang="ko-KR" altLang="en-US" sz="1050" dirty="0" err="1"/>
              <a:t>implements</a:t>
            </a:r>
            <a:r>
              <a:rPr lang="ko-KR" altLang="en-US" sz="1050" dirty="0"/>
              <a:t> </a:t>
            </a:r>
            <a:r>
              <a:rPr lang="ko-KR" altLang="en-US" sz="1050" dirty="0" err="1"/>
              <a:t>GLSurfaceView.Renderer</a:t>
            </a:r>
            <a:r>
              <a:rPr lang="ko-KR" altLang="en-US" sz="1050" dirty="0"/>
              <a:t> {</a:t>
            </a:r>
          </a:p>
          <a:p>
            <a:r>
              <a:rPr lang="ko-KR" altLang="en-US" sz="1050" dirty="0"/>
              <a:t>    @</a:t>
            </a:r>
            <a:r>
              <a:rPr lang="ko-KR" altLang="en-US" sz="1050" dirty="0" err="1"/>
              <a:t>Override</a:t>
            </a:r>
            <a:endParaRPr lang="ko-KR" altLang="en-US" sz="1050" dirty="0"/>
          </a:p>
          <a:p>
            <a:r>
              <a:rPr lang="ko-KR" altLang="en-US" sz="1050" dirty="0"/>
              <a:t>    </a:t>
            </a:r>
            <a:r>
              <a:rPr lang="ko-KR" altLang="en-US" sz="1050" dirty="0" err="1"/>
              <a:t>public</a:t>
            </a:r>
            <a:r>
              <a:rPr lang="ko-KR" altLang="en-US" sz="1050" dirty="0"/>
              <a:t> </a:t>
            </a:r>
            <a:r>
              <a:rPr lang="ko-KR" altLang="en-US" sz="1050" dirty="0" err="1"/>
              <a:t>void</a:t>
            </a:r>
            <a:r>
              <a:rPr lang="ko-KR" altLang="en-US" sz="1050" dirty="0"/>
              <a:t> </a:t>
            </a:r>
            <a:r>
              <a:rPr lang="ko-KR" altLang="en-US" sz="1050" dirty="0" err="1"/>
              <a:t>onSurfaceCreated</a:t>
            </a:r>
            <a:r>
              <a:rPr lang="ko-KR" altLang="en-US" sz="1050" dirty="0"/>
              <a:t>(GL10 </a:t>
            </a:r>
            <a:r>
              <a:rPr lang="ko-KR" altLang="en-US" sz="1050" dirty="0" err="1"/>
              <a:t>gl</a:t>
            </a:r>
            <a:r>
              <a:rPr lang="ko-KR" altLang="en-US" sz="1050" dirty="0"/>
              <a:t>, </a:t>
            </a:r>
            <a:r>
              <a:rPr lang="ko-KR" altLang="en-US" sz="1050" dirty="0" err="1"/>
              <a:t>EGLConfig</a:t>
            </a:r>
            <a:r>
              <a:rPr lang="ko-KR" altLang="en-US" sz="1050" dirty="0"/>
              <a:t> </a:t>
            </a:r>
            <a:r>
              <a:rPr lang="ko-KR" altLang="en-US" sz="1050" dirty="0" err="1"/>
              <a:t>config</a:t>
            </a:r>
            <a:r>
              <a:rPr lang="ko-KR" altLang="en-US" sz="1050" dirty="0"/>
              <a:t>) {</a:t>
            </a:r>
          </a:p>
          <a:p>
            <a:r>
              <a:rPr lang="ko-KR" altLang="en-US" sz="1050" dirty="0"/>
              <a:t>        // </a:t>
            </a:r>
            <a:r>
              <a:rPr lang="ko-KR" altLang="en-US" sz="1050" dirty="0" err="1"/>
              <a:t>Set</a:t>
            </a:r>
            <a:r>
              <a:rPr lang="ko-KR" altLang="en-US" sz="1050" dirty="0"/>
              <a:t> </a:t>
            </a:r>
            <a:r>
              <a:rPr lang="ko-KR" altLang="en-US" sz="1050" dirty="0" err="1"/>
              <a:t>the</a:t>
            </a:r>
            <a:r>
              <a:rPr lang="ko-KR" altLang="en-US" sz="1050" dirty="0"/>
              <a:t> </a:t>
            </a:r>
            <a:r>
              <a:rPr lang="ko-KR" altLang="en-US" sz="1050" dirty="0" err="1"/>
              <a:t>background</a:t>
            </a:r>
            <a:r>
              <a:rPr lang="ko-KR" altLang="en-US" sz="1050" dirty="0"/>
              <a:t> </a:t>
            </a:r>
            <a:r>
              <a:rPr lang="ko-KR" altLang="en-US" sz="1050" dirty="0" err="1"/>
              <a:t>clear</a:t>
            </a:r>
            <a:r>
              <a:rPr lang="ko-KR" altLang="en-US" sz="1050" dirty="0"/>
              <a:t> </a:t>
            </a:r>
            <a:r>
              <a:rPr lang="ko-KR" altLang="en-US" sz="1050" dirty="0" err="1"/>
              <a:t>color</a:t>
            </a:r>
            <a:r>
              <a:rPr lang="ko-KR" altLang="en-US" sz="1050" dirty="0"/>
              <a:t> </a:t>
            </a:r>
            <a:r>
              <a:rPr lang="ko-KR" altLang="en-US" sz="1050" dirty="0" err="1"/>
              <a:t>to</a:t>
            </a:r>
            <a:r>
              <a:rPr lang="ko-KR" altLang="en-US" sz="1050" dirty="0"/>
              <a:t> </a:t>
            </a:r>
            <a:r>
              <a:rPr lang="ko-KR" altLang="en-US" sz="1050" dirty="0" err="1"/>
              <a:t>red</a:t>
            </a:r>
            <a:r>
              <a:rPr lang="ko-KR" altLang="en-US" sz="1050" dirty="0"/>
              <a:t>. The </a:t>
            </a:r>
            <a:r>
              <a:rPr lang="ko-KR" altLang="en-US" sz="1050" dirty="0" err="1"/>
              <a:t>first</a:t>
            </a:r>
            <a:r>
              <a:rPr lang="ko-KR" altLang="en-US" sz="1050" dirty="0"/>
              <a:t> </a:t>
            </a:r>
            <a:r>
              <a:rPr lang="ko-KR" altLang="en-US" sz="1050" dirty="0" err="1"/>
              <a:t>component</a:t>
            </a:r>
            <a:r>
              <a:rPr lang="ko-KR" altLang="en-US" sz="1050" dirty="0"/>
              <a:t> </a:t>
            </a:r>
            <a:r>
              <a:rPr lang="ko-KR" altLang="en-US" sz="1050" dirty="0" err="1"/>
              <a:t>is</a:t>
            </a:r>
            <a:endParaRPr lang="ko-KR" altLang="en-US" sz="1050" dirty="0"/>
          </a:p>
          <a:p>
            <a:r>
              <a:rPr lang="ko-KR" altLang="en-US" sz="1050" dirty="0"/>
              <a:t>        // </a:t>
            </a:r>
            <a:r>
              <a:rPr lang="ko-KR" altLang="en-US" sz="1050" dirty="0" err="1"/>
              <a:t>red</a:t>
            </a:r>
            <a:r>
              <a:rPr lang="ko-KR" altLang="en-US" sz="1050" dirty="0"/>
              <a:t>, </a:t>
            </a:r>
            <a:r>
              <a:rPr lang="ko-KR" altLang="en-US" sz="1050" dirty="0" err="1"/>
              <a:t>the</a:t>
            </a:r>
            <a:r>
              <a:rPr lang="ko-KR" altLang="en-US" sz="1050" dirty="0"/>
              <a:t> </a:t>
            </a:r>
            <a:r>
              <a:rPr lang="ko-KR" altLang="en-US" sz="1050" dirty="0" err="1"/>
              <a:t>second</a:t>
            </a:r>
            <a:r>
              <a:rPr lang="ko-KR" altLang="en-US" sz="1050" dirty="0"/>
              <a:t> </a:t>
            </a:r>
            <a:r>
              <a:rPr lang="ko-KR" altLang="en-US" sz="1050" dirty="0" err="1"/>
              <a:t>is</a:t>
            </a:r>
            <a:r>
              <a:rPr lang="ko-KR" altLang="en-US" sz="1050" dirty="0"/>
              <a:t> </a:t>
            </a:r>
            <a:r>
              <a:rPr lang="ko-KR" altLang="en-US" sz="1050" dirty="0" err="1"/>
              <a:t>green</a:t>
            </a:r>
            <a:r>
              <a:rPr lang="ko-KR" altLang="en-US" sz="1050" dirty="0"/>
              <a:t>, </a:t>
            </a:r>
            <a:r>
              <a:rPr lang="ko-KR" altLang="en-US" sz="1050" dirty="0" err="1"/>
              <a:t>the</a:t>
            </a:r>
            <a:r>
              <a:rPr lang="ko-KR" altLang="en-US" sz="1050" dirty="0"/>
              <a:t> </a:t>
            </a:r>
            <a:r>
              <a:rPr lang="ko-KR" altLang="en-US" sz="1050" dirty="0" err="1"/>
              <a:t>third</a:t>
            </a:r>
            <a:r>
              <a:rPr lang="ko-KR" altLang="en-US" sz="1050" dirty="0"/>
              <a:t> </a:t>
            </a:r>
            <a:r>
              <a:rPr lang="ko-KR" altLang="en-US" sz="1050" dirty="0" err="1"/>
              <a:t>is</a:t>
            </a:r>
            <a:r>
              <a:rPr lang="ko-KR" altLang="en-US" sz="1050" dirty="0"/>
              <a:t> </a:t>
            </a:r>
            <a:r>
              <a:rPr lang="ko-KR" altLang="en-US" sz="1050" dirty="0" err="1"/>
              <a:t>blue</a:t>
            </a:r>
            <a:r>
              <a:rPr lang="ko-KR" altLang="en-US" sz="1050" dirty="0"/>
              <a:t>, and </a:t>
            </a:r>
            <a:r>
              <a:rPr lang="ko-KR" altLang="en-US" sz="1050" dirty="0" err="1"/>
              <a:t>the</a:t>
            </a:r>
            <a:r>
              <a:rPr lang="ko-KR" altLang="en-US" sz="1050" dirty="0"/>
              <a:t> </a:t>
            </a:r>
            <a:r>
              <a:rPr lang="ko-KR" altLang="en-US" sz="1050" dirty="0" err="1"/>
              <a:t>last</a:t>
            </a:r>
            <a:endParaRPr lang="ko-KR" altLang="en-US" sz="1050" dirty="0"/>
          </a:p>
          <a:p>
            <a:r>
              <a:rPr lang="ko-KR" altLang="en-US" sz="1050" dirty="0"/>
              <a:t>        // </a:t>
            </a:r>
            <a:r>
              <a:rPr lang="ko-KR" altLang="en-US" sz="1050" dirty="0" err="1"/>
              <a:t>component</a:t>
            </a:r>
            <a:r>
              <a:rPr lang="ko-KR" altLang="en-US" sz="1050" dirty="0"/>
              <a:t> </a:t>
            </a:r>
            <a:r>
              <a:rPr lang="ko-KR" altLang="en-US" sz="1050" dirty="0" err="1"/>
              <a:t>is</a:t>
            </a:r>
            <a:r>
              <a:rPr lang="ko-KR" altLang="en-US" sz="1050" dirty="0"/>
              <a:t> </a:t>
            </a:r>
            <a:r>
              <a:rPr lang="ko-KR" altLang="en-US" sz="1050" dirty="0" err="1"/>
              <a:t>alpha</a:t>
            </a:r>
            <a:r>
              <a:rPr lang="ko-KR" altLang="en-US" sz="1050" dirty="0"/>
              <a:t>, </a:t>
            </a:r>
            <a:r>
              <a:rPr lang="ko-KR" altLang="en-US" sz="1050" dirty="0" err="1"/>
              <a:t>which</a:t>
            </a:r>
            <a:r>
              <a:rPr lang="ko-KR" altLang="en-US" sz="1050" dirty="0"/>
              <a:t> </a:t>
            </a:r>
            <a:r>
              <a:rPr lang="ko-KR" altLang="en-US" sz="1050" dirty="0" err="1"/>
              <a:t>we</a:t>
            </a:r>
            <a:r>
              <a:rPr lang="ko-KR" altLang="en-US" sz="1050" dirty="0"/>
              <a:t> </a:t>
            </a:r>
            <a:r>
              <a:rPr lang="ko-KR" altLang="en-US" sz="1050" dirty="0" err="1"/>
              <a:t>don't</a:t>
            </a:r>
            <a:r>
              <a:rPr lang="ko-KR" altLang="en-US" sz="1050" dirty="0"/>
              <a:t> </a:t>
            </a:r>
            <a:r>
              <a:rPr lang="ko-KR" altLang="en-US" sz="1050" dirty="0" err="1"/>
              <a:t>use</a:t>
            </a:r>
            <a:r>
              <a:rPr lang="ko-KR" altLang="en-US" sz="1050" dirty="0"/>
              <a:t> </a:t>
            </a:r>
            <a:r>
              <a:rPr lang="ko-KR" altLang="en-US" sz="1050" dirty="0" err="1"/>
              <a:t>in</a:t>
            </a:r>
            <a:r>
              <a:rPr lang="ko-KR" altLang="en-US" sz="1050" dirty="0"/>
              <a:t> </a:t>
            </a:r>
            <a:r>
              <a:rPr lang="ko-KR" altLang="en-US" sz="1050" dirty="0" err="1"/>
              <a:t>this</a:t>
            </a:r>
            <a:r>
              <a:rPr lang="ko-KR" altLang="en-US" sz="1050" dirty="0"/>
              <a:t> </a:t>
            </a:r>
            <a:r>
              <a:rPr lang="ko-KR" altLang="en-US" sz="1050" dirty="0" err="1"/>
              <a:t>lesson</a:t>
            </a:r>
            <a:r>
              <a:rPr lang="ko-KR" altLang="en-US" sz="1050" dirty="0"/>
              <a:t>.</a:t>
            </a:r>
          </a:p>
          <a:p>
            <a:r>
              <a:rPr lang="ko-KR" altLang="en-US" sz="1050" dirty="0"/>
              <a:t>        </a:t>
            </a:r>
            <a:r>
              <a:rPr lang="ko-KR" altLang="en-US" sz="1050" b="1" dirty="0" err="1"/>
              <a:t>glClearColor</a:t>
            </a:r>
            <a:r>
              <a:rPr lang="ko-KR" altLang="en-US" sz="1050" b="1" dirty="0"/>
              <a:t>(1.0f, 0.0f, 0.0f, 0.0f);</a:t>
            </a:r>
          </a:p>
          <a:p>
            <a:r>
              <a:rPr lang="ko-KR" altLang="en-US" sz="1050" dirty="0"/>
              <a:t>    }</a:t>
            </a:r>
          </a:p>
          <a:p>
            <a:endParaRPr lang="ko-KR" altLang="en-US" sz="1050" dirty="0"/>
          </a:p>
          <a:p>
            <a:r>
              <a:rPr lang="ko-KR" altLang="en-US" sz="1050" dirty="0"/>
              <a:t>    @</a:t>
            </a:r>
            <a:r>
              <a:rPr lang="ko-KR" altLang="en-US" sz="1050" dirty="0" err="1"/>
              <a:t>Override</a:t>
            </a:r>
            <a:endParaRPr lang="ko-KR" altLang="en-US" sz="1050" dirty="0"/>
          </a:p>
          <a:p>
            <a:r>
              <a:rPr lang="ko-KR" altLang="en-US" sz="1050" dirty="0"/>
              <a:t>    </a:t>
            </a:r>
            <a:r>
              <a:rPr lang="ko-KR" altLang="en-US" sz="1050" dirty="0" err="1"/>
              <a:t>public</a:t>
            </a:r>
            <a:r>
              <a:rPr lang="ko-KR" altLang="en-US" sz="1050" dirty="0"/>
              <a:t> </a:t>
            </a:r>
            <a:r>
              <a:rPr lang="ko-KR" altLang="en-US" sz="1050" dirty="0" err="1"/>
              <a:t>void</a:t>
            </a:r>
            <a:r>
              <a:rPr lang="ko-KR" altLang="en-US" sz="1050" dirty="0"/>
              <a:t> </a:t>
            </a:r>
            <a:r>
              <a:rPr lang="ko-KR" altLang="en-US" sz="1050" dirty="0" err="1"/>
              <a:t>onSurfaceChanged</a:t>
            </a:r>
            <a:r>
              <a:rPr lang="ko-KR" altLang="en-US" sz="1050" dirty="0"/>
              <a:t>(GL10 </a:t>
            </a:r>
            <a:r>
              <a:rPr lang="ko-KR" altLang="en-US" sz="1050" dirty="0" err="1"/>
              <a:t>gl</a:t>
            </a:r>
            <a:r>
              <a:rPr lang="ko-KR" altLang="en-US" sz="1050" dirty="0"/>
              <a:t>, </a:t>
            </a:r>
            <a:r>
              <a:rPr lang="ko-KR" altLang="en-US" sz="1050" dirty="0" err="1"/>
              <a:t>int</a:t>
            </a:r>
            <a:r>
              <a:rPr lang="ko-KR" altLang="en-US" sz="1050" dirty="0"/>
              <a:t> </a:t>
            </a:r>
            <a:r>
              <a:rPr lang="ko-KR" altLang="en-US" sz="1050" dirty="0" err="1"/>
              <a:t>width</a:t>
            </a:r>
            <a:r>
              <a:rPr lang="ko-KR" altLang="en-US" sz="1050" dirty="0"/>
              <a:t>, </a:t>
            </a:r>
            <a:r>
              <a:rPr lang="ko-KR" altLang="en-US" sz="1050" dirty="0" err="1"/>
              <a:t>int</a:t>
            </a:r>
            <a:r>
              <a:rPr lang="ko-KR" altLang="en-US" sz="1050" dirty="0"/>
              <a:t> </a:t>
            </a:r>
            <a:r>
              <a:rPr lang="ko-KR" altLang="en-US" sz="1050" dirty="0" err="1"/>
              <a:t>height</a:t>
            </a:r>
            <a:r>
              <a:rPr lang="ko-KR" altLang="en-US" sz="1050" dirty="0"/>
              <a:t>) {</a:t>
            </a:r>
          </a:p>
          <a:p>
            <a:r>
              <a:rPr lang="ko-KR" altLang="en-US" sz="1050" dirty="0"/>
              <a:t>        // </a:t>
            </a:r>
            <a:r>
              <a:rPr lang="ko-KR" altLang="en-US" sz="1050" dirty="0" err="1"/>
              <a:t>Set</a:t>
            </a:r>
            <a:r>
              <a:rPr lang="ko-KR" altLang="en-US" sz="1050" dirty="0"/>
              <a:t> </a:t>
            </a:r>
            <a:r>
              <a:rPr lang="ko-KR" altLang="en-US" sz="1050" dirty="0" err="1"/>
              <a:t>the</a:t>
            </a:r>
            <a:r>
              <a:rPr lang="ko-KR" altLang="en-US" sz="1050" dirty="0"/>
              <a:t> </a:t>
            </a:r>
            <a:r>
              <a:rPr lang="ko-KR" altLang="en-US" sz="1050" dirty="0" err="1"/>
              <a:t>OpenGL</a:t>
            </a:r>
            <a:r>
              <a:rPr lang="ko-KR" altLang="en-US" sz="1050" dirty="0"/>
              <a:t> </a:t>
            </a:r>
            <a:r>
              <a:rPr lang="ko-KR" altLang="en-US" sz="1050" dirty="0" err="1"/>
              <a:t>viewport</a:t>
            </a:r>
            <a:r>
              <a:rPr lang="ko-KR" altLang="en-US" sz="1050" dirty="0"/>
              <a:t> </a:t>
            </a:r>
            <a:r>
              <a:rPr lang="ko-KR" altLang="en-US" sz="1050" dirty="0" err="1"/>
              <a:t>to</a:t>
            </a:r>
            <a:r>
              <a:rPr lang="ko-KR" altLang="en-US" sz="1050" dirty="0"/>
              <a:t> </a:t>
            </a:r>
            <a:r>
              <a:rPr lang="ko-KR" altLang="en-US" sz="1050" dirty="0" err="1"/>
              <a:t>fill</a:t>
            </a:r>
            <a:r>
              <a:rPr lang="ko-KR" altLang="en-US" sz="1050" dirty="0"/>
              <a:t> </a:t>
            </a:r>
            <a:r>
              <a:rPr lang="ko-KR" altLang="en-US" sz="1050" dirty="0" err="1"/>
              <a:t>the</a:t>
            </a:r>
            <a:r>
              <a:rPr lang="ko-KR" altLang="en-US" sz="1050" dirty="0"/>
              <a:t> </a:t>
            </a:r>
            <a:r>
              <a:rPr lang="ko-KR" altLang="en-US" sz="1050" dirty="0" err="1"/>
              <a:t>entire</a:t>
            </a:r>
            <a:r>
              <a:rPr lang="ko-KR" altLang="en-US" sz="1050" dirty="0"/>
              <a:t> </a:t>
            </a:r>
            <a:r>
              <a:rPr lang="ko-KR" altLang="en-US" sz="1050" dirty="0" err="1"/>
              <a:t>surface</a:t>
            </a:r>
            <a:r>
              <a:rPr lang="ko-KR" altLang="en-US" sz="1050" dirty="0"/>
              <a:t>.</a:t>
            </a:r>
          </a:p>
          <a:p>
            <a:r>
              <a:rPr lang="ko-KR" altLang="en-US" sz="1050" dirty="0"/>
              <a:t>        </a:t>
            </a:r>
            <a:r>
              <a:rPr lang="ko-KR" altLang="en-US" sz="1050" b="1" dirty="0" err="1"/>
              <a:t>glViewport</a:t>
            </a:r>
            <a:r>
              <a:rPr lang="ko-KR" altLang="en-US" sz="1050" b="1" dirty="0"/>
              <a:t>(0, 0, </a:t>
            </a:r>
            <a:r>
              <a:rPr lang="ko-KR" altLang="en-US" sz="1050" b="1" dirty="0" err="1"/>
              <a:t>width</a:t>
            </a:r>
            <a:r>
              <a:rPr lang="ko-KR" altLang="en-US" sz="1050" b="1" dirty="0"/>
              <a:t>, </a:t>
            </a:r>
            <a:r>
              <a:rPr lang="ko-KR" altLang="en-US" sz="1050" b="1" dirty="0" err="1"/>
              <a:t>height</a:t>
            </a:r>
            <a:r>
              <a:rPr lang="ko-KR" altLang="en-US" sz="1050" b="1" dirty="0"/>
              <a:t>);</a:t>
            </a:r>
          </a:p>
          <a:p>
            <a:r>
              <a:rPr lang="ko-KR" altLang="en-US" sz="1050" dirty="0"/>
              <a:t>    }</a:t>
            </a:r>
          </a:p>
          <a:p>
            <a:endParaRPr lang="ko-KR" altLang="en-US" sz="1050" dirty="0"/>
          </a:p>
          <a:p>
            <a:r>
              <a:rPr lang="ko-KR" altLang="en-US" sz="1050" dirty="0"/>
              <a:t>    @</a:t>
            </a:r>
            <a:r>
              <a:rPr lang="ko-KR" altLang="en-US" sz="1050" dirty="0" err="1"/>
              <a:t>Override</a:t>
            </a:r>
            <a:endParaRPr lang="ko-KR" altLang="en-US" sz="1050" dirty="0"/>
          </a:p>
          <a:p>
            <a:r>
              <a:rPr lang="ko-KR" altLang="en-US" sz="1050" dirty="0"/>
              <a:t>    </a:t>
            </a:r>
            <a:r>
              <a:rPr lang="ko-KR" altLang="en-US" sz="1050" dirty="0" err="1"/>
              <a:t>public</a:t>
            </a:r>
            <a:r>
              <a:rPr lang="ko-KR" altLang="en-US" sz="1050" dirty="0"/>
              <a:t> </a:t>
            </a:r>
            <a:r>
              <a:rPr lang="ko-KR" altLang="en-US" sz="1050" dirty="0" err="1"/>
              <a:t>void</a:t>
            </a:r>
            <a:r>
              <a:rPr lang="ko-KR" altLang="en-US" sz="1050" dirty="0"/>
              <a:t> </a:t>
            </a:r>
            <a:r>
              <a:rPr lang="ko-KR" altLang="en-US" sz="1050" dirty="0" err="1"/>
              <a:t>onDrawFrame</a:t>
            </a:r>
            <a:r>
              <a:rPr lang="ko-KR" altLang="en-US" sz="1050" dirty="0"/>
              <a:t>(GL10 </a:t>
            </a:r>
            <a:r>
              <a:rPr lang="ko-KR" altLang="en-US" sz="1050" dirty="0" err="1"/>
              <a:t>gl</a:t>
            </a:r>
            <a:r>
              <a:rPr lang="ko-KR" altLang="en-US" sz="1050" dirty="0"/>
              <a:t>) {</a:t>
            </a:r>
          </a:p>
          <a:p>
            <a:r>
              <a:rPr lang="ko-KR" altLang="en-US" sz="1050" dirty="0"/>
              <a:t>        // </a:t>
            </a:r>
            <a:r>
              <a:rPr lang="ko-KR" altLang="en-US" sz="1050" dirty="0" err="1"/>
              <a:t>Clear</a:t>
            </a:r>
            <a:r>
              <a:rPr lang="ko-KR" altLang="en-US" sz="1050" dirty="0"/>
              <a:t> </a:t>
            </a:r>
            <a:r>
              <a:rPr lang="ko-KR" altLang="en-US" sz="1050" dirty="0" err="1"/>
              <a:t>the</a:t>
            </a:r>
            <a:r>
              <a:rPr lang="ko-KR" altLang="en-US" sz="1050" dirty="0"/>
              <a:t> </a:t>
            </a:r>
            <a:r>
              <a:rPr lang="ko-KR" altLang="en-US" sz="1050" dirty="0" err="1"/>
              <a:t>rendering</a:t>
            </a:r>
            <a:r>
              <a:rPr lang="ko-KR" altLang="en-US" sz="1050" dirty="0"/>
              <a:t> </a:t>
            </a:r>
            <a:r>
              <a:rPr lang="ko-KR" altLang="en-US" sz="1050" dirty="0" err="1"/>
              <a:t>surface</a:t>
            </a:r>
            <a:r>
              <a:rPr lang="ko-KR" altLang="en-US" sz="1050" dirty="0"/>
              <a:t>.</a:t>
            </a:r>
          </a:p>
          <a:p>
            <a:r>
              <a:rPr lang="ko-KR" altLang="en-US" sz="1050" b="1" dirty="0"/>
              <a:t>        </a:t>
            </a:r>
            <a:r>
              <a:rPr lang="ko-KR" altLang="en-US" sz="1050" b="1" dirty="0" err="1"/>
              <a:t>glClear</a:t>
            </a:r>
            <a:r>
              <a:rPr lang="ko-KR" altLang="en-US" sz="1050" b="1" dirty="0"/>
              <a:t>(GL_COLOR_BUFFER_BIT);</a:t>
            </a:r>
          </a:p>
          <a:p>
            <a:r>
              <a:rPr lang="ko-KR" altLang="en-US" sz="1050" dirty="0"/>
              <a:t>    }</a:t>
            </a:r>
          </a:p>
          <a:p>
            <a:r>
              <a:rPr lang="ko-KR" altLang="en-US" sz="1050" dirty="0"/>
              <a:t>}</a:t>
            </a:r>
          </a:p>
        </p:txBody>
      </p:sp>
    </p:spTree>
    <p:extLst>
      <p:ext uri="{BB962C8B-B14F-4D97-AF65-F5344CB8AC3E}">
        <p14:creationId xmlns:p14="http://schemas.microsoft.com/office/powerpoint/2010/main" val="2422338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B8237DD9-6747-4E06-B69D-C8B48436BC78}"/>
              </a:ext>
            </a:extLst>
          </p:cNvPr>
          <p:cNvSpPr>
            <a:spLocks noGrp="1"/>
          </p:cNvSpPr>
          <p:nvPr>
            <p:ph type="title"/>
          </p:nvPr>
        </p:nvSpPr>
        <p:spPr/>
        <p:txBody>
          <a:bodyPr/>
          <a:lstStyle/>
          <a:p>
            <a:r>
              <a:rPr lang="en-US" altLang="ko-KR" dirty="0"/>
              <a:t>Adding an Orthographic Projection</a:t>
            </a:r>
            <a:endParaRPr lang="ko-KR" altLang="en-US" dirty="0"/>
          </a:p>
        </p:txBody>
      </p:sp>
      <p:sp>
        <p:nvSpPr>
          <p:cNvPr id="3" name="내용 개체 틀 2">
            <a:extLst>
              <a:ext uri="{FF2B5EF4-FFF2-40B4-BE49-F238E27FC236}">
                <a16:creationId xmlns:a16="http://schemas.microsoft.com/office/drawing/2014/main" xmlns="" id="{D70AD6BC-1B3D-4015-8DD4-EFE4C6915BFD}"/>
              </a:ext>
            </a:extLst>
          </p:cNvPr>
          <p:cNvSpPr>
            <a:spLocks noGrp="1"/>
          </p:cNvSpPr>
          <p:nvPr>
            <p:ph idx="1"/>
          </p:nvPr>
        </p:nvSpPr>
        <p:spPr>
          <a:xfrm>
            <a:off x="838200" y="1825625"/>
            <a:ext cx="2887133" cy="494242"/>
          </a:xfrm>
        </p:spPr>
        <p:txBody>
          <a:bodyPr>
            <a:normAutofit/>
          </a:bodyPr>
          <a:lstStyle/>
          <a:p>
            <a:r>
              <a:rPr lang="en-US" altLang="ko-KR" sz="2000" dirty="0"/>
              <a:t>Update </a:t>
            </a:r>
            <a:r>
              <a:rPr lang="en-US" altLang="ko-KR" sz="2000" dirty="0" err="1"/>
              <a:t>Shader</a:t>
            </a:r>
            <a:endParaRPr lang="ko-KR" altLang="en-US" sz="2000" dirty="0"/>
          </a:p>
        </p:txBody>
      </p:sp>
      <p:sp>
        <p:nvSpPr>
          <p:cNvPr id="4" name="직사각형 3">
            <a:extLst>
              <a:ext uri="{FF2B5EF4-FFF2-40B4-BE49-F238E27FC236}">
                <a16:creationId xmlns:a16="http://schemas.microsoft.com/office/drawing/2014/main" xmlns="" id="{E8B8A1BE-6C88-4B60-A2ED-30DC1AC33760}"/>
              </a:ext>
            </a:extLst>
          </p:cNvPr>
          <p:cNvSpPr/>
          <p:nvPr/>
        </p:nvSpPr>
        <p:spPr>
          <a:xfrm>
            <a:off x="838200" y="2454804"/>
            <a:ext cx="3166533" cy="2677656"/>
          </a:xfrm>
          <a:prstGeom prst="rect">
            <a:avLst/>
          </a:prstGeom>
        </p:spPr>
        <p:txBody>
          <a:bodyPr wrap="square">
            <a:spAutoFit/>
          </a:bodyPr>
          <a:lstStyle/>
          <a:p>
            <a:r>
              <a:rPr lang="ko-KR" altLang="en-US" sz="1200" dirty="0" err="1"/>
              <a:t>uniform</a:t>
            </a:r>
            <a:r>
              <a:rPr lang="ko-KR" altLang="en-US" sz="1200" dirty="0"/>
              <a:t> mat4 </a:t>
            </a:r>
            <a:r>
              <a:rPr lang="ko-KR" altLang="en-US" sz="1200" dirty="0" err="1"/>
              <a:t>u_Matrix</a:t>
            </a:r>
            <a:r>
              <a:rPr lang="ko-KR" altLang="en-US" sz="1200" dirty="0"/>
              <a:t>;</a:t>
            </a:r>
          </a:p>
          <a:p>
            <a:endParaRPr lang="ko-KR" altLang="en-US" sz="1200" dirty="0"/>
          </a:p>
          <a:p>
            <a:r>
              <a:rPr lang="ko-KR" altLang="en-US" sz="1200" dirty="0" err="1"/>
              <a:t>attribute</a:t>
            </a:r>
            <a:r>
              <a:rPr lang="ko-KR" altLang="en-US" sz="1200" dirty="0"/>
              <a:t> vec4 </a:t>
            </a:r>
            <a:r>
              <a:rPr lang="ko-KR" altLang="en-US" sz="1200" dirty="0" err="1"/>
              <a:t>a_Position</a:t>
            </a:r>
            <a:r>
              <a:rPr lang="ko-KR" altLang="en-US" sz="1200" dirty="0"/>
              <a:t>;  </a:t>
            </a:r>
          </a:p>
          <a:p>
            <a:r>
              <a:rPr lang="ko-KR" altLang="en-US" sz="1200" dirty="0" err="1"/>
              <a:t>attribute</a:t>
            </a:r>
            <a:r>
              <a:rPr lang="ko-KR" altLang="en-US" sz="1200" dirty="0"/>
              <a:t> vec4 </a:t>
            </a:r>
            <a:r>
              <a:rPr lang="ko-KR" altLang="en-US" sz="1200" dirty="0" err="1"/>
              <a:t>a_Color</a:t>
            </a:r>
            <a:r>
              <a:rPr lang="ko-KR" altLang="en-US" sz="1200" dirty="0"/>
              <a:t>;</a:t>
            </a:r>
          </a:p>
          <a:p>
            <a:endParaRPr lang="ko-KR" altLang="en-US" sz="1200" dirty="0"/>
          </a:p>
          <a:p>
            <a:r>
              <a:rPr lang="ko-KR" altLang="en-US" sz="1200" dirty="0" err="1"/>
              <a:t>varying</a:t>
            </a:r>
            <a:r>
              <a:rPr lang="ko-KR" altLang="en-US" sz="1200" dirty="0"/>
              <a:t> vec4 </a:t>
            </a:r>
            <a:r>
              <a:rPr lang="ko-KR" altLang="en-US" sz="1200" dirty="0" err="1"/>
              <a:t>v_Color</a:t>
            </a:r>
            <a:r>
              <a:rPr lang="ko-KR" altLang="en-US" sz="1200" dirty="0"/>
              <a:t>;</a:t>
            </a:r>
          </a:p>
          <a:p>
            <a:endParaRPr lang="ko-KR" altLang="en-US" sz="1200" dirty="0"/>
          </a:p>
          <a:p>
            <a:r>
              <a:rPr lang="ko-KR" altLang="en-US" sz="1200" dirty="0" err="1"/>
              <a:t>void</a:t>
            </a:r>
            <a:r>
              <a:rPr lang="ko-KR" altLang="en-US" sz="1200" dirty="0"/>
              <a:t> </a:t>
            </a:r>
            <a:r>
              <a:rPr lang="ko-KR" altLang="en-US" sz="1200" dirty="0" err="1"/>
              <a:t>main</a:t>
            </a:r>
            <a:r>
              <a:rPr lang="ko-KR" altLang="en-US" sz="1200" dirty="0"/>
              <a:t>()                    </a:t>
            </a:r>
          </a:p>
          <a:p>
            <a:r>
              <a:rPr lang="ko-KR" altLang="en-US" sz="1200" dirty="0"/>
              <a:t>{                            </a:t>
            </a:r>
          </a:p>
          <a:p>
            <a:r>
              <a:rPr lang="ko-KR" altLang="en-US" sz="1200" dirty="0"/>
              <a:t>    </a:t>
            </a:r>
            <a:r>
              <a:rPr lang="ko-KR" altLang="en-US" sz="1200" dirty="0" err="1"/>
              <a:t>v_Color</a:t>
            </a:r>
            <a:r>
              <a:rPr lang="ko-KR" altLang="en-US" sz="1200" dirty="0"/>
              <a:t> = </a:t>
            </a:r>
            <a:r>
              <a:rPr lang="ko-KR" altLang="en-US" sz="1200" dirty="0" err="1"/>
              <a:t>a_Color</a:t>
            </a:r>
            <a:r>
              <a:rPr lang="ko-KR" altLang="en-US" sz="1200" dirty="0"/>
              <a:t>;</a:t>
            </a:r>
          </a:p>
          <a:p>
            <a:r>
              <a:rPr lang="ko-KR" altLang="en-US" sz="1200" dirty="0"/>
              <a:t>	  	  </a:t>
            </a:r>
          </a:p>
          <a:p>
            <a:r>
              <a:rPr lang="ko-KR" altLang="en-US" sz="1200" dirty="0"/>
              <a:t>    </a:t>
            </a:r>
            <a:r>
              <a:rPr lang="ko-KR" altLang="en-US" sz="1200" dirty="0" err="1"/>
              <a:t>gl_Position</a:t>
            </a:r>
            <a:r>
              <a:rPr lang="ko-KR" altLang="en-US" sz="1200" dirty="0"/>
              <a:t> = </a:t>
            </a:r>
            <a:r>
              <a:rPr lang="ko-KR" altLang="en-US" sz="1200" b="1" dirty="0" err="1">
                <a:solidFill>
                  <a:srgbClr val="FF0000"/>
                </a:solidFill>
              </a:rPr>
              <a:t>u_Matrix</a:t>
            </a:r>
            <a:r>
              <a:rPr lang="ko-KR" altLang="en-US" sz="1200" dirty="0">
                <a:solidFill>
                  <a:srgbClr val="FF0000"/>
                </a:solidFill>
              </a:rPr>
              <a:t> </a:t>
            </a:r>
            <a:r>
              <a:rPr lang="ko-KR" altLang="en-US" sz="1200" dirty="0"/>
              <a:t>* </a:t>
            </a:r>
            <a:r>
              <a:rPr lang="ko-KR" altLang="en-US" sz="1200" dirty="0" err="1"/>
              <a:t>a_Position</a:t>
            </a:r>
            <a:r>
              <a:rPr lang="ko-KR" altLang="en-US" sz="1200" dirty="0"/>
              <a:t>;</a:t>
            </a:r>
          </a:p>
          <a:p>
            <a:r>
              <a:rPr lang="ko-KR" altLang="en-US" sz="1200" dirty="0"/>
              <a:t>    </a:t>
            </a:r>
            <a:r>
              <a:rPr lang="ko-KR" altLang="en-US" sz="1200" dirty="0" err="1"/>
              <a:t>gl_PointSize</a:t>
            </a:r>
            <a:r>
              <a:rPr lang="ko-KR" altLang="en-US" sz="1200" dirty="0"/>
              <a:t> = 10.0;          </a:t>
            </a:r>
          </a:p>
          <a:p>
            <a:r>
              <a:rPr lang="ko-KR" altLang="en-US" sz="1200" dirty="0"/>
              <a:t>} </a:t>
            </a:r>
          </a:p>
        </p:txBody>
      </p:sp>
      <p:sp>
        <p:nvSpPr>
          <p:cNvPr id="5" name="직사각형 4">
            <a:extLst>
              <a:ext uri="{FF2B5EF4-FFF2-40B4-BE49-F238E27FC236}">
                <a16:creationId xmlns:a16="http://schemas.microsoft.com/office/drawing/2014/main" xmlns="" id="{54368E3D-9567-47BC-9D6D-7F77DEBC5485}"/>
              </a:ext>
            </a:extLst>
          </p:cNvPr>
          <p:cNvSpPr/>
          <p:nvPr/>
        </p:nvSpPr>
        <p:spPr>
          <a:xfrm>
            <a:off x="4995333" y="1603319"/>
            <a:ext cx="6096000" cy="4708981"/>
          </a:xfrm>
          <a:prstGeom prst="rect">
            <a:avLst/>
          </a:prstGeom>
        </p:spPr>
        <p:txBody>
          <a:bodyPr>
            <a:spAutoFit/>
          </a:bodyPr>
          <a:lstStyle/>
          <a:p>
            <a:r>
              <a:rPr lang="ko-KR" altLang="en-US" sz="1000" dirty="0" err="1"/>
              <a:t>private</a:t>
            </a:r>
            <a:r>
              <a:rPr lang="ko-KR" altLang="en-US" sz="1000" dirty="0"/>
              <a:t> </a:t>
            </a:r>
            <a:r>
              <a:rPr lang="ko-KR" altLang="en-US" sz="1000" dirty="0" err="1"/>
              <a:t>static</a:t>
            </a:r>
            <a:r>
              <a:rPr lang="ko-KR" altLang="en-US" sz="1000" dirty="0"/>
              <a:t> </a:t>
            </a:r>
            <a:r>
              <a:rPr lang="ko-KR" altLang="en-US" sz="1000" dirty="0" err="1"/>
              <a:t>final</a:t>
            </a:r>
            <a:r>
              <a:rPr lang="ko-KR" altLang="en-US" sz="1000" dirty="0"/>
              <a:t> </a:t>
            </a:r>
            <a:r>
              <a:rPr lang="ko-KR" altLang="en-US" sz="1000" dirty="0" err="1"/>
              <a:t>String</a:t>
            </a:r>
            <a:r>
              <a:rPr lang="ko-KR" altLang="en-US" sz="1000" dirty="0"/>
              <a:t> U_MATRIX = "</a:t>
            </a:r>
            <a:r>
              <a:rPr lang="ko-KR" altLang="en-US" sz="1000" dirty="0" err="1"/>
              <a:t>u_Matrix</a:t>
            </a:r>
            <a:r>
              <a:rPr lang="ko-KR" altLang="en-US" sz="1000" dirty="0"/>
              <a:t>";</a:t>
            </a:r>
          </a:p>
          <a:p>
            <a:r>
              <a:rPr lang="ko-KR" altLang="en-US" sz="1000" dirty="0" err="1"/>
              <a:t>private</a:t>
            </a:r>
            <a:r>
              <a:rPr lang="ko-KR" altLang="en-US" sz="1000" dirty="0"/>
              <a:t> </a:t>
            </a:r>
            <a:r>
              <a:rPr lang="ko-KR" altLang="en-US" sz="1000" dirty="0" err="1"/>
              <a:t>final</a:t>
            </a:r>
            <a:r>
              <a:rPr lang="ko-KR" altLang="en-US" sz="1000" dirty="0"/>
              <a:t> </a:t>
            </a:r>
            <a:r>
              <a:rPr lang="ko-KR" altLang="en-US" sz="1000" dirty="0" err="1"/>
              <a:t>float</a:t>
            </a:r>
            <a:r>
              <a:rPr lang="ko-KR" altLang="en-US" sz="1000" dirty="0"/>
              <a:t>[] </a:t>
            </a:r>
            <a:r>
              <a:rPr lang="ko-KR" altLang="en-US" sz="1000" b="1" dirty="0" err="1"/>
              <a:t>projectionMatrix</a:t>
            </a:r>
            <a:r>
              <a:rPr lang="ko-KR" altLang="en-US" sz="1000" dirty="0"/>
              <a:t> = </a:t>
            </a:r>
            <a:r>
              <a:rPr lang="ko-KR" altLang="en-US" sz="1000" dirty="0" err="1"/>
              <a:t>new</a:t>
            </a:r>
            <a:r>
              <a:rPr lang="ko-KR" altLang="en-US" sz="1000" dirty="0"/>
              <a:t> </a:t>
            </a:r>
            <a:r>
              <a:rPr lang="ko-KR" altLang="en-US" sz="1000" dirty="0" err="1"/>
              <a:t>float</a:t>
            </a:r>
            <a:r>
              <a:rPr lang="ko-KR" altLang="en-US" sz="1000" dirty="0"/>
              <a:t>[16];</a:t>
            </a:r>
          </a:p>
          <a:p>
            <a:r>
              <a:rPr lang="ko-KR" altLang="en-US" sz="1000" dirty="0" err="1"/>
              <a:t>private</a:t>
            </a:r>
            <a:r>
              <a:rPr lang="ko-KR" altLang="en-US" sz="1000" dirty="0"/>
              <a:t> </a:t>
            </a:r>
            <a:r>
              <a:rPr lang="ko-KR" altLang="en-US" sz="1000" dirty="0" err="1"/>
              <a:t>int</a:t>
            </a:r>
            <a:r>
              <a:rPr lang="ko-KR" altLang="en-US" sz="1000" dirty="0"/>
              <a:t> </a:t>
            </a:r>
            <a:r>
              <a:rPr lang="ko-KR" altLang="en-US" sz="1000" dirty="0" err="1"/>
              <a:t>uMatrixLocation</a:t>
            </a:r>
            <a:r>
              <a:rPr lang="ko-KR" altLang="en-US" sz="1000" dirty="0"/>
              <a:t>;</a:t>
            </a:r>
          </a:p>
          <a:p>
            <a:endParaRPr lang="ko-KR" altLang="en-US" sz="1000" dirty="0"/>
          </a:p>
          <a:p>
            <a:r>
              <a:rPr lang="ko-KR" altLang="en-US" sz="1000" dirty="0" err="1"/>
              <a:t>uMatrixLocation</a:t>
            </a:r>
            <a:r>
              <a:rPr lang="ko-KR" altLang="en-US" sz="1000" dirty="0"/>
              <a:t> = </a:t>
            </a:r>
            <a:r>
              <a:rPr lang="ko-KR" altLang="en-US" sz="1000" b="1" dirty="0" err="1"/>
              <a:t>glGetUniformLocation</a:t>
            </a:r>
            <a:r>
              <a:rPr lang="ko-KR" altLang="en-US" sz="1000" dirty="0"/>
              <a:t>(</a:t>
            </a:r>
            <a:r>
              <a:rPr lang="ko-KR" altLang="en-US" sz="1000" dirty="0" err="1"/>
              <a:t>program</a:t>
            </a:r>
            <a:r>
              <a:rPr lang="ko-KR" altLang="en-US" sz="1000" dirty="0"/>
              <a:t>, </a:t>
            </a:r>
            <a:r>
              <a:rPr lang="ko-KR" altLang="en-US" sz="1000" dirty="0">
                <a:solidFill>
                  <a:srgbClr val="FF0000"/>
                </a:solidFill>
              </a:rPr>
              <a:t>U_MATRIX</a:t>
            </a:r>
            <a:r>
              <a:rPr lang="ko-KR" altLang="en-US" sz="1000" dirty="0"/>
              <a:t>);</a:t>
            </a:r>
          </a:p>
          <a:p>
            <a:endParaRPr lang="ko-KR" altLang="en-US" sz="1000" dirty="0"/>
          </a:p>
          <a:p>
            <a:r>
              <a:rPr lang="ko-KR" altLang="en-US" sz="1000" dirty="0"/>
              <a:t>@</a:t>
            </a:r>
            <a:r>
              <a:rPr lang="ko-KR" altLang="en-US" sz="1000" dirty="0" err="1"/>
              <a:t>Override</a:t>
            </a:r>
            <a:endParaRPr lang="ko-KR" altLang="en-US" sz="1000" dirty="0"/>
          </a:p>
          <a:p>
            <a:r>
              <a:rPr lang="ko-KR" altLang="en-US" sz="1000" dirty="0" err="1"/>
              <a:t>public</a:t>
            </a:r>
            <a:r>
              <a:rPr lang="ko-KR" altLang="en-US" sz="1000" dirty="0"/>
              <a:t> </a:t>
            </a:r>
            <a:r>
              <a:rPr lang="ko-KR" altLang="en-US" sz="1000" dirty="0" err="1"/>
              <a:t>void</a:t>
            </a:r>
            <a:r>
              <a:rPr lang="ko-KR" altLang="en-US" sz="1000" dirty="0"/>
              <a:t> </a:t>
            </a:r>
            <a:r>
              <a:rPr lang="ko-KR" altLang="en-US" sz="1000" dirty="0" err="1"/>
              <a:t>onSurfaceChanged</a:t>
            </a:r>
            <a:r>
              <a:rPr lang="ko-KR" altLang="en-US" sz="1000" dirty="0"/>
              <a:t>(GL10 </a:t>
            </a:r>
            <a:r>
              <a:rPr lang="ko-KR" altLang="en-US" sz="1000" dirty="0" err="1"/>
              <a:t>glUnused</a:t>
            </a:r>
            <a:r>
              <a:rPr lang="ko-KR" altLang="en-US" sz="1000" dirty="0"/>
              <a:t>, </a:t>
            </a:r>
            <a:r>
              <a:rPr lang="ko-KR" altLang="en-US" sz="1000" dirty="0" err="1"/>
              <a:t>int</a:t>
            </a:r>
            <a:r>
              <a:rPr lang="ko-KR" altLang="en-US" sz="1000" dirty="0"/>
              <a:t> </a:t>
            </a:r>
            <a:r>
              <a:rPr lang="ko-KR" altLang="en-US" sz="1000" dirty="0" err="1"/>
              <a:t>width</a:t>
            </a:r>
            <a:r>
              <a:rPr lang="ko-KR" altLang="en-US" sz="1000" dirty="0"/>
              <a:t>, </a:t>
            </a:r>
            <a:r>
              <a:rPr lang="ko-KR" altLang="en-US" sz="1000" dirty="0" err="1"/>
              <a:t>int</a:t>
            </a:r>
            <a:r>
              <a:rPr lang="ko-KR" altLang="en-US" sz="1000" dirty="0"/>
              <a:t> </a:t>
            </a:r>
            <a:r>
              <a:rPr lang="ko-KR" altLang="en-US" sz="1000" dirty="0" err="1"/>
              <a:t>height</a:t>
            </a:r>
            <a:r>
              <a:rPr lang="ko-KR" altLang="en-US" sz="1000" dirty="0"/>
              <a:t>) {</a:t>
            </a:r>
          </a:p>
          <a:p>
            <a:r>
              <a:rPr lang="ko-KR" altLang="en-US" sz="1000" dirty="0"/>
              <a:t>    // </a:t>
            </a:r>
            <a:r>
              <a:rPr lang="ko-KR" altLang="en-US" sz="1000" dirty="0" err="1"/>
              <a:t>Set</a:t>
            </a:r>
            <a:r>
              <a:rPr lang="ko-KR" altLang="en-US" sz="1000" dirty="0"/>
              <a:t> </a:t>
            </a:r>
            <a:r>
              <a:rPr lang="ko-KR" altLang="en-US" sz="1000" dirty="0" err="1"/>
              <a:t>the</a:t>
            </a:r>
            <a:r>
              <a:rPr lang="ko-KR" altLang="en-US" sz="1000" dirty="0"/>
              <a:t> </a:t>
            </a:r>
            <a:r>
              <a:rPr lang="ko-KR" altLang="en-US" sz="1000" dirty="0" err="1"/>
              <a:t>OpenGL</a:t>
            </a:r>
            <a:r>
              <a:rPr lang="ko-KR" altLang="en-US" sz="1000" dirty="0"/>
              <a:t> </a:t>
            </a:r>
            <a:r>
              <a:rPr lang="ko-KR" altLang="en-US" sz="1000" dirty="0" err="1"/>
              <a:t>viewport</a:t>
            </a:r>
            <a:r>
              <a:rPr lang="ko-KR" altLang="en-US" sz="1000" dirty="0"/>
              <a:t> </a:t>
            </a:r>
            <a:r>
              <a:rPr lang="ko-KR" altLang="en-US" sz="1000" dirty="0" err="1"/>
              <a:t>to</a:t>
            </a:r>
            <a:r>
              <a:rPr lang="ko-KR" altLang="en-US" sz="1000" dirty="0"/>
              <a:t> </a:t>
            </a:r>
            <a:r>
              <a:rPr lang="ko-KR" altLang="en-US" sz="1000" dirty="0" err="1"/>
              <a:t>fill</a:t>
            </a:r>
            <a:r>
              <a:rPr lang="ko-KR" altLang="en-US" sz="1000" dirty="0"/>
              <a:t> </a:t>
            </a:r>
            <a:r>
              <a:rPr lang="ko-KR" altLang="en-US" sz="1000" dirty="0" err="1"/>
              <a:t>the</a:t>
            </a:r>
            <a:r>
              <a:rPr lang="ko-KR" altLang="en-US" sz="1000" dirty="0"/>
              <a:t> </a:t>
            </a:r>
            <a:r>
              <a:rPr lang="ko-KR" altLang="en-US" sz="1000" dirty="0" err="1"/>
              <a:t>entire</a:t>
            </a:r>
            <a:r>
              <a:rPr lang="ko-KR" altLang="en-US" sz="1000" dirty="0"/>
              <a:t> </a:t>
            </a:r>
            <a:r>
              <a:rPr lang="ko-KR" altLang="en-US" sz="1000" dirty="0" err="1"/>
              <a:t>surface</a:t>
            </a:r>
            <a:r>
              <a:rPr lang="ko-KR" altLang="en-US" sz="1000" dirty="0"/>
              <a:t>.</a:t>
            </a:r>
          </a:p>
          <a:p>
            <a:r>
              <a:rPr lang="ko-KR" altLang="en-US" sz="1000" dirty="0"/>
              <a:t>    </a:t>
            </a:r>
            <a:r>
              <a:rPr lang="ko-KR" altLang="en-US" sz="1000" dirty="0" err="1"/>
              <a:t>glViewport</a:t>
            </a:r>
            <a:r>
              <a:rPr lang="ko-KR" altLang="en-US" sz="1000" dirty="0"/>
              <a:t>(0, 0, </a:t>
            </a:r>
            <a:r>
              <a:rPr lang="ko-KR" altLang="en-US" sz="1000" dirty="0" err="1"/>
              <a:t>width</a:t>
            </a:r>
            <a:r>
              <a:rPr lang="ko-KR" altLang="en-US" sz="1000" dirty="0"/>
              <a:t>, </a:t>
            </a:r>
            <a:r>
              <a:rPr lang="ko-KR" altLang="en-US" sz="1000" dirty="0" err="1"/>
              <a:t>height</a:t>
            </a:r>
            <a:r>
              <a:rPr lang="ko-KR" altLang="en-US" sz="1000" dirty="0"/>
              <a:t>);</a:t>
            </a:r>
          </a:p>
          <a:p>
            <a:r>
              <a:rPr lang="ko-KR" altLang="en-US" sz="1000" dirty="0"/>
              <a:t>        </a:t>
            </a:r>
          </a:p>
          <a:p>
            <a:r>
              <a:rPr lang="ko-KR" altLang="en-US" sz="1000" dirty="0"/>
              <a:t>    </a:t>
            </a:r>
            <a:r>
              <a:rPr lang="ko-KR" altLang="en-US" sz="1000" dirty="0" err="1"/>
              <a:t>final</a:t>
            </a:r>
            <a:r>
              <a:rPr lang="ko-KR" altLang="en-US" sz="1000" dirty="0"/>
              <a:t> </a:t>
            </a:r>
            <a:r>
              <a:rPr lang="ko-KR" altLang="en-US" sz="1000" dirty="0" err="1"/>
              <a:t>float</a:t>
            </a:r>
            <a:r>
              <a:rPr lang="ko-KR" altLang="en-US" sz="1000" dirty="0"/>
              <a:t> </a:t>
            </a:r>
            <a:r>
              <a:rPr lang="ko-KR" altLang="en-US" sz="1000" dirty="0" err="1"/>
              <a:t>aspectRatio</a:t>
            </a:r>
            <a:r>
              <a:rPr lang="ko-KR" altLang="en-US" sz="1000" dirty="0"/>
              <a:t> = </a:t>
            </a:r>
            <a:r>
              <a:rPr lang="ko-KR" altLang="en-US" sz="1000" dirty="0" err="1"/>
              <a:t>width</a:t>
            </a:r>
            <a:r>
              <a:rPr lang="ko-KR" altLang="en-US" sz="1000" dirty="0"/>
              <a:t> &gt; </a:t>
            </a:r>
            <a:r>
              <a:rPr lang="ko-KR" altLang="en-US" sz="1000" dirty="0" err="1"/>
              <a:t>height</a:t>
            </a:r>
            <a:r>
              <a:rPr lang="ko-KR" altLang="en-US" sz="1000" dirty="0"/>
              <a:t> ? </a:t>
            </a:r>
          </a:p>
          <a:p>
            <a:r>
              <a:rPr lang="ko-KR" altLang="en-US" sz="1000" dirty="0"/>
              <a:t>        (</a:t>
            </a:r>
            <a:r>
              <a:rPr lang="ko-KR" altLang="en-US" sz="1000" dirty="0" err="1"/>
              <a:t>float</a:t>
            </a:r>
            <a:r>
              <a:rPr lang="ko-KR" altLang="en-US" sz="1000" dirty="0"/>
              <a:t>) </a:t>
            </a:r>
            <a:r>
              <a:rPr lang="ko-KR" altLang="en-US" sz="1000" dirty="0" err="1"/>
              <a:t>width</a:t>
            </a:r>
            <a:r>
              <a:rPr lang="ko-KR" altLang="en-US" sz="1000" dirty="0"/>
              <a:t> / (</a:t>
            </a:r>
            <a:r>
              <a:rPr lang="ko-KR" altLang="en-US" sz="1000" dirty="0" err="1"/>
              <a:t>float</a:t>
            </a:r>
            <a:r>
              <a:rPr lang="ko-KR" altLang="en-US" sz="1000" dirty="0"/>
              <a:t>) </a:t>
            </a:r>
            <a:r>
              <a:rPr lang="ko-KR" altLang="en-US" sz="1000" dirty="0" err="1"/>
              <a:t>height</a:t>
            </a:r>
            <a:r>
              <a:rPr lang="ko-KR" altLang="en-US" sz="1000" dirty="0"/>
              <a:t> : </a:t>
            </a:r>
          </a:p>
          <a:p>
            <a:r>
              <a:rPr lang="ko-KR" altLang="en-US" sz="1000" dirty="0"/>
              <a:t>        (</a:t>
            </a:r>
            <a:r>
              <a:rPr lang="ko-KR" altLang="en-US" sz="1000" dirty="0" err="1"/>
              <a:t>float</a:t>
            </a:r>
            <a:r>
              <a:rPr lang="ko-KR" altLang="en-US" sz="1000" dirty="0"/>
              <a:t>) </a:t>
            </a:r>
            <a:r>
              <a:rPr lang="ko-KR" altLang="en-US" sz="1000" dirty="0" err="1"/>
              <a:t>height</a:t>
            </a:r>
            <a:r>
              <a:rPr lang="ko-KR" altLang="en-US" sz="1000" dirty="0"/>
              <a:t> / (</a:t>
            </a:r>
            <a:r>
              <a:rPr lang="ko-KR" altLang="en-US" sz="1000" dirty="0" err="1"/>
              <a:t>float</a:t>
            </a:r>
            <a:r>
              <a:rPr lang="ko-KR" altLang="en-US" sz="1000" dirty="0"/>
              <a:t>) </a:t>
            </a:r>
            <a:r>
              <a:rPr lang="ko-KR" altLang="en-US" sz="1000" dirty="0" err="1"/>
              <a:t>width</a:t>
            </a:r>
            <a:r>
              <a:rPr lang="ko-KR" altLang="en-US" sz="1000" dirty="0"/>
              <a:t>;</a:t>
            </a:r>
          </a:p>
          <a:p>
            <a:endParaRPr lang="en-US" altLang="ko-KR" sz="1000" dirty="0"/>
          </a:p>
          <a:p>
            <a:r>
              <a:rPr lang="en-US" altLang="ko-KR" sz="1000" b="1" dirty="0">
                <a:solidFill>
                  <a:schemeClr val="accent1"/>
                </a:solidFill>
              </a:rPr>
              <a:t>    // Create the Orthographic Projection Matrix</a:t>
            </a:r>
            <a:endParaRPr lang="ko-KR" altLang="en-US" sz="1000" b="1" dirty="0">
              <a:solidFill>
                <a:schemeClr val="accent1"/>
              </a:solidFill>
            </a:endParaRPr>
          </a:p>
          <a:p>
            <a:r>
              <a:rPr lang="ko-KR" altLang="en-US" sz="1000" dirty="0"/>
              <a:t>    </a:t>
            </a:r>
            <a:r>
              <a:rPr lang="ko-KR" altLang="en-US" sz="1000" dirty="0" err="1"/>
              <a:t>if</a:t>
            </a:r>
            <a:r>
              <a:rPr lang="ko-KR" altLang="en-US" sz="1000" dirty="0"/>
              <a:t> (</a:t>
            </a:r>
            <a:r>
              <a:rPr lang="ko-KR" altLang="en-US" sz="1000" dirty="0" err="1"/>
              <a:t>width</a:t>
            </a:r>
            <a:r>
              <a:rPr lang="ko-KR" altLang="en-US" sz="1000" dirty="0"/>
              <a:t> &gt; </a:t>
            </a:r>
            <a:r>
              <a:rPr lang="ko-KR" altLang="en-US" sz="1000" dirty="0" err="1"/>
              <a:t>height</a:t>
            </a:r>
            <a:r>
              <a:rPr lang="ko-KR" altLang="en-US" sz="1000" dirty="0"/>
              <a:t>) {</a:t>
            </a:r>
          </a:p>
          <a:p>
            <a:r>
              <a:rPr lang="ko-KR" altLang="en-US" sz="1000" dirty="0"/>
              <a:t>        // </a:t>
            </a:r>
            <a:r>
              <a:rPr lang="ko-KR" altLang="en-US" sz="1000" dirty="0" err="1"/>
              <a:t>Landscape</a:t>
            </a:r>
            <a:endParaRPr lang="ko-KR" altLang="en-US" sz="1000" dirty="0"/>
          </a:p>
          <a:p>
            <a:r>
              <a:rPr lang="ko-KR" altLang="en-US" sz="1000" dirty="0"/>
              <a:t>        </a:t>
            </a:r>
            <a:r>
              <a:rPr lang="ko-KR" altLang="en-US" sz="1000" b="1" dirty="0" err="1"/>
              <a:t>orthoM</a:t>
            </a:r>
            <a:r>
              <a:rPr lang="ko-KR" altLang="en-US" sz="1000" dirty="0"/>
              <a:t>(</a:t>
            </a:r>
            <a:r>
              <a:rPr lang="ko-KR" altLang="en-US" sz="1000" b="1" dirty="0" err="1"/>
              <a:t>projectionMatrix</a:t>
            </a:r>
            <a:r>
              <a:rPr lang="ko-KR" altLang="en-US" sz="1000" dirty="0"/>
              <a:t>, 0, </a:t>
            </a:r>
            <a:r>
              <a:rPr lang="ko-KR" altLang="en-US" sz="1000" b="1" dirty="0"/>
              <a:t>-</a:t>
            </a:r>
            <a:r>
              <a:rPr lang="ko-KR" altLang="en-US" sz="1000" b="1" dirty="0" err="1"/>
              <a:t>aspectRatio</a:t>
            </a:r>
            <a:r>
              <a:rPr lang="ko-KR" altLang="en-US" sz="1000" dirty="0"/>
              <a:t>, </a:t>
            </a:r>
            <a:r>
              <a:rPr lang="ko-KR" altLang="en-US" sz="1000" b="1" dirty="0" err="1"/>
              <a:t>aspectRatio</a:t>
            </a:r>
            <a:r>
              <a:rPr lang="ko-KR" altLang="en-US" sz="1000" dirty="0"/>
              <a:t>, -1f, 1f, -1f, 1f);</a:t>
            </a:r>
          </a:p>
          <a:p>
            <a:r>
              <a:rPr lang="ko-KR" altLang="en-US" sz="1000" dirty="0"/>
              <a:t>    } </a:t>
            </a:r>
            <a:r>
              <a:rPr lang="ko-KR" altLang="en-US" sz="1000" dirty="0" err="1"/>
              <a:t>else</a:t>
            </a:r>
            <a:r>
              <a:rPr lang="ko-KR" altLang="en-US" sz="1000" dirty="0"/>
              <a:t> {</a:t>
            </a:r>
          </a:p>
          <a:p>
            <a:r>
              <a:rPr lang="ko-KR" altLang="en-US" sz="1000" dirty="0"/>
              <a:t>        // </a:t>
            </a:r>
            <a:r>
              <a:rPr lang="ko-KR" altLang="en-US" sz="1000" dirty="0" err="1"/>
              <a:t>Portrait</a:t>
            </a:r>
            <a:r>
              <a:rPr lang="ko-KR" altLang="en-US" sz="1000" dirty="0"/>
              <a:t> </a:t>
            </a:r>
            <a:r>
              <a:rPr lang="ko-KR" altLang="en-US" sz="1000" dirty="0" err="1"/>
              <a:t>or</a:t>
            </a:r>
            <a:r>
              <a:rPr lang="ko-KR" altLang="en-US" sz="1000" dirty="0"/>
              <a:t> </a:t>
            </a:r>
            <a:r>
              <a:rPr lang="ko-KR" altLang="en-US" sz="1000" dirty="0" err="1"/>
              <a:t>square</a:t>
            </a:r>
            <a:endParaRPr lang="ko-KR" altLang="en-US" sz="1000" dirty="0"/>
          </a:p>
          <a:p>
            <a:r>
              <a:rPr lang="ko-KR" altLang="en-US" sz="1000" dirty="0"/>
              <a:t>        </a:t>
            </a:r>
            <a:r>
              <a:rPr lang="ko-KR" altLang="en-US" sz="1000" b="1" dirty="0" err="1"/>
              <a:t>orthoM</a:t>
            </a:r>
            <a:r>
              <a:rPr lang="ko-KR" altLang="en-US" sz="1000" dirty="0"/>
              <a:t>(</a:t>
            </a:r>
            <a:r>
              <a:rPr lang="ko-KR" altLang="en-US" sz="1000" b="1" dirty="0" err="1"/>
              <a:t>projectionMatrix</a:t>
            </a:r>
            <a:r>
              <a:rPr lang="ko-KR" altLang="en-US" sz="1000" dirty="0"/>
              <a:t>, 0, -1f, 1f, </a:t>
            </a:r>
            <a:r>
              <a:rPr lang="ko-KR" altLang="en-US" sz="1000" b="1" dirty="0"/>
              <a:t>-</a:t>
            </a:r>
            <a:r>
              <a:rPr lang="ko-KR" altLang="en-US" sz="1000" b="1" dirty="0" err="1"/>
              <a:t>aspectRatio</a:t>
            </a:r>
            <a:r>
              <a:rPr lang="ko-KR" altLang="en-US" sz="1000" dirty="0"/>
              <a:t>, </a:t>
            </a:r>
            <a:r>
              <a:rPr lang="ko-KR" altLang="en-US" sz="1000" b="1" dirty="0" err="1"/>
              <a:t>aspectRatio</a:t>
            </a:r>
            <a:r>
              <a:rPr lang="ko-KR" altLang="en-US" sz="1000" dirty="0"/>
              <a:t>, -1f, 1f);</a:t>
            </a:r>
          </a:p>
          <a:p>
            <a:r>
              <a:rPr lang="ko-KR" altLang="en-US" sz="1000" dirty="0"/>
              <a:t>    }   </a:t>
            </a:r>
          </a:p>
          <a:p>
            <a:r>
              <a:rPr lang="ko-KR" altLang="en-US" sz="1000" dirty="0"/>
              <a:t>}</a:t>
            </a:r>
          </a:p>
          <a:p>
            <a:endParaRPr lang="ko-KR" altLang="en-US" sz="1000" dirty="0"/>
          </a:p>
          <a:p>
            <a:r>
              <a:rPr lang="ko-KR" altLang="en-US" sz="1000" dirty="0"/>
              <a:t>@</a:t>
            </a:r>
            <a:r>
              <a:rPr lang="ko-KR" altLang="en-US" sz="1000" dirty="0" err="1"/>
              <a:t>Override</a:t>
            </a:r>
            <a:endParaRPr lang="ko-KR" altLang="en-US" sz="1000" dirty="0"/>
          </a:p>
          <a:p>
            <a:r>
              <a:rPr lang="ko-KR" altLang="en-US" sz="1000" dirty="0" err="1"/>
              <a:t>public</a:t>
            </a:r>
            <a:r>
              <a:rPr lang="ko-KR" altLang="en-US" sz="1000" dirty="0"/>
              <a:t> </a:t>
            </a:r>
            <a:r>
              <a:rPr lang="ko-KR" altLang="en-US" sz="1000" dirty="0" err="1"/>
              <a:t>void</a:t>
            </a:r>
            <a:r>
              <a:rPr lang="ko-KR" altLang="en-US" sz="1000" dirty="0"/>
              <a:t> </a:t>
            </a:r>
            <a:r>
              <a:rPr lang="ko-KR" altLang="en-US" sz="1000" dirty="0" err="1"/>
              <a:t>onDrawFrame</a:t>
            </a:r>
            <a:r>
              <a:rPr lang="ko-KR" altLang="en-US" sz="1000" dirty="0"/>
              <a:t>(GL10 </a:t>
            </a:r>
            <a:r>
              <a:rPr lang="ko-KR" altLang="en-US" sz="1000" dirty="0" err="1"/>
              <a:t>glUnused</a:t>
            </a:r>
            <a:r>
              <a:rPr lang="ko-KR" altLang="en-US" sz="1000" dirty="0"/>
              <a:t>) {                      </a:t>
            </a:r>
          </a:p>
          <a:p>
            <a:r>
              <a:rPr lang="ko-KR" altLang="en-US" sz="1000" dirty="0"/>
              <a:t>    // </a:t>
            </a:r>
            <a:r>
              <a:rPr lang="en-US" altLang="ko-KR" sz="1000" dirty="0"/>
              <a:t>Sending the Matrix to the </a:t>
            </a:r>
            <a:r>
              <a:rPr lang="en-US" altLang="ko-KR" sz="1000" dirty="0" err="1"/>
              <a:t>Shader</a:t>
            </a:r>
            <a:r>
              <a:rPr lang="en-US" altLang="ko-KR" sz="1000" dirty="0"/>
              <a:t> </a:t>
            </a:r>
            <a:endParaRPr lang="ko-KR" altLang="en-US" sz="1000" dirty="0"/>
          </a:p>
          <a:p>
            <a:r>
              <a:rPr lang="ko-KR" altLang="en-US" sz="1000" dirty="0"/>
              <a:t>    </a:t>
            </a:r>
            <a:r>
              <a:rPr lang="ko-KR" altLang="en-US" sz="1000" b="1" dirty="0"/>
              <a:t>glUniformMatrix4fv</a:t>
            </a:r>
            <a:r>
              <a:rPr lang="ko-KR" altLang="en-US" sz="1000" dirty="0"/>
              <a:t>(</a:t>
            </a:r>
            <a:r>
              <a:rPr lang="ko-KR" altLang="en-US" sz="1000" dirty="0" err="1"/>
              <a:t>uMatrixLocation</a:t>
            </a:r>
            <a:r>
              <a:rPr lang="ko-KR" altLang="en-US" sz="1000" dirty="0"/>
              <a:t>, 1, </a:t>
            </a:r>
            <a:r>
              <a:rPr lang="ko-KR" altLang="en-US" sz="1000" dirty="0" err="1"/>
              <a:t>false</a:t>
            </a:r>
            <a:r>
              <a:rPr lang="ko-KR" altLang="en-US" sz="1000" dirty="0"/>
              <a:t>, </a:t>
            </a:r>
            <a:r>
              <a:rPr lang="ko-KR" altLang="en-US" sz="1000" dirty="0" err="1"/>
              <a:t>projectionMatrix</a:t>
            </a:r>
            <a:r>
              <a:rPr lang="ko-KR" altLang="en-US" sz="1000" dirty="0"/>
              <a:t>, 0);</a:t>
            </a:r>
          </a:p>
          <a:p>
            <a:r>
              <a:rPr lang="ko-KR" altLang="en-US" sz="1000" dirty="0"/>
              <a:t>}</a:t>
            </a:r>
          </a:p>
        </p:txBody>
      </p:sp>
    </p:spTree>
    <p:extLst>
      <p:ext uri="{BB962C8B-B14F-4D97-AF65-F5344CB8AC3E}">
        <p14:creationId xmlns:p14="http://schemas.microsoft.com/office/powerpoint/2010/main" val="2677732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D39B0BA6-A400-4CCC-8222-E793F9BED633}"/>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xmlns="" id="{BE3CE057-28A9-44E3-B9B9-E74143AA3D30}"/>
              </a:ext>
            </a:extLst>
          </p:cNvPr>
          <p:cNvSpPr>
            <a:spLocks noGrp="1"/>
          </p:cNvSpPr>
          <p:nvPr>
            <p:ph idx="1"/>
          </p:nvPr>
        </p:nvSpPr>
        <p:spPr/>
        <p:txBody>
          <a:bodyPr/>
          <a:lstStyle/>
          <a:p>
            <a:endParaRPr lang="ko-KR" altLang="en-US"/>
          </a:p>
        </p:txBody>
      </p:sp>
    </p:spTree>
    <p:extLst>
      <p:ext uri="{BB962C8B-B14F-4D97-AF65-F5344CB8AC3E}">
        <p14:creationId xmlns:p14="http://schemas.microsoft.com/office/powerpoint/2010/main" val="2598518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E8AAFDF2-0E06-4F1C-B490-B4A08DDC469D}"/>
              </a:ext>
            </a:extLst>
          </p:cNvPr>
          <p:cNvSpPr>
            <a:spLocks noGrp="1"/>
          </p:cNvSpPr>
          <p:nvPr>
            <p:ph type="title"/>
          </p:nvPr>
        </p:nvSpPr>
        <p:spPr/>
        <p:txBody>
          <a:bodyPr/>
          <a:lstStyle/>
          <a:p>
            <a:r>
              <a:rPr lang="en-US" altLang="ko-KR" dirty="0"/>
              <a:t>3D</a:t>
            </a:r>
            <a:endParaRPr lang="ko-KR" altLang="en-US" dirty="0"/>
          </a:p>
        </p:txBody>
      </p:sp>
      <p:sp>
        <p:nvSpPr>
          <p:cNvPr id="3" name="내용 개체 틀 2">
            <a:extLst>
              <a:ext uri="{FF2B5EF4-FFF2-40B4-BE49-F238E27FC236}">
                <a16:creationId xmlns:a16="http://schemas.microsoft.com/office/drawing/2014/main" xmlns="" id="{8690028C-45FA-42D8-9AFD-6B0DB821A665}"/>
              </a:ext>
            </a:extLst>
          </p:cNvPr>
          <p:cNvSpPr>
            <a:spLocks noGrp="1"/>
          </p:cNvSpPr>
          <p:nvPr>
            <p:ph idx="1"/>
          </p:nvPr>
        </p:nvSpPr>
        <p:spPr/>
        <p:txBody>
          <a:bodyPr/>
          <a:lstStyle/>
          <a:p>
            <a:r>
              <a:rPr lang="en-US" altLang="ko-KR" dirty="0"/>
              <a:t>(</a:t>
            </a:r>
            <a:r>
              <a:rPr lang="en-US" altLang="ko-KR" dirty="0" err="1"/>
              <a:t>x,y,z,w</a:t>
            </a:r>
            <a:r>
              <a:rPr lang="en-US" altLang="ko-KR" dirty="0"/>
              <a:t>)</a:t>
            </a:r>
            <a:r>
              <a:rPr lang="ko-KR" altLang="en-US" dirty="0"/>
              <a:t>에서 </a:t>
            </a:r>
            <a:r>
              <a:rPr lang="en-US" altLang="ko-KR" dirty="0"/>
              <a:t>w</a:t>
            </a:r>
            <a:r>
              <a:rPr lang="ko-KR" altLang="en-US" dirty="0"/>
              <a:t>의 활용</a:t>
            </a:r>
          </a:p>
        </p:txBody>
      </p:sp>
      <p:pic>
        <p:nvPicPr>
          <p:cNvPr id="4" name="그림 3">
            <a:extLst>
              <a:ext uri="{FF2B5EF4-FFF2-40B4-BE49-F238E27FC236}">
                <a16:creationId xmlns:a16="http://schemas.microsoft.com/office/drawing/2014/main" xmlns="" id="{8F62FB8A-0669-4E6B-B470-A44C30199818}"/>
              </a:ext>
            </a:extLst>
          </p:cNvPr>
          <p:cNvPicPr>
            <a:picLocks noChangeAspect="1"/>
          </p:cNvPicPr>
          <p:nvPr/>
        </p:nvPicPr>
        <p:blipFill>
          <a:blip r:embed="rId2"/>
          <a:stretch>
            <a:fillRect/>
          </a:stretch>
        </p:blipFill>
        <p:spPr>
          <a:xfrm>
            <a:off x="9003229" y="1825625"/>
            <a:ext cx="2350571" cy="4178793"/>
          </a:xfrm>
          <a:prstGeom prst="rect">
            <a:avLst/>
          </a:prstGeom>
        </p:spPr>
      </p:pic>
    </p:spTree>
    <p:extLst>
      <p:ext uri="{BB962C8B-B14F-4D97-AF65-F5344CB8AC3E}">
        <p14:creationId xmlns:p14="http://schemas.microsoft.com/office/powerpoint/2010/main" val="35014086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F0E4BAE9-C37E-4924-AAAB-94FA036F14BF}"/>
              </a:ext>
            </a:extLst>
          </p:cNvPr>
          <p:cNvSpPr>
            <a:spLocks noGrp="1"/>
          </p:cNvSpPr>
          <p:nvPr>
            <p:ph type="title"/>
          </p:nvPr>
        </p:nvSpPr>
        <p:spPr/>
        <p:txBody>
          <a:bodyPr/>
          <a:lstStyle/>
          <a:p>
            <a:r>
              <a:rPr lang="ko-KR" altLang="en-US" dirty="0"/>
              <a:t>원금감의 표현</a:t>
            </a:r>
          </a:p>
        </p:txBody>
      </p:sp>
      <p:pic>
        <p:nvPicPr>
          <p:cNvPr id="4" name="그림 3">
            <a:extLst>
              <a:ext uri="{FF2B5EF4-FFF2-40B4-BE49-F238E27FC236}">
                <a16:creationId xmlns:a16="http://schemas.microsoft.com/office/drawing/2014/main" xmlns="" id="{9F070A22-2A6E-47C6-956C-1F01D79645F8}"/>
              </a:ext>
            </a:extLst>
          </p:cNvPr>
          <p:cNvPicPr>
            <a:picLocks noChangeAspect="1"/>
          </p:cNvPicPr>
          <p:nvPr/>
        </p:nvPicPr>
        <p:blipFill>
          <a:blip r:embed="rId2"/>
          <a:stretch>
            <a:fillRect/>
          </a:stretch>
        </p:blipFill>
        <p:spPr>
          <a:xfrm>
            <a:off x="1196162" y="2399886"/>
            <a:ext cx="2080440" cy="1356478"/>
          </a:xfrm>
          <a:prstGeom prst="rect">
            <a:avLst/>
          </a:prstGeom>
        </p:spPr>
      </p:pic>
      <p:pic>
        <p:nvPicPr>
          <p:cNvPr id="5" name="그림 4">
            <a:extLst>
              <a:ext uri="{FF2B5EF4-FFF2-40B4-BE49-F238E27FC236}">
                <a16:creationId xmlns:a16="http://schemas.microsoft.com/office/drawing/2014/main" xmlns="" id="{2A993500-721A-4CE2-BFE2-A3FA19E097D0}"/>
              </a:ext>
            </a:extLst>
          </p:cNvPr>
          <p:cNvPicPr>
            <a:picLocks noChangeAspect="1"/>
          </p:cNvPicPr>
          <p:nvPr/>
        </p:nvPicPr>
        <p:blipFill>
          <a:blip r:embed="rId3"/>
          <a:stretch>
            <a:fillRect/>
          </a:stretch>
        </p:blipFill>
        <p:spPr>
          <a:xfrm>
            <a:off x="4064374" y="2460852"/>
            <a:ext cx="2255715" cy="1295512"/>
          </a:xfrm>
          <a:prstGeom prst="rect">
            <a:avLst/>
          </a:prstGeom>
        </p:spPr>
      </p:pic>
      <p:pic>
        <p:nvPicPr>
          <p:cNvPr id="7" name="그림 6">
            <a:extLst>
              <a:ext uri="{FF2B5EF4-FFF2-40B4-BE49-F238E27FC236}">
                <a16:creationId xmlns:a16="http://schemas.microsoft.com/office/drawing/2014/main" xmlns="" id="{12827741-6212-43BE-9576-8EAB37E3E7C9}"/>
              </a:ext>
            </a:extLst>
          </p:cNvPr>
          <p:cNvPicPr>
            <a:picLocks noChangeAspect="1"/>
          </p:cNvPicPr>
          <p:nvPr/>
        </p:nvPicPr>
        <p:blipFill>
          <a:blip r:embed="rId4"/>
          <a:stretch>
            <a:fillRect/>
          </a:stretch>
        </p:blipFill>
        <p:spPr>
          <a:xfrm>
            <a:off x="1062498" y="4982911"/>
            <a:ext cx="7308403" cy="1130810"/>
          </a:xfrm>
          <a:prstGeom prst="rect">
            <a:avLst/>
          </a:prstGeom>
        </p:spPr>
      </p:pic>
      <p:sp>
        <p:nvSpPr>
          <p:cNvPr id="8" name="TextBox 7">
            <a:extLst>
              <a:ext uri="{FF2B5EF4-FFF2-40B4-BE49-F238E27FC236}">
                <a16:creationId xmlns:a16="http://schemas.microsoft.com/office/drawing/2014/main" xmlns="" id="{F82E010D-80AA-4260-AD87-ED45D8B9D0AD}"/>
              </a:ext>
            </a:extLst>
          </p:cNvPr>
          <p:cNvSpPr txBox="1"/>
          <p:nvPr/>
        </p:nvSpPr>
        <p:spPr>
          <a:xfrm>
            <a:off x="6445101" y="2732569"/>
            <a:ext cx="5171165" cy="369332"/>
          </a:xfrm>
          <a:prstGeom prst="rect">
            <a:avLst/>
          </a:prstGeom>
          <a:noFill/>
        </p:spPr>
        <p:txBody>
          <a:bodyPr wrap="square" rtlCol="0">
            <a:spAutoFit/>
          </a:bodyPr>
          <a:lstStyle/>
          <a:p>
            <a:r>
              <a:rPr lang="ko-KR" altLang="en-US" dirty="0"/>
              <a:t>멀어질 수록 소실점</a:t>
            </a:r>
            <a:r>
              <a:rPr lang="en-US" altLang="ko-KR" dirty="0"/>
              <a:t>(vanish point)</a:t>
            </a:r>
            <a:r>
              <a:rPr lang="ko-KR" altLang="en-US" dirty="0"/>
              <a:t>에 가까워 짐</a:t>
            </a:r>
            <a:r>
              <a:rPr lang="en-US" altLang="ko-KR" dirty="0"/>
              <a:t>.</a:t>
            </a:r>
            <a:endParaRPr lang="ko-KR" altLang="en-US" dirty="0"/>
          </a:p>
        </p:txBody>
      </p:sp>
    </p:spTree>
    <p:extLst>
      <p:ext uri="{BB962C8B-B14F-4D97-AF65-F5344CB8AC3E}">
        <p14:creationId xmlns:p14="http://schemas.microsoft.com/office/powerpoint/2010/main" val="3096043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B903ED77-6524-46B8-8509-C1C53AC67AA2}"/>
              </a:ext>
            </a:extLst>
          </p:cNvPr>
          <p:cNvSpPr>
            <a:spLocks noGrp="1"/>
          </p:cNvSpPr>
          <p:nvPr>
            <p:ph type="title"/>
          </p:nvPr>
        </p:nvSpPr>
        <p:spPr/>
        <p:txBody>
          <a:bodyPr>
            <a:normAutofit/>
          </a:bodyPr>
          <a:lstStyle/>
          <a:p>
            <a:r>
              <a:rPr lang="en-US" altLang="ko-KR" sz="2800" dirty="0"/>
              <a:t>Transforming a Coordinate from the </a:t>
            </a:r>
            <a:r>
              <a:rPr lang="en-US" altLang="ko-KR" sz="2800" dirty="0" err="1"/>
              <a:t>Shader</a:t>
            </a:r>
            <a:r>
              <a:rPr lang="en-US" altLang="ko-KR" sz="2800" dirty="0"/>
              <a:t> to the Screen </a:t>
            </a:r>
            <a:endParaRPr lang="ko-KR" altLang="en-US" sz="2800" dirty="0"/>
          </a:p>
        </p:txBody>
      </p:sp>
      <p:pic>
        <p:nvPicPr>
          <p:cNvPr id="4" name="그림 3">
            <a:extLst>
              <a:ext uri="{FF2B5EF4-FFF2-40B4-BE49-F238E27FC236}">
                <a16:creationId xmlns:a16="http://schemas.microsoft.com/office/drawing/2014/main" xmlns="" id="{BB05DA7B-01E0-45B8-BE2C-AFF7B40F60C5}"/>
              </a:ext>
            </a:extLst>
          </p:cNvPr>
          <p:cNvPicPr>
            <a:picLocks noChangeAspect="1"/>
          </p:cNvPicPr>
          <p:nvPr/>
        </p:nvPicPr>
        <p:blipFill>
          <a:blip r:embed="rId2"/>
          <a:stretch>
            <a:fillRect/>
          </a:stretch>
        </p:blipFill>
        <p:spPr>
          <a:xfrm>
            <a:off x="7385506" y="1843185"/>
            <a:ext cx="3612193" cy="1836579"/>
          </a:xfrm>
          <a:prstGeom prst="rect">
            <a:avLst/>
          </a:prstGeom>
        </p:spPr>
      </p:pic>
      <p:sp>
        <p:nvSpPr>
          <p:cNvPr id="5" name="TextBox 4">
            <a:extLst>
              <a:ext uri="{FF2B5EF4-FFF2-40B4-BE49-F238E27FC236}">
                <a16:creationId xmlns:a16="http://schemas.microsoft.com/office/drawing/2014/main" xmlns="" id="{EF1C2CE9-452C-48B2-8ABB-6BC2B8ACC8D4}"/>
              </a:ext>
            </a:extLst>
          </p:cNvPr>
          <p:cNvSpPr txBox="1"/>
          <p:nvPr/>
        </p:nvSpPr>
        <p:spPr>
          <a:xfrm>
            <a:off x="905933" y="1905000"/>
            <a:ext cx="5842000" cy="1077218"/>
          </a:xfrm>
          <a:prstGeom prst="rect">
            <a:avLst/>
          </a:prstGeom>
          <a:noFill/>
        </p:spPr>
        <p:txBody>
          <a:bodyPr wrap="square" rtlCol="0">
            <a:spAutoFit/>
          </a:bodyPr>
          <a:lstStyle/>
          <a:p>
            <a:pPr marL="285750" indent="-285750">
              <a:buFont typeface="Arial" panose="020B0604020202020204" pitchFamily="34" charset="0"/>
              <a:buChar char="•"/>
            </a:pPr>
            <a:r>
              <a:rPr lang="en-US" altLang="ko-KR" sz="1600" dirty="0" err="1"/>
              <a:t>gl_Position</a:t>
            </a:r>
            <a:r>
              <a:rPr lang="en-US" altLang="ko-KR" sz="1600" dirty="0"/>
              <a:t>(x,</a:t>
            </a:r>
            <a:r>
              <a:rPr lang="ko-KR" altLang="en-US" sz="1600" dirty="0"/>
              <a:t> </a:t>
            </a:r>
            <a:r>
              <a:rPr lang="en-US" altLang="ko-KR" sz="1600" dirty="0"/>
              <a:t>y,</a:t>
            </a:r>
            <a:r>
              <a:rPr lang="ko-KR" altLang="en-US" sz="1600" dirty="0"/>
              <a:t> </a:t>
            </a:r>
            <a:r>
              <a:rPr lang="en-US" altLang="ko-KR" sz="1600" dirty="0"/>
              <a:t>z,</a:t>
            </a:r>
            <a:r>
              <a:rPr lang="ko-KR" altLang="en-US" sz="1600" dirty="0"/>
              <a:t> </a:t>
            </a:r>
            <a:r>
              <a:rPr lang="en-US" altLang="ko-KR" sz="1600" dirty="0"/>
              <a:t>w)</a:t>
            </a:r>
            <a:r>
              <a:rPr lang="ko-KR" altLang="en-US" sz="1600" dirty="0"/>
              <a:t>을</a:t>
            </a:r>
            <a:r>
              <a:rPr lang="en-US" altLang="ko-KR" sz="1600" dirty="0"/>
              <a:t>,</a:t>
            </a:r>
            <a:r>
              <a:rPr lang="ko-KR" altLang="en-US" sz="1600" dirty="0"/>
              <a:t> </a:t>
            </a:r>
            <a:r>
              <a:rPr lang="en-US" altLang="ko-KR" sz="1600" dirty="0" err="1"/>
              <a:t>x,y,z</a:t>
            </a:r>
            <a:r>
              <a:rPr lang="ko-KR" altLang="en-US" sz="1600" dirty="0"/>
              <a:t>에 대해서 </a:t>
            </a:r>
            <a:r>
              <a:rPr lang="en-US" altLang="ko-KR" sz="1600" dirty="0"/>
              <a:t>w</a:t>
            </a:r>
            <a:r>
              <a:rPr lang="ko-KR" altLang="en-US" sz="1600" dirty="0"/>
              <a:t>로 나눈다</a:t>
            </a:r>
            <a:r>
              <a:rPr lang="en-US" altLang="ko-KR" sz="1600" dirty="0"/>
              <a:t>.</a:t>
            </a:r>
          </a:p>
          <a:p>
            <a:pPr marL="285750" indent="-285750">
              <a:buFont typeface="Arial" panose="020B0604020202020204" pitchFamily="34" charset="0"/>
              <a:buChar char="•"/>
            </a:pPr>
            <a:r>
              <a:rPr lang="en-US" altLang="ko-KR" sz="1600" dirty="0"/>
              <a:t>(1, 1, 1, 1) =&gt; (1, 1, 1)</a:t>
            </a:r>
          </a:p>
          <a:p>
            <a:pPr marL="285750" indent="-285750">
              <a:buFont typeface="Arial" panose="020B0604020202020204" pitchFamily="34" charset="0"/>
              <a:buChar char="•"/>
            </a:pPr>
            <a:r>
              <a:rPr lang="en-US" altLang="ko-KR" sz="1600" dirty="0"/>
              <a:t>(1, 1, 1, 2) =&gt; (0.5, 0.5, 0.5)</a:t>
            </a:r>
          </a:p>
          <a:p>
            <a:pPr marL="285750" indent="-285750">
              <a:buFont typeface="Arial" panose="020B0604020202020204" pitchFamily="34" charset="0"/>
              <a:buChar char="•"/>
            </a:pPr>
            <a:r>
              <a:rPr lang="en-US" altLang="ko-KR" sz="1600" dirty="0"/>
              <a:t>w </a:t>
            </a:r>
            <a:r>
              <a:rPr lang="ko-KR" altLang="en-US" sz="1600" dirty="0"/>
              <a:t>값이 크면 클수록 중앙의 소실점에 가까워 진다</a:t>
            </a:r>
            <a:r>
              <a:rPr lang="en-US" altLang="ko-KR" sz="1600" dirty="0"/>
              <a:t>.(0, 0, 0)</a:t>
            </a:r>
            <a:endParaRPr lang="ko-KR" altLang="en-US" sz="1600" dirty="0"/>
          </a:p>
        </p:txBody>
      </p:sp>
      <p:sp>
        <p:nvSpPr>
          <p:cNvPr id="6" name="TextBox 5">
            <a:extLst>
              <a:ext uri="{FF2B5EF4-FFF2-40B4-BE49-F238E27FC236}">
                <a16:creationId xmlns:a16="http://schemas.microsoft.com/office/drawing/2014/main" xmlns="" id="{2C20E9E7-3F66-4F8D-A452-E258B1EDF8A8}"/>
              </a:ext>
            </a:extLst>
          </p:cNvPr>
          <p:cNvSpPr txBox="1"/>
          <p:nvPr/>
        </p:nvSpPr>
        <p:spPr>
          <a:xfrm>
            <a:off x="905933" y="3313703"/>
            <a:ext cx="5579533" cy="1077218"/>
          </a:xfrm>
          <a:prstGeom prst="rect">
            <a:avLst/>
          </a:prstGeom>
          <a:noFill/>
        </p:spPr>
        <p:txBody>
          <a:bodyPr wrap="square" rtlCol="0">
            <a:spAutoFit/>
          </a:bodyPr>
          <a:lstStyle/>
          <a:p>
            <a:pPr marL="285750" indent="-285750">
              <a:buFont typeface="Arial" panose="020B0604020202020204" pitchFamily="34" charset="0"/>
              <a:buChar char="•"/>
            </a:pPr>
            <a:r>
              <a:rPr lang="en-US" altLang="ko-KR" sz="1600" dirty="0"/>
              <a:t>Homogenous Coordinates </a:t>
            </a:r>
            <a:br>
              <a:rPr lang="en-US" altLang="ko-KR" sz="1600" dirty="0"/>
            </a:br>
            <a:endParaRPr lang="en-US" altLang="ko-KR" sz="1600" dirty="0"/>
          </a:p>
          <a:p>
            <a:r>
              <a:rPr lang="ko-KR" altLang="en-US" sz="1600" dirty="0"/>
              <a:t>아래는 모두 동일한 점이다</a:t>
            </a:r>
            <a:r>
              <a:rPr lang="en-US" altLang="ko-KR" sz="1600" dirty="0"/>
              <a:t>.</a:t>
            </a:r>
          </a:p>
          <a:p>
            <a:r>
              <a:rPr lang="en-US" altLang="ko-KR" sz="1600" dirty="0"/>
              <a:t>(1, 1, 1, 1), (2, 2, 2, 2), (3, 3, 3, 3) =&gt; (1, 1, 1)</a:t>
            </a:r>
            <a:endParaRPr lang="ko-KR" altLang="en-US" sz="1600" dirty="0"/>
          </a:p>
        </p:txBody>
      </p:sp>
      <p:sp>
        <p:nvSpPr>
          <p:cNvPr id="7" name="내용 개체 틀 2">
            <a:extLst>
              <a:ext uri="{FF2B5EF4-FFF2-40B4-BE49-F238E27FC236}">
                <a16:creationId xmlns:a16="http://schemas.microsoft.com/office/drawing/2014/main" xmlns="" id="{DA5BF1EA-AACE-4EC1-98CF-100E2EB2811A}"/>
              </a:ext>
            </a:extLst>
          </p:cNvPr>
          <p:cNvSpPr>
            <a:spLocks noGrp="1"/>
          </p:cNvSpPr>
          <p:nvPr>
            <p:ph idx="1"/>
          </p:nvPr>
        </p:nvSpPr>
        <p:spPr>
          <a:xfrm>
            <a:off x="838200" y="4722406"/>
            <a:ext cx="5909733" cy="1088496"/>
          </a:xfrm>
        </p:spPr>
        <p:txBody>
          <a:bodyPr>
            <a:normAutofit/>
          </a:bodyPr>
          <a:lstStyle/>
          <a:p>
            <a:r>
              <a:rPr lang="en-US" altLang="ko-KR" sz="1600" dirty="0"/>
              <a:t>w</a:t>
            </a:r>
            <a:r>
              <a:rPr lang="ko-KR" altLang="en-US" sz="1600" dirty="0"/>
              <a:t>로 나누었을 때 장점은</a:t>
            </a:r>
            <a:r>
              <a:rPr lang="en-US" altLang="ko-KR" sz="1600" dirty="0"/>
              <a:t>?</a:t>
            </a:r>
          </a:p>
          <a:p>
            <a:pPr lvl="1"/>
            <a:r>
              <a:rPr lang="ko-KR" altLang="en-US" sz="1400" dirty="0"/>
              <a:t>원근 효과에서 </a:t>
            </a:r>
            <a:r>
              <a:rPr lang="en-US" altLang="ko-KR" sz="1400" dirty="0"/>
              <a:t>z </a:t>
            </a:r>
            <a:r>
              <a:rPr lang="ko-KR" altLang="en-US" sz="1400" dirty="0"/>
              <a:t>좌표로 부터 분리</a:t>
            </a:r>
            <a:endParaRPr lang="en-US" altLang="ko-KR" sz="1400" dirty="0"/>
          </a:p>
          <a:p>
            <a:pPr lvl="1"/>
            <a:r>
              <a:rPr lang="en-US" altLang="ko-KR" sz="1400" dirty="0"/>
              <a:t>orthographic </a:t>
            </a:r>
            <a:r>
              <a:rPr lang="ko-KR" altLang="en-US" sz="1400" dirty="0"/>
              <a:t>과 </a:t>
            </a:r>
            <a:r>
              <a:rPr lang="en-US" altLang="ko-KR" sz="1400" dirty="0"/>
              <a:t>perspective projection</a:t>
            </a:r>
            <a:r>
              <a:rPr lang="ko-KR" altLang="en-US" sz="1400" dirty="0"/>
              <a:t>으로 변경 가능</a:t>
            </a:r>
          </a:p>
        </p:txBody>
      </p:sp>
    </p:spTree>
    <p:extLst>
      <p:ext uri="{BB962C8B-B14F-4D97-AF65-F5344CB8AC3E}">
        <p14:creationId xmlns:p14="http://schemas.microsoft.com/office/powerpoint/2010/main" val="32127761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36EA00B9-E45B-4192-8F77-DC786FA8FB02}"/>
              </a:ext>
            </a:extLst>
          </p:cNvPr>
          <p:cNvSpPr>
            <a:spLocks noGrp="1"/>
          </p:cNvSpPr>
          <p:nvPr>
            <p:ph type="title"/>
          </p:nvPr>
        </p:nvSpPr>
        <p:spPr/>
        <p:txBody>
          <a:bodyPr/>
          <a:lstStyle/>
          <a:p>
            <a:endParaRPr lang="ko-KR" altLang="en-US"/>
          </a:p>
        </p:txBody>
      </p:sp>
      <p:sp>
        <p:nvSpPr>
          <p:cNvPr id="6" name="직사각형 5">
            <a:extLst>
              <a:ext uri="{FF2B5EF4-FFF2-40B4-BE49-F238E27FC236}">
                <a16:creationId xmlns:a16="http://schemas.microsoft.com/office/drawing/2014/main" xmlns="" id="{FC329C7D-03E1-4D4C-97ED-75D7D4DAA99A}"/>
              </a:ext>
            </a:extLst>
          </p:cNvPr>
          <p:cNvSpPr/>
          <p:nvPr/>
        </p:nvSpPr>
        <p:spPr>
          <a:xfrm>
            <a:off x="728133" y="1967512"/>
            <a:ext cx="5173134" cy="4401205"/>
          </a:xfrm>
          <a:prstGeom prst="rect">
            <a:avLst/>
          </a:prstGeom>
          <a:ln>
            <a:solidFill>
              <a:schemeClr val="tx1"/>
            </a:solidFill>
          </a:ln>
        </p:spPr>
        <p:txBody>
          <a:bodyPr wrap="square">
            <a:spAutoFit/>
          </a:bodyPr>
          <a:lstStyle/>
          <a:p>
            <a:r>
              <a:rPr lang="ko-KR" altLang="en-US" sz="1400" dirty="0" err="1"/>
              <a:t>private</a:t>
            </a:r>
            <a:r>
              <a:rPr lang="ko-KR" altLang="en-US" sz="1400" dirty="0"/>
              <a:t> </a:t>
            </a:r>
            <a:r>
              <a:rPr lang="ko-KR" altLang="en-US" sz="1400" dirty="0" err="1"/>
              <a:t>static</a:t>
            </a:r>
            <a:r>
              <a:rPr lang="ko-KR" altLang="en-US" sz="1400" dirty="0"/>
              <a:t> </a:t>
            </a:r>
            <a:r>
              <a:rPr lang="ko-KR" altLang="en-US" sz="1400" dirty="0" err="1"/>
              <a:t>final</a:t>
            </a:r>
            <a:r>
              <a:rPr lang="ko-KR" altLang="en-US" sz="1400" dirty="0"/>
              <a:t> </a:t>
            </a:r>
            <a:r>
              <a:rPr lang="ko-KR" altLang="en-US" sz="1400" dirty="0" err="1"/>
              <a:t>int</a:t>
            </a:r>
            <a:r>
              <a:rPr lang="ko-KR" altLang="en-US" sz="1400" dirty="0"/>
              <a:t> POSITION_COMPONENT_COUNT = 4;</a:t>
            </a:r>
          </a:p>
          <a:p>
            <a:endParaRPr lang="ko-KR" altLang="en-US" sz="1400" dirty="0"/>
          </a:p>
          <a:p>
            <a:r>
              <a:rPr lang="ko-KR" altLang="en-US" sz="1400" dirty="0" err="1"/>
              <a:t>float</a:t>
            </a:r>
            <a:r>
              <a:rPr lang="ko-KR" altLang="en-US" sz="1400" dirty="0"/>
              <a:t>[] </a:t>
            </a:r>
            <a:r>
              <a:rPr lang="ko-KR" altLang="en-US" sz="1400" dirty="0" err="1"/>
              <a:t>tableVerticesWithTriangles</a:t>
            </a:r>
            <a:r>
              <a:rPr lang="ko-KR" altLang="en-US" sz="1400" dirty="0"/>
              <a:t> = {</a:t>
            </a:r>
          </a:p>
          <a:p>
            <a:r>
              <a:rPr lang="ko-KR" altLang="en-US" sz="1400" dirty="0"/>
              <a:t>    // </a:t>
            </a:r>
            <a:r>
              <a:rPr lang="ko-KR" altLang="en-US" sz="1400" dirty="0" err="1"/>
              <a:t>Order</a:t>
            </a:r>
            <a:r>
              <a:rPr lang="ko-KR" altLang="en-US" sz="1400" dirty="0"/>
              <a:t> of </a:t>
            </a:r>
            <a:r>
              <a:rPr lang="ko-KR" altLang="en-US" sz="1400" dirty="0" err="1"/>
              <a:t>coordinates</a:t>
            </a:r>
            <a:r>
              <a:rPr lang="ko-KR" altLang="en-US" sz="1400" dirty="0"/>
              <a:t>: </a:t>
            </a:r>
            <a:r>
              <a:rPr lang="ko-KR" altLang="en-US" sz="1400" dirty="0" err="1"/>
              <a:t>X</a:t>
            </a:r>
            <a:r>
              <a:rPr lang="ko-KR" altLang="en-US" sz="1400" dirty="0"/>
              <a:t>, </a:t>
            </a:r>
            <a:r>
              <a:rPr lang="ko-KR" altLang="en-US" sz="1400" dirty="0" err="1"/>
              <a:t>Y</a:t>
            </a:r>
            <a:r>
              <a:rPr lang="ko-KR" altLang="en-US" sz="1400" dirty="0"/>
              <a:t>, </a:t>
            </a:r>
            <a:r>
              <a:rPr lang="ko-KR" altLang="en-US" sz="1400" dirty="0" err="1"/>
              <a:t>Z</a:t>
            </a:r>
            <a:r>
              <a:rPr lang="ko-KR" altLang="en-US" sz="1400" dirty="0"/>
              <a:t>, </a:t>
            </a:r>
            <a:r>
              <a:rPr lang="ko-KR" altLang="en-US" sz="1400" dirty="0" err="1"/>
              <a:t>W</a:t>
            </a:r>
            <a:r>
              <a:rPr lang="ko-KR" altLang="en-US" sz="1400" dirty="0"/>
              <a:t>, </a:t>
            </a:r>
            <a:r>
              <a:rPr lang="ko-KR" altLang="en-US" sz="1400" dirty="0" err="1"/>
              <a:t>R</a:t>
            </a:r>
            <a:r>
              <a:rPr lang="ko-KR" altLang="en-US" sz="1400" dirty="0"/>
              <a:t>, </a:t>
            </a:r>
            <a:r>
              <a:rPr lang="ko-KR" altLang="en-US" sz="1400" dirty="0" err="1"/>
              <a:t>G</a:t>
            </a:r>
            <a:r>
              <a:rPr lang="ko-KR" altLang="en-US" sz="1400" dirty="0"/>
              <a:t>, </a:t>
            </a:r>
            <a:r>
              <a:rPr lang="ko-KR" altLang="en-US" sz="1400" dirty="0" err="1"/>
              <a:t>B</a:t>
            </a:r>
            <a:endParaRPr lang="ko-KR" altLang="en-US" sz="1400" dirty="0"/>
          </a:p>
          <a:p>
            <a:r>
              <a:rPr lang="ko-KR" altLang="en-US" sz="1400" dirty="0"/>
              <a:t>    // </a:t>
            </a:r>
            <a:r>
              <a:rPr lang="ko-KR" altLang="en-US" sz="1400" dirty="0" err="1"/>
              <a:t>Triangle</a:t>
            </a:r>
            <a:r>
              <a:rPr lang="ko-KR" altLang="en-US" sz="1400" dirty="0"/>
              <a:t> </a:t>
            </a:r>
            <a:r>
              <a:rPr lang="ko-KR" altLang="en-US" sz="1400" dirty="0" err="1"/>
              <a:t>Fan</a:t>
            </a:r>
            <a:endParaRPr lang="ko-KR" altLang="en-US" sz="1400" dirty="0"/>
          </a:p>
          <a:p>
            <a:r>
              <a:rPr lang="ko-KR" altLang="en-US" sz="1400" dirty="0"/>
              <a:t>    0f, 0f, 0f, 1.5f, 1f, 1f, 1f,</a:t>
            </a:r>
          </a:p>
          <a:p>
            <a:r>
              <a:rPr lang="ko-KR" altLang="en-US" sz="1400" dirty="0"/>
              <a:t>   -0.5f, -0.8f, 0f, 1f, 0.7f, 0.7f, 0.7f,</a:t>
            </a:r>
          </a:p>
          <a:p>
            <a:r>
              <a:rPr lang="ko-KR" altLang="en-US" sz="1400" dirty="0"/>
              <a:t>    0.5f, -0.8f, 0f, 1f, 0.7f, 0.7f, 0.7f,</a:t>
            </a:r>
          </a:p>
          <a:p>
            <a:r>
              <a:rPr lang="ko-KR" altLang="en-US" sz="1400" dirty="0"/>
              <a:t>    0.5f, 0.8f, 0f, 2f, 0.7f, 0.7f, 0.7f,</a:t>
            </a:r>
          </a:p>
          <a:p>
            <a:r>
              <a:rPr lang="ko-KR" altLang="en-US" sz="1400" dirty="0"/>
              <a:t>   -0.5f, 0.8f, 0f, 2f, 0.7f, 0.7f, 0.7f,</a:t>
            </a:r>
          </a:p>
          <a:p>
            <a:r>
              <a:rPr lang="ko-KR" altLang="en-US" sz="1400" dirty="0"/>
              <a:t>   -0.5f, -0.8f, 0f, 1f, 0.7f, 0.7f, 0.7f,</a:t>
            </a:r>
            <a:endParaRPr lang="en-US" altLang="ko-KR" sz="1400" dirty="0"/>
          </a:p>
          <a:p>
            <a:endParaRPr lang="ko-KR" altLang="en-US" sz="1400" dirty="0"/>
          </a:p>
          <a:p>
            <a:r>
              <a:rPr lang="ko-KR" altLang="en-US" sz="1400" dirty="0"/>
              <a:t>    // </a:t>
            </a:r>
            <a:r>
              <a:rPr lang="ko-KR" altLang="en-US" sz="1400" dirty="0" err="1"/>
              <a:t>Line</a:t>
            </a:r>
            <a:r>
              <a:rPr lang="ko-KR" altLang="en-US" sz="1400" dirty="0"/>
              <a:t> 1</a:t>
            </a:r>
          </a:p>
          <a:p>
            <a:r>
              <a:rPr lang="ko-KR" altLang="en-US" sz="1400" dirty="0"/>
              <a:t>    -0.5f, 0f, 0f, 1.5f, 1f, 0f, 0f,</a:t>
            </a:r>
          </a:p>
          <a:p>
            <a:r>
              <a:rPr lang="ko-KR" altLang="en-US" sz="1400" dirty="0"/>
              <a:t>     0.5f, 0f, 0f, 1.5f, 1f, 0f, 0f,</a:t>
            </a:r>
          </a:p>
          <a:p>
            <a:endParaRPr lang="ko-KR" altLang="en-US" sz="1400" dirty="0"/>
          </a:p>
          <a:p>
            <a:r>
              <a:rPr lang="ko-KR" altLang="en-US" sz="1400" dirty="0"/>
              <a:t>    // </a:t>
            </a:r>
            <a:r>
              <a:rPr lang="ko-KR" altLang="en-US" sz="1400" dirty="0" err="1"/>
              <a:t>Mallets</a:t>
            </a:r>
            <a:endParaRPr lang="ko-KR" altLang="en-US" sz="1400" dirty="0"/>
          </a:p>
          <a:p>
            <a:r>
              <a:rPr lang="ko-KR" altLang="en-US" sz="1400" dirty="0"/>
              <a:t>    0f, -0.4f, 0f, 1.25f, 0f, 0f, 1f,</a:t>
            </a:r>
          </a:p>
          <a:p>
            <a:r>
              <a:rPr lang="ko-KR" altLang="en-US" sz="1400" dirty="0"/>
              <a:t>    0f, 0.4f, 0f, 1.75f, 1f, 0f, 0f</a:t>
            </a:r>
          </a:p>
          <a:p>
            <a:r>
              <a:rPr lang="ko-KR" altLang="en-US" sz="1400" dirty="0"/>
              <a:t>};</a:t>
            </a:r>
          </a:p>
        </p:txBody>
      </p:sp>
      <p:sp>
        <p:nvSpPr>
          <p:cNvPr id="8" name="폭발: 8pt 7">
            <a:extLst>
              <a:ext uri="{FF2B5EF4-FFF2-40B4-BE49-F238E27FC236}">
                <a16:creationId xmlns:a16="http://schemas.microsoft.com/office/drawing/2014/main" xmlns="" id="{EDA0D161-945F-4270-92C2-0F87F99F2D59}"/>
              </a:ext>
            </a:extLst>
          </p:cNvPr>
          <p:cNvSpPr/>
          <p:nvPr/>
        </p:nvSpPr>
        <p:spPr>
          <a:xfrm>
            <a:off x="6282268" y="2142067"/>
            <a:ext cx="5283200" cy="2548466"/>
          </a:xfrm>
          <a:prstGeom prst="irregularSeal1">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ko-KR" altLang="en-US" sz="1400" dirty="0"/>
              <a:t>그러나</a:t>
            </a:r>
            <a:r>
              <a:rPr lang="en-US" altLang="ko-KR" sz="1400" dirty="0"/>
              <a:t>, W</a:t>
            </a:r>
            <a:r>
              <a:rPr lang="ko-KR" altLang="en-US" sz="1400" dirty="0"/>
              <a:t>값을 일일이 </a:t>
            </a:r>
            <a:r>
              <a:rPr lang="ko-KR" altLang="en-US" sz="1400" dirty="0" err="1"/>
              <a:t>지정해야하는</a:t>
            </a:r>
            <a:r>
              <a:rPr lang="ko-KR" altLang="en-US" sz="1400" dirty="0"/>
              <a:t> 단점 존재</a:t>
            </a:r>
            <a:endParaRPr lang="en-US" altLang="ko-KR" sz="1400" dirty="0"/>
          </a:p>
          <a:p>
            <a:pPr marL="285750" indent="-285750">
              <a:buFont typeface="Arial" panose="020B0604020202020204" pitchFamily="34" charset="0"/>
              <a:buChar char="•"/>
            </a:pPr>
            <a:r>
              <a:rPr lang="ko-KR" altLang="en-US" sz="1400" dirty="0"/>
              <a:t>동적으로 할당하는 방법을 찾아야 함</a:t>
            </a:r>
            <a:r>
              <a:rPr lang="en-US" altLang="ko-KR" sz="1400" dirty="0"/>
              <a:t>.</a:t>
            </a:r>
            <a:endParaRPr lang="ko-KR" altLang="en-US" sz="1400" dirty="0"/>
          </a:p>
        </p:txBody>
      </p:sp>
    </p:spTree>
    <p:extLst>
      <p:ext uri="{BB962C8B-B14F-4D97-AF65-F5344CB8AC3E}">
        <p14:creationId xmlns:p14="http://schemas.microsoft.com/office/powerpoint/2010/main" val="1388538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3CEB1AC5-694B-4F3F-831D-239A67CA3450}"/>
              </a:ext>
            </a:extLst>
          </p:cNvPr>
          <p:cNvSpPr>
            <a:spLocks noGrp="1"/>
          </p:cNvSpPr>
          <p:nvPr>
            <p:ph type="title"/>
          </p:nvPr>
        </p:nvSpPr>
        <p:spPr/>
        <p:txBody>
          <a:bodyPr/>
          <a:lstStyle/>
          <a:p>
            <a:r>
              <a:rPr lang="en-US" altLang="ko-KR" dirty="0"/>
              <a:t>Defining a Perspective Projection</a:t>
            </a:r>
            <a:endParaRPr lang="ko-KR" altLang="en-US" dirty="0"/>
          </a:p>
        </p:txBody>
      </p:sp>
      <p:pic>
        <p:nvPicPr>
          <p:cNvPr id="4" name="그림 3">
            <a:extLst>
              <a:ext uri="{FF2B5EF4-FFF2-40B4-BE49-F238E27FC236}">
                <a16:creationId xmlns:a16="http://schemas.microsoft.com/office/drawing/2014/main" xmlns="" id="{2904DC67-BF4A-4D73-B6EC-A5E32CC2FC65}"/>
              </a:ext>
            </a:extLst>
          </p:cNvPr>
          <p:cNvPicPr>
            <a:picLocks noChangeAspect="1"/>
          </p:cNvPicPr>
          <p:nvPr/>
        </p:nvPicPr>
        <p:blipFill>
          <a:blip r:embed="rId2"/>
          <a:stretch>
            <a:fillRect/>
          </a:stretch>
        </p:blipFill>
        <p:spPr>
          <a:xfrm>
            <a:off x="1399957" y="1848478"/>
            <a:ext cx="2212385" cy="1460349"/>
          </a:xfrm>
          <a:prstGeom prst="rect">
            <a:avLst/>
          </a:prstGeom>
        </p:spPr>
      </p:pic>
      <p:pic>
        <p:nvPicPr>
          <p:cNvPr id="5" name="그림 4">
            <a:extLst>
              <a:ext uri="{FF2B5EF4-FFF2-40B4-BE49-F238E27FC236}">
                <a16:creationId xmlns:a16="http://schemas.microsoft.com/office/drawing/2014/main" xmlns="" id="{5B828BD1-654B-43F5-8F3E-E05614F31133}"/>
              </a:ext>
            </a:extLst>
          </p:cNvPr>
          <p:cNvPicPr>
            <a:picLocks noChangeAspect="1"/>
          </p:cNvPicPr>
          <p:nvPr/>
        </p:nvPicPr>
        <p:blipFill>
          <a:blip r:embed="rId3"/>
          <a:stretch>
            <a:fillRect/>
          </a:stretch>
        </p:blipFill>
        <p:spPr>
          <a:xfrm>
            <a:off x="4389690" y="1690688"/>
            <a:ext cx="5743137" cy="3236279"/>
          </a:xfrm>
          <a:prstGeom prst="rect">
            <a:avLst/>
          </a:prstGeom>
        </p:spPr>
      </p:pic>
    </p:spTree>
    <p:extLst>
      <p:ext uri="{BB962C8B-B14F-4D97-AF65-F5344CB8AC3E}">
        <p14:creationId xmlns:p14="http://schemas.microsoft.com/office/powerpoint/2010/main" val="2473399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F8FEE25C-4B93-4105-BE29-DA192A7B2DD4}"/>
              </a:ext>
            </a:extLst>
          </p:cNvPr>
          <p:cNvSpPr>
            <a:spLocks noGrp="1"/>
          </p:cNvSpPr>
          <p:nvPr>
            <p:ph type="title"/>
          </p:nvPr>
        </p:nvSpPr>
        <p:spPr/>
        <p:txBody>
          <a:bodyPr/>
          <a:lstStyle/>
          <a:p>
            <a:r>
              <a:rPr lang="en-US" altLang="ko-KR" dirty="0" err="1"/>
              <a:t>perspectiveM</a:t>
            </a:r>
            <a:endParaRPr lang="ko-KR" altLang="en-US" dirty="0"/>
          </a:p>
        </p:txBody>
      </p:sp>
      <p:sp>
        <p:nvSpPr>
          <p:cNvPr id="4" name="직사각형 3">
            <a:extLst>
              <a:ext uri="{FF2B5EF4-FFF2-40B4-BE49-F238E27FC236}">
                <a16:creationId xmlns:a16="http://schemas.microsoft.com/office/drawing/2014/main" xmlns="" id="{726D3795-6EC4-4361-82A0-56915C8292F1}"/>
              </a:ext>
            </a:extLst>
          </p:cNvPr>
          <p:cNvSpPr/>
          <p:nvPr/>
        </p:nvSpPr>
        <p:spPr>
          <a:xfrm>
            <a:off x="838199" y="1604582"/>
            <a:ext cx="6485467" cy="4324261"/>
          </a:xfrm>
          <a:prstGeom prst="rect">
            <a:avLst/>
          </a:prstGeom>
        </p:spPr>
        <p:txBody>
          <a:bodyPr wrap="square">
            <a:spAutoFit/>
          </a:bodyPr>
          <a:lstStyle/>
          <a:p>
            <a:r>
              <a:rPr lang="ko-KR" altLang="en-US" sz="1100" dirty="0"/>
              <a:t> </a:t>
            </a:r>
            <a:r>
              <a:rPr lang="ko-KR" altLang="en-US" sz="1100" dirty="0" err="1"/>
              <a:t>public</a:t>
            </a:r>
            <a:r>
              <a:rPr lang="ko-KR" altLang="en-US" sz="1100" dirty="0"/>
              <a:t> </a:t>
            </a:r>
            <a:r>
              <a:rPr lang="ko-KR" altLang="en-US" sz="1100" dirty="0" err="1"/>
              <a:t>static</a:t>
            </a:r>
            <a:r>
              <a:rPr lang="ko-KR" altLang="en-US" sz="1100" dirty="0"/>
              <a:t> </a:t>
            </a:r>
            <a:r>
              <a:rPr lang="ko-KR" altLang="en-US" sz="1100" dirty="0" err="1"/>
              <a:t>void</a:t>
            </a:r>
            <a:r>
              <a:rPr lang="ko-KR" altLang="en-US" sz="1100" dirty="0"/>
              <a:t> </a:t>
            </a:r>
            <a:r>
              <a:rPr lang="ko-KR" altLang="en-US" sz="1100" dirty="0" err="1"/>
              <a:t>perspectiveM</a:t>
            </a:r>
            <a:r>
              <a:rPr lang="ko-KR" altLang="en-US" sz="1100" dirty="0"/>
              <a:t>(</a:t>
            </a:r>
            <a:r>
              <a:rPr lang="ko-KR" altLang="en-US" sz="1100" dirty="0" err="1"/>
              <a:t>float</a:t>
            </a:r>
            <a:r>
              <a:rPr lang="ko-KR" altLang="en-US" sz="1100" dirty="0"/>
              <a:t>[] </a:t>
            </a:r>
            <a:r>
              <a:rPr lang="ko-KR" altLang="en-US" sz="1100" dirty="0" err="1"/>
              <a:t>m</a:t>
            </a:r>
            <a:r>
              <a:rPr lang="ko-KR" altLang="en-US" sz="1100" dirty="0"/>
              <a:t>, </a:t>
            </a:r>
            <a:r>
              <a:rPr lang="ko-KR" altLang="en-US" sz="1100" dirty="0" err="1"/>
              <a:t>float</a:t>
            </a:r>
            <a:r>
              <a:rPr lang="ko-KR" altLang="en-US" sz="1100" dirty="0"/>
              <a:t> </a:t>
            </a:r>
            <a:r>
              <a:rPr lang="ko-KR" altLang="en-US" sz="1100" dirty="0" err="1"/>
              <a:t>yFovInDegrees</a:t>
            </a:r>
            <a:r>
              <a:rPr lang="ko-KR" altLang="en-US" sz="1100" dirty="0"/>
              <a:t>, </a:t>
            </a:r>
            <a:r>
              <a:rPr lang="ko-KR" altLang="en-US" sz="1100" dirty="0" err="1"/>
              <a:t>float</a:t>
            </a:r>
            <a:r>
              <a:rPr lang="ko-KR" altLang="en-US" sz="1100" dirty="0"/>
              <a:t> </a:t>
            </a:r>
            <a:r>
              <a:rPr lang="ko-KR" altLang="en-US" sz="1100" dirty="0" err="1"/>
              <a:t>aspect</a:t>
            </a:r>
            <a:r>
              <a:rPr lang="ko-KR" altLang="en-US" sz="1100" dirty="0"/>
              <a:t>, </a:t>
            </a:r>
            <a:r>
              <a:rPr lang="ko-KR" altLang="en-US" sz="1100" dirty="0" err="1"/>
              <a:t>float</a:t>
            </a:r>
            <a:r>
              <a:rPr lang="ko-KR" altLang="en-US" sz="1100" dirty="0"/>
              <a:t> </a:t>
            </a:r>
            <a:r>
              <a:rPr lang="ko-KR" altLang="en-US" sz="1100" dirty="0" err="1"/>
              <a:t>n</a:t>
            </a:r>
            <a:r>
              <a:rPr lang="ko-KR" altLang="en-US" sz="1100" dirty="0"/>
              <a:t>, </a:t>
            </a:r>
            <a:r>
              <a:rPr lang="ko-KR" altLang="en-US" sz="1100" dirty="0" err="1"/>
              <a:t>float</a:t>
            </a:r>
            <a:r>
              <a:rPr lang="ko-KR" altLang="en-US" sz="1100" dirty="0"/>
              <a:t> </a:t>
            </a:r>
            <a:r>
              <a:rPr lang="ko-KR" altLang="en-US" sz="1100" dirty="0" err="1"/>
              <a:t>f</a:t>
            </a:r>
            <a:r>
              <a:rPr lang="ko-KR" altLang="en-US" sz="1100" dirty="0"/>
              <a:t>) {</a:t>
            </a:r>
            <a:endParaRPr lang="en-US" altLang="ko-KR" sz="1100" dirty="0"/>
          </a:p>
          <a:p>
            <a:endParaRPr lang="ko-KR" altLang="en-US" sz="1100" dirty="0"/>
          </a:p>
          <a:p>
            <a:r>
              <a:rPr lang="ko-KR" altLang="en-US" sz="1100" dirty="0"/>
              <a:t>        </a:t>
            </a:r>
            <a:r>
              <a:rPr lang="ko-KR" altLang="en-US" sz="1100" dirty="0" err="1"/>
              <a:t>final</a:t>
            </a:r>
            <a:r>
              <a:rPr lang="ko-KR" altLang="en-US" sz="1100" dirty="0"/>
              <a:t> </a:t>
            </a:r>
            <a:r>
              <a:rPr lang="ko-KR" altLang="en-US" sz="1100" dirty="0" err="1"/>
              <a:t>float</a:t>
            </a:r>
            <a:r>
              <a:rPr lang="ko-KR" altLang="en-US" sz="1100" dirty="0"/>
              <a:t> </a:t>
            </a:r>
            <a:r>
              <a:rPr lang="ko-KR" altLang="en-US" sz="1100" dirty="0" err="1"/>
              <a:t>angleInRadians</a:t>
            </a:r>
            <a:r>
              <a:rPr lang="ko-KR" altLang="en-US" sz="1100" dirty="0"/>
              <a:t> = (</a:t>
            </a:r>
            <a:r>
              <a:rPr lang="ko-KR" altLang="en-US" sz="1100" dirty="0" err="1"/>
              <a:t>float</a:t>
            </a:r>
            <a:r>
              <a:rPr lang="ko-KR" altLang="en-US" sz="1100" dirty="0"/>
              <a:t>) (</a:t>
            </a:r>
            <a:r>
              <a:rPr lang="ko-KR" altLang="en-US" sz="1100" dirty="0" err="1"/>
              <a:t>yFovInDegrees</a:t>
            </a:r>
            <a:r>
              <a:rPr lang="ko-KR" altLang="en-US" sz="1100" dirty="0"/>
              <a:t> * </a:t>
            </a:r>
            <a:r>
              <a:rPr lang="ko-KR" altLang="en-US" sz="1100" dirty="0" err="1"/>
              <a:t>Math.PI</a:t>
            </a:r>
            <a:r>
              <a:rPr lang="ko-KR" altLang="en-US" sz="1100" dirty="0"/>
              <a:t> / 180.0);</a:t>
            </a:r>
          </a:p>
          <a:p>
            <a:r>
              <a:rPr lang="ko-KR" altLang="en-US" sz="1100" dirty="0"/>
              <a:t>		</a:t>
            </a:r>
          </a:p>
          <a:p>
            <a:r>
              <a:rPr lang="ko-KR" altLang="en-US" sz="1100" dirty="0"/>
              <a:t>        </a:t>
            </a:r>
            <a:r>
              <a:rPr lang="ko-KR" altLang="en-US" sz="1100" dirty="0" err="1"/>
              <a:t>final</a:t>
            </a:r>
            <a:r>
              <a:rPr lang="ko-KR" altLang="en-US" sz="1100" dirty="0"/>
              <a:t> </a:t>
            </a:r>
            <a:r>
              <a:rPr lang="ko-KR" altLang="en-US" sz="1100" dirty="0" err="1"/>
              <a:t>float</a:t>
            </a:r>
            <a:r>
              <a:rPr lang="ko-KR" altLang="en-US" sz="1100" dirty="0"/>
              <a:t> </a:t>
            </a:r>
            <a:r>
              <a:rPr lang="ko-KR" altLang="en-US" sz="1100" dirty="0" err="1"/>
              <a:t>a</a:t>
            </a:r>
            <a:r>
              <a:rPr lang="ko-KR" altLang="en-US" sz="1100" dirty="0"/>
              <a:t> = (</a:t>
            </a:r>
            <a:r>
              <a:rPr lang="ko-KR" altLang="en-US" sz="1100" dirty="0" err="1"/>
              <a:t>float</a:t>
            </a:r>
            <a:r>
              <a:rPr lang="ko-KR" altLang="en-US" sz="1100" dirty="0"/>
              <a:t>) (1.0 / </a:t>
            </a:r>
            <a:r>
              <a:rPr lang="ko-KR" altLang="en-US" sz="1100" dirty="0" err="1"/>
              <a:t>Math.tan</a:t>
            </a:r>
            <a:r>
              <a:rPr lang="ko-KR" altLang="en-US" sz="1100" dirty="0"/>
              <a:t>(</a:t>
            </a:r>
            <a:r>
              <a:rPr lang="ko-KR" altLang="en-US" sz="1100" dirty="0" err="1"/>
              <a:t>angleInRadians</a:t>
            </a:r>
            <a:r>
              <a:rPr lang="ko-KR" altLang="en-US" sz="1100" dirty="0"/>
              <a:t> / 2.0));</a:t>
            </a:r>
          </a:p>
          <a:p>
            <a:r>
              <a:rPr lang="ko-KR" altLang="en-US" sz="1100" dirty="0"/>
              <a:t>        </a:t>
            </a:r>
            <a:r>
              <a:rPr lang="ko-KR" altLang="en-US" sz="1100" dirty="0" err="1"/>
              <a:t>m</a:t>
            </a:r>
            <a:r>
              <a:rPr lang="ko-KR" altLang="en-US" sz="1100" dirty="0"/>
              <a:t>[0] = </a:t>
            </a:r>
            <a:r>
              <a:rPr lang="ko-KR" altLang="en-US" sz="1100" dirty="0" err="1"/>
              <a:t>a</a:t>
            </a:r>
            <a:r>
              <a:rPr lang="ko-KR" altLang="en-US" sz="1100" dirty="0"/>
              <a:t> / </a:t>
            </a:r>
            <a:r>
              <a:rPr lang="ko-KR" altLang="en-US" sz="1100" dirty="0" err="1"/>
              <a:t>aspect</a:t>
            </a:r>
            <a:r>
              <a:rPr lang="ko-KR" altLang="en-US" sz="1100" dirty="0"/>
              <a:t>;</a:t>
            </a:r>
          </a:p>
          <a:p>
            <a:r>
              <a:rPr lang="ko-KR" altLang="en-US" sz="1100" dirty="0"/>
              <a:t>        </a:t>
            </a:r>
            <a:r>
              <a:rPr lang="ko-KR" altLang="en-US" sz="1100" dirty="0" err="1"/>
              <a:t>m</a:t>
            </a:r>
            <a:r>
              <a:rPr lang="ko-KR" altLang="en-US" sz="1100" dirty="0"/>
              <a:t>[1] = 0f;</a:t>
            </a:r>
          </a:p>
          <a:p>
            <a:r>
              <a:rPr lang="ko-KR" altLang="en-US" sz="1100" dirty="0"/>
              <a:t>        </a:t>
            </a:r>
            <a:r>
              <a:rPr lang="ko-KR" altLang="en-US" sz="1100" dirty="0" err="1"/>
              <a:t>m</a:t>
            </a:r>
            <a:r>
              <a:rPr lang="ko-KR" altLang="en-US" sz="1100" dirty="0"/>
              <a:t>[2] = 0f;</a:t>
            </a:r>
          </a:p>
          <a:p>
            <a:r>
              <a:rPr lang="ko-KR" altLang="en-US" sz="1100" dirty="0"/>
              <a:t>        </a:t>
            </a:r>
            <a:r>
              <a:rPr lang="ko-KR" altLang="en-US" sz="1100" dirty="0" err="1"/>
              <a:t>m</a:t>
            </a:r>
            <a:r>
              <a:rPr lang="ko-KR" altLang="en-US" sz="1100" dirty="0"/>
              <a:t>[3] = 0f;</a:t>
            </a:r>
          </a:p>
          <a:p>
            <a:endParaRPr lang="ko-KR" altLang="en-US" sz="1100" dirty="0"/>
          </a:p>
          <a:p>
            <a:r>
              <a:rPr lang="ko-KR" altLang="en-US" sz="1100" dirty="0"/>
              <a:t>        </a:t>
            </a:r>
            <a:r>
              <a:rPr lang="ko-KR" altLang="en-US" sz="1100" dirty="0" err="1"/>
              <a:t>m</a:t>
            </a:r>
            <a:r>
              <a:rPr lang="ko-KR" altLang="en-US" sz="1100" dirty="0"/>
              <a:t>[4] = 0f;</a:t>
            </a:r>
          </a:p>
          <a:p>
            <a:r>
              <a:rPr lang="ko-KR" altLang="en-US" sz="1100" dirty="0"/>
              <a:t>        </a:t>
            </a:r>
            <a:r>
              <a:rPr lang="ko-KR" altLang="en-US" sz="1100" dirty="0" err="1"/>
              <a:t>m</a:t>
            </a:r>
            <a:r>
              <a:rPr lang="ko-KR" altLang="en-US" sz="1100" dirty="0"/>
              <a:t>[5] = </a:t>
            </a:r>
            <a:r>
              <a:rPr lang="ko-KR" altLang="en-US" sz="1100" dirty="0" err="1"/>
              <a:t>a</a:t>
            </a:r>
            <a:r>
              <a:rPr lang="ko-KR" altLang="en-US" sz="1100" dirty="0"/>
              <a:t>;</a:t>
            </a:r>
          </a:p>
          <a:p>
            <a:r>
              <a:rPr lang="ko-KR" altLang="en-US" sz="1100" dirty="0"/>
              <a:t>        </a:t>
            </a:r>
            <a:r>
              <a:rPr lang="ko-KR" altLang="en-US" sz="1100" dirty="0" err="1"/>
              <a:t>m</a:t>
            </a:r>
            <a:r>
              <a:rPr lang="ko-KR" altLang="en-US" sz="1100" dirty="0"/>
              <a:t>[6] = 0f;</a:t>
            </a:r>
          </a:p>
          <a:p>
            <a:r>
              <a:rPr lang="ko-KR" altLang="en-US" sz="1100" dirty="0"/>
              <a:t>        </a:t>
            </a:r>
            <a:r>
              <a:rPr lang="ko-KR" altLang="en-US" sz="1100" dirty="0" err="1"/>
              <a:t>m</a:t>
            </a:r>
            <a:r>
              <a:rPr lang="ko-KR" altLang="en-US" sz="1100" dirty="0"/>
              <a:t>[7] = 0f;</a:t>
            </a:r>
          </a:p>
          <a:p>
            <a:endParaRPr lang="ko-KR" altLang="en-US" sz="1100" dirty="0"/>
          </a:p>
          <a:p>
            <a:r>
              <a:rPr lang="ko-KR" altLang="en-US" sz="1100" dirty="0"/>
              <a:t>        </a:t>
            </a:r>
            <a:r>
              <a:rPr lang="ko-KR" altLang="en-US" sz="1100" dirty="0" err="1"/>
              <a:t>m</a:t>
            </a:r>
            <a:r>
              <a:rPr lang="ko-KR" altLang="en-US" sz="1100" dirty="0"/>
              <a:t>[8] = 0f;</a:t>
            </a:r>
          </a:p>
          <a:p>
            <a:r>
              <a:rPr lang="ko-KR" altLang="en-US" sz="1100" dirty="0"/>
              <a:t>        </a:t>
            </a:r>
            <a:r>
              <a:rPr lang="ko-KR" altLang="en-US" sz="1100" dirty="0" err="1"/>
              <a:t>m</a:t>
            </a:r>
            <a:r>
              <a:rPr lang="ko-KR" altLang="en-US" sz="1100" dirty="0"/>
              <a:t>[9] = 0f;</a:t>
            </a:r>
          </a:p>
          <a:p>
            <a:r>
              <a:rPr lang="ko-KR" altLang="en-US" sz="1100" dirty="0"/>
              <a:t>        </a:t>
            </a:r>
            <a:r>
              <a:rPr lang="ko-KR" altLang="en-US" sz="1100" dirty="0" err="1"/>
              <a:t>m</a:t>
            </a:r>
            <a:r>
              <a:rPr lang="ko-KR" altLang="en-US" sz="1100" dirty="0"/>
              <a:t>[10] = -((</a:t>
            </a:r>
            <a:r>
              <a:rPr lang="ko-KR" altLang="en-US" sz="1100" dirty="0" err="1"/>
              <a:t>f</a:t>
            </a:r>
            <a:r>
              <a:rPr lang="ko-KR" altLang="en-US" sz="1100" dirty="0"/>
              <a:t> + </a:t>
            </a:r>
            <a:r>
              <a:rPr lang="ko-KR" altLang="en-US" sz="1100" dirty="0" err="1"/>
              <a:t>n</a:t>
            </a:r>
            <a:r>
              <a:rPr lang="ko-KR" altLang="en-US" sz="1100" dirty="0"/>
              <a:t>) / (</a:t>
            </a:r>
            <a:r>
              <a:rPr lang="ko-KR" altLang="en-US" sz="1100" dirty="0" err="1"/>
              <a:t>f</a:t>
            </a:r>
            <a:r>
              <a:rPr lang="ko-KR" altLang="en-US" sz="1100" dirty="0"/>
              <a:t> - </a:t>
            </a:r>
            <a:r>
              <a:rPr lang="ko-KR" altLang="en-US" sz="1100" dirty="0" err="1"/>
              <a:t>n</a:t>
            </a:r>
            <a:r>
              <a:rPr lang="ko-KR" altLang="en-US" sz="1100" dirty="0"/>
              <a:t>));</a:t>
            </a:r>
          </a:p>
          <a:p>
            <a:r>
              <a:rPr lang="ko-KR" altLang="en-US" sz="1100" dirty="0"/>
              <a:t>        </a:t>
            </a:r>
            <a:r>
              <a:rPr lang="ko-KR" altLang="en-US" sz="1100" dirty="0" err="1"/>
              <a:t>m</a:t>
            </a:r>
            <a:r>
              <a:rPr lang="ko-KR" altLang="en-US" sz="1100" dirty="0"/>
              <a:t>[11] = -1f;</a:t>
            </a:r>
          </a:p>
          <a:p>
            <a:r>
              <a:rPr lang="ko-KR" altLang="en-US" sz="1100" dirty="0"/>
              <a:t>        </a:t>
            </a:r>
          </a:p>
          <a:p>
            <a:r>
              <a:rPr lang="ko-KR" altLang="en-US" sz="1100" dirty="0"/>
              <a:t>        </a:t>
            </a:r>
            <a:r>
              <a:rPr lang="ko-KR" altLang="en-US" sz="1100" dirty="0" err="1"/>
              <a:t>m</a:t>
            </a:r>
            <a:r>
              <a:rPr lang="ko-KR" altLang="en-US" sz="1100" dirty="0"/>
              <a:t>[12] = 0f;</a:t>
            </a:r>
          </a:p>
          <a:p>
            <a:r>
              <a:rPr lang="ko-KR" altLang="en-US" sz="1100" dirty="0"/>
              <a:t>        </a:t>
            </a:r>
            <a:r>
              <a:rPr lang="ko-KR" altLang="en-US" sz="1100" dirty="0" err="1"/>
              <a:t>m</a:t>
            </a:r>
            <a:r>
              <a:rPr lang="ko-KR" altLang="en-US" sz="1100" dirty="0"/>
              <a:t>[13] = 0f;</a:t>
            </a:r>
          </a:p>
          <a:p>
            <a:r>
              <a:rPr lang="ko-KR" altLang="en-US" sz="1100" dirty="0"/>
              <a:t>        </a:t>
            </a:r>
            <a:r>
              <a:rPr lang="ko-KR" altLang="en-US" sz="1100" dirty="0" err="1"/>
              <a:t>m</a:t>
            </a:r>
            <a:r>
              <a:rPr lang="ko-KR" altLang="en-US" sz="1100" dirty="0"/>
              <a:t>[14] = -((2f * </a:t>
            </a:r>
            <a:r>
              <a:rPr lang="ko-KR" altLang="en-US" sz="1100" dirty="0" err="1"/>
              <a:t>f</a:t>
            </a:r>
            <a:r>
              <a:rPr lang="ko-KR" altLang="en-US" sz="1100" dirty="0"/>
              <a:t> * </a:t>
            </a:r>
            <a:r>
              <a:rPr lang="ko-KR" altLang="en-US" sz="1100" dirty="0" err="1"/>
              <a:t>n</a:t>
            </a:r>
            <a:r>
              <a:rPr lang="ko-KR" altLang="en-US" sz="1100" dirty="0"/>
              <a:t>) / (</a:t>
            </a:r>
            <a:r>
              <a:rPr lang="ko-KR" altLang="en-US" sz="1100" dirty="0" err="1"/>
              <a:t>f</a:t>
            </a:r>
            <a:r>
              <a:rPr lang="ko-KR" altLang="en-US" sz="1100" dirty="0"/>
              <a:t> - </a:t>
            </a:r>
            <a:r>
              <a:rPr lang="ko-KR" altLang="en-US" sz="1100" dirty="0" err="1"/>
              <a:t>n</a:t>
            </a:r>
            <a:r>
              <a:rPr lang="ko-KR" altLang="en-US" sz="1100" dirty="0"/>
              <a:t>));</a:t>
            </a:r>
          </a:p>
          <a:p>
            <a:r>
              <a:rPr lang="ko-KR" altLang="en-US" sz="1100" dirty="0"/>
              <a:t>        </a:t>
            </a:r>
            <a:r>
              <a:rPr lang="ko-KR" altLang="en-US" sz="1100" dirty="0" err="1"/>
              <a:t>m</a:t>
            </a:r>
            <a:r>
              <a:rPr lang="ko-KR" altLang="en-US" sz="1100" dirty="0"/>
              <a:t>[15] = 0f;        </a:t>
            </a:r>
          </a:p>
          <a:p>
            <a:r>
              <a:rPr lang="ko-KR" altLang="en-US" sz="1100" dirty="0"/>
              <a:t>    }</a:t>
            </a:r>
          </a:p>
        </p:txBody>
      </p:sp>
      <p:pic>
        <p:nvPicPr>
          <p:cNvPr id="5" name="그림 4">
            <a:extLst>
              <a:ext uri="{FF2B5EF4-FFF2-40B4-BE49-F238E27FC236}">
                <a16:creationId xmlns:a16="http://schemas.microsoft.com/office/drawing/2014/main" xmlns="" id="{553B1FB1-6389-426A-B7C3-03EC6C6E0CE2}"/>
              </a:ext>
            </a:extLst>
          </p:cNvPr>
          <p:cNvPicPr>
            <a:picLocks noChangeAspect="1"/>
          </p:cNvPicPr>
          <p:nvPr/>
        </p:nvPicPr>
        <p:blipFill>
          <a:blip r:embed="rId2"/>
          <a:stretch>
            <a:fillRect/>
          </a:stretch>
        </p:blipFill>
        <p:spPr>
          <a:xfrm>
            <a:off x="3883615" y="2803145"/>
            <a:ext cx="2212385" cy="1460349"/>
          </a:xfrm>
          <a:prstGeom prst="rect">
            <a:avLst/>
          </a:prstGeom>
        </p:spPr>
      </p:pic>
      <p:sp>
        <p:nvSpPr>
          <p:cNvPr id="6" name="직사각형 5">
            <a:extLst>
              <a:ext uri="{FF2B5EF4-FFF2-40B4-BE49-F238E27FC236}">
                <a16:creationId xmlns:a16="http://schemas.microsoft.com/office/drawing/2014/main" xmlns="" id="{D80EB6FD-76F8-4DF0-893A-A2A9528A279C}"/>
              </a:ext>
            </a:extLst>
          </p:cNvPr>
          <p:cNvSpPr/>
          <p:nvPr/>
        </p:nvSpPr>
        <p:spPr>
          <a:xfrm>
            <a:off x="5257800" y="4987510"/>
            <a:ext cx="6096000" cy="1277273"/>
          </a:xfrm>
          <a:prstGeom prst="rect">
            <a:avLst/>
          </a:prstGeom>
        </p:spPr>
        <p:txBody>
          <a:bodyPr>
            <a:spAutoFit/>
          </a:bodyPr>
          <a:lstStyle/>
          <a:p>
            <a:r>
              <a:rPr lang="en-US" altLang="ko-KR" sz="1100" dirty="0"/>
              <a:t>private final float[] </a:t>
            </a:r>
            <a:r>
              <a:rPr lang="en-US" altLang="ko-KR" sz="1100" dirty="0" err="1"/>
              <a:t>projectionMatrix</a:t>
            </a:r>
            <a:r>
              <a:rPr lang="en-US" altLang="ko-KR" sz="1100" dirty="0"/>
              <a:t> = new float[16];</a:t>
            </a:r>
          </a:p>
          <a:p>
            <a:endParaRPr lang="en-US" altLang="ko-KR" sz="1100" dirty="0"/>
          </a:p>
          <a:p>
            <a:r>
              <a:rPr lang="en-US" altLang="ko-KR" sz="1100" dirty="0"/>
              <a:t> @Override</a:t>
            </a:r>
          </a:p>
          <a:p>
            <a:r>
              <a:rPr lang="en-US" altLang="ko-KR" sz="1100" dirty="0"/>
              <a:t>    public void </a:t>
            </a:r>
            <a:r>
              <a:rPr lang="en-US" altLang="ko-KR" sz="1100" dirty="0" err="1"/>
              <a:t>onSurfaceChanged</a:t>
            </a:r>
            <a:r>
              <a:rPr lang="en-US" altLang="ko-KR" sz="1100" dirty="0"/>
              <a:t>(GL10 </a:t>
            </a:r>
            <a:r>
              <a:rPr lang="en-US" altLang="ko-KR" sz="1100" dirty="0" err="1"/>
              <a:t>glUnused</a:t>
            </a:r>
            <a:r>
              <a:rPr lang="en-US" altLang="ko-KR" sz="1100" dirty="0"/>
              <a:t>, </a:t>
            </a:r>
            <a:r>
              <a:rPr lang="en-US" altLang="ko-KR" sz="1100" dirty="0" err="1"/>
              <a:t>int</a:t>
            </a:r>
            <a:r>
              <a:rPr lang="en-US" altLang="ko-KR" sz="1100" dirty="0"/>
              <a:t> width, </a:t>
            </a:r>
            <a:r>
              <a:rPr lang="en-US" altLang="ko-KR" sz="1100" dirty="0" err="1"/>
              <a:t>int</a:t>
            </a:r>
            <a:r>
              <a:rPr lang="en-US" altLang="ko-KR" sz="1100" dirty="0"/>
              <a:t> height) {  </a:t>
            </a:r>
          </a:p>
          <a:p>
            <a:r>
              <a:rPr lang="en-US" altLang="ko-KR" sz="1100" dirty="0"/>
              <a:t>       // 45</a:t>
            </a:r>
            <a:r>
              <a:rPr lang="ko-KR" altLang="en-US" sz="1100" dirty="0"/>
              <a:t>도</a:t>
            </a:r>
            <a:r>
              <a:rPr lang="en-US" altLang="ko-KR" sz="1100" dirty="0"/>
              <a:t>, z</a:t>
            </a:r>
            <a:r>
              <a:rPr lang="ko-KR" altLang="en-US" sz="1100" dirty="0"/>
              <a:t>값은 </a:t>
            </a:r>
            <a:r>
              <a:rPr lang="en-US" altLang="ko-KR" sz="1100" dirty="0"/>
              <a:t>-1 ~ -10</a:t>
            </a:r>
          </a:p>
          <a:p>
            <a:r>
              <a:rPr lang="ko-KR" altLang="en-US" sz="1100" dirty="0"/>
              <a:t>        </a:t>
            </a:r>
            <a:r>
              <a:rPr lang="ko-KR" altLang="en-US" sz="1100" dirty="0" err="1"/>
              <a:t>MatrixHelper.perspectiveM</a:t>
            </a:r>
            <a:r>
              <a:rPr lang="ko-KR" altLang="en-US" sz="1100" dirty="0"/>
              <a:t>(</a:t>
            </a:r>
            <a:r>
              <a:rPr lang="ko-KR" altLang="en-US" sz="1100" dirty="0" err="1"/>
              <a:t>projectionMatrix</a:t>
            </a:r>
            <a:r>
              <a:rPr lang="ko-KR" altLang="en-US" sz="1100" dirty="0"/>
              <a:t>, 45, (</a:t>
            </a:r>
            <a:r>
              <a:rPr lang="ko-KR" altLang="en-US" sz="1100" dirty="0" err="1"/>
              <a:t>float</a:t>
            </a:r>
            <a:r>
              <a:rPr lang="ko-KR" altLang="en-US" sz="1100" dirty="0"/>
              <a:t>) </a:t>
            </a:r>
            <a:r>
              <a:rPr lang="ko-KR" altLang="en-US" sz="1100" dirty="0" err="1"/>
              <a:t>width</a:t>
            </a:r>
            <a:r>
              <a:rPr lang="ko-KR" altLang="en-US" sz="1100" dirty="0"/>
              <a:t> / (</a:t>
            </a:r>
            <a:r>
              <a:rPr lang="ko-KR" altLang="en-US" sz="1100" dirty="0" err="1"/>
              <a:t>float</a:t>
            </a:r>
            <a:r>
              <a:rPr lang="ko-KR" altLang="en-US" sz="1100" dirty="0"/>
              <a:t>) </a:t>
            </a:r>
            <a:r>
              <a:rPr lang="ko-KR" altLang="en-US" sz="1100" dirty="0" err="1"/>
              <a:t>height</a:t>
            </a:r>
            <a:r>
              <a:rPr lang="ko-KR" altLang="en-US" sz="1100" dirty="0"/>
              <a:t>, 1f, 10f);</a:t>
            </a:r>
            <a:endParaRPr lang="en-US" altLang="ko-KR" sz="1100" dirty="0"/>
          </a:p>
          <a:p>
            <a:r>
              <a:rPr lang="en-US" altLang="ko-KR" sz="1100" dirty="0"/>
              <a:t>}</a:t>
            </a:r>
            <a:endParaRPr lang="ko-KR" altLang="en-US" sz="1100" dirty="0"/>
          </a:p>
        </p:txBody>
      </p:sp>
    </p:spTree>
    <p:extLst>
      <p:ext uri="{BB962C8B-B14F-4D97-AF65-F5344CB8AC3E}">
        <p14:creationId xmlns:p14="http://schemas.microsoft.com/office/powerpoint/2010/main" val="16444742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D1C54624-4B03-4438-961B-A3491E338C40}"/>
              </a:ext>
            </a:extLst>
          </p:cNvPr>
          <p:cNvSpPr>
            <a:spLocks noGrp="1"/>
          </p:cNvSpPr>
          <p:nvPr>
            <p:ph type="title"/>
          </p:nvPr>
        </p:nvSpPr>
        <p:spPr/>
        <p:txBody>
          <a:bodyPr/>
          <a:lstStyle/>
          <a:p>
            <a:r>
              <a:rPr lang="en-US" altLang="ko-KR" dirty="0"/>
              <a:t>Model</a:t>
            </a:r>
            <a:r>
              <a:rPr lang="ko-KR" altLang="en-US" dirty="0"/>
              <a:t> </a:t>
            </a:r>
            <a:r>
              <a:rPr lang="en-US" altLang="ko-KR" dirty="0"/>
              <a:t>Matrix</a:t>
            </a:r>
            <a:endParaRPr lang="ko-KR" altLang="en-US" dirty="0"/>
          </a:p>
        </p:txBody>
      </p:sp>
      <p:sp>
        <p:nvSpPr>
          <p:cNvPr id="3" name="내용 개체 틀 2">
            <a:extLst>
              <a:ext uri="{FF2B5EF4-FFF2-40B4-BE49-F238E27FC236}">
                <a16:creationId xmlns:a16="http://schemas.microsoft.com/office/drawing/2014/main" xmlns="" id="{CE06D9E5-57BA-4F48-A3E0-6C0E72B73DFB}"/>
              </a:ext>
            </a:extLst>
          </p:cNvPr>
          <p:cNvSpPr>
            <a:spLocks noGrp="1"/>
          </p:cNvSpPr>
          <p:nvPr>
            <p:ph idx="1"/>
          </p:nvPr>
        </p:nvSpPr>
        <p:spPr>
          <a:xfrm>
            <a:off x="838200" y="1825625"/>
            <a:ext cx="8398933" cy="451908"/>
          </a:xfrm>
        </p:spPr>
        <p:txBody>
          <a:bodyPr>
            <a:normAutofit/>
          </a:bodyPr>
          <a:lstStyle/>
          <a:p>
            <a:r>
              <a:rPr lang="en-US" altLang="ko-KR" sz="2000" dirty="0"/>
              <a:t>z </a:t>
            </a:r>
            <a:r>
              <a:rPr lang="ko-KR" altLang="en-US" sz="2000" dirty="0"/>
              <a:t>값에 대해서</a:t>
            </a:r>
            <a:r>
              <a:rPr lang="en-US" altLang="ko-KR" sz="2000" dirty="0"/>
              <a:t>, </a:t>
            </a:r>
            <a:r>
              <a:rPr lang="ko-KR" altLang="en-US" sz="2000" dirty="0"/>
              <a:t>하드 코딩하는 대신</a:t>
            </a:r>
            <a:r>
              <a:rPr lang="en-US" altLang="ko-KR" sz="2000" dirty="0"/>
              <a:t>, </a:t>
            </a:r>
            <a:r>
              <a:rPr lang="ko-KR" altLang="en-US" sz="2000" dirty="0"/>
              <a:t>변환 행렬 작성</a:t>
            </a:r>
          </a:p>
        </p:txBody>
      </p:sp>
      <p:sp>
        <p:nvSpPr>
          <p:cNvPr id="5" name="직사각형 4">
            <a:extLst>
              <a:ext uri="{FF2B5EF4-FFF2-40B4-BE49-F238E27FC236}">
                <a16:creationId xmlns:a16="http://schemas.microsoft.com/office/drawing/2014/main" xmlns="" id="{58075189-310D-4068-8B73-DCD4EDC72179}"/>
              </a:ext>
            </a:extLst>
          </p:cNvPr>
          <p:cNvSpPr/>
          <p:nvPr/>
        </p:nvSpPr>
        <p:spPr>
          <a:xfrm>
            <a:off x="838200" y="2412470"/>
            <a:ext cx="6096000" cy="1569660"/>
          </a:xfrm>
          <a:prstGeom prst="rect">
            <a:avLst/>
          </a:prstGeom>
        </p:spPr>
        <p:txBody>
          <a:bodyPr>
            <a:spAutoFit/>
          </a:bodyPr>
          <a:lstStyle/>
          <a:p>
            <a:r>
              <a:rPr lang="ko-KR" altLang="en-US" sz="1200" dirty="0" err="1"/>
              <a:t>private</a:t>
            </a:r>
            <a:r>
              <a:rPr lang="ko-KR" altLang="en-US" sz="1200" dirty="0"/>
              <a:t> </a:t>
            </a:r>
            <a:r>
              <a:rPr lang="ko-KR" altLang="en-US" sz="1200" dirty="0" err="1"/>
              <a:t>final</a:t>
            </a:r>
            <a:r>
              <a:rPr lang="ko-KR" altLang="en-US" sz="1200" dirty="0"/>
              <a:t> </a:t>
            </a:r>
            <a:r>
              <a:rPr lang="ko-KR" altLang="en-US" sz="1200" dirty="0" err="1"/>
              <a:t>float</a:t>
            </a:r>
            <a:r>
              <a:rPr lang="ko-KR" altLang="en-US" sz="1200" dirty="0"/>
              <a:t>[] </a:t>
            </a:r>
            <a:r>
              <a:rPr lang="ko-KR" altLang="en-US" sz="1200" dirty="0" err="1"/>
              <a:t>modelMatrix</a:t>
            </a:r>
            <a:r>
              <a:rPr lang="ko-KR" altLang="en-US" sz="1200" dirty="0"/>
              <a:t> = </a:t>
            </a:r>
            <a:r>
              <a:rPr lang="ko-KR" altLang="en-US" sz="1200" dirty="0" err="1"/>
              <a:t>new</a:t>
            </a:r>
            <a:r>
              <a:rPr lang="ko-KR" altLang="en-US" sz="1200" dirty="0"/>
              <a:t> </a:t>
            </a:r>
            <a:r>
              <a:rPr lang="ko-KR" altLang="en-US" sz="1200" dirty="0" err="1"/>
              <a:t>float</a:t>
            </a:r>
            <a:r>
              <a:rPr lang="ko-KR" altLang="en-US" sz="1200" dirty="0"/>
              <a:t>[16];</a:t>
            </a:r>
          </a:p>
          <a:p>
            <a:endParaRPr lang="ko-KR" altLang="en-US" sz="1200" dirty="0"/>
          </a:p>
          <a:p>
            <a:r>
              <a:rPr lang="ko-KR" altLang="en-US" sz="1200" dirty="0" err="1"/>
              <a:t>setIdentityM</a:t>
            </a:r>
            <a:r>
              <a:rPr lang="ko-KR" altLang="en-US" sz="1200" dirty="0"/>
              <a:t>(</a:t>
            </a:r>
            <a:r>
              <a:rPr lang="ko-KR" altLang="en-US" sz="1200" dirty="0" err="1"/>
              <a:t>modelMatrix</a:t>
            </a:r>
            <a:r>
              <a:rPr lang="ko-KR" altLang="en-US" sz="1200" dirty="0"/>
              <a:t>, 0);</a:t>
            </a:r>
          </a:p>
          <a:p>
            <a:r>
              <a:rPr lang="ko-KR" altLang="en-US" sz="1200" dirty="0" err="1"/>
              <a:t>translateM</a:t>
            </a:r>
            <a:r>
              <a:rPr lang="ko-KR" altLang="en-US" sz="1200" dirty="0"/>
              <a:t>(</a:t>
            </a:r>
            <a:r>
              <a:rPr lang="ko-KR" altLang="en-US" sz="1200" dirty="0" err="1"/>
              <a:t>modelMatrix</a:t>
            </a:r>
            <a:r>
              <a:rPr lang="ko-KR" altLang="en-US" sz="1200" dirty="0"/>
              <a:t>, 0, 0f, 0f, -2f);</a:t>
            </a:r>
            <a:endParaRPr lang="en-US" altLang="ko-KR" sz="1200" dirty="0"/>
          </a:p>
          <a:p>
            <a:endParaRPr lang="en-US" altLang="ko-KR" sz="1200" dirty="0"/>
          </a:p>
          <a:p>
            <a:r>
              <a:rPr lang="en-US" altLang="ko-KR" sz="1200" dirty="0"/>
              <a:t>final float[] temp = new float[16];</a:t>
            </a:r>
          </a:p>
          <a:p>
            <a:r>
              <a:rPr lang="en-US" altLang="ko-KR" sz="1200" dirty="0" err="1"/>
              <a:t>multiplyMM</a:t>
            </a:r>
            <a:r>
              <a:rPr lang="en-US" altLang="ko-KR" sz="1200" dirty="0"/>
              <a:t>(temp, 0, </a:t>
            </a:r>
            <a:r>
              <a:rPr lang="en-US" altLang="ko-KR" sz="1200" dirty="0" err="1"/>
              <a:t>projectionMatrix</a:t>
            </a:r>
            <a:r>
              <a:rPr lang="en-US" altLang="ko-KR" sz="1200" dirty="0"/>
              <a:t>, 0, </a:t>
            </a:r>
            <a:r>
              <a:rPr lang="en-US" altLang="ko-KR" sz="1200" dirty="0" err="1"/>
              <a:t>modelMatrix</a:t>
            </a:r>
            <a:r>
              <a:rPr lang="en-US" altLang="ko-KR" sz="1200" dirty="0"/>
              <a:t>, 0);        </a:t>
            </a:r>
          </a:p>
          <a:p>
            <a:r>
              <a:rPr lang="en-US" altLang="ko-KR" sz="1200" dirty="0" err="1"/>
              <a:t>System.arraycopy</a:t>
            </a:r>
            <a:r>
              <a:rPr lang="en-US" altLang="ko-KR" sz="1200" dirty="0"/>
              <a:t>(temp, 0, </a:t>
            </a:r>
            <a:r>
              <a:rPr lang="en-US" altLang="ko-KR" sz="1200" dirty="0" err="1"/>
              <a:t>projectionMatrix</a:t>
            </a:r>
            <a:r>
              <a:rPr lang="en-US" altLang="ko-KR" sz="1200" dirty="0"/>
              <a:t>, 0, </a:t>
            </a:r>
            <a:r>
              <a:rPr lang="en-US" altLang="ko-KR" sz="1200" dirty="0" err="1"/>
              <a:t>temp.length</a:t>
            </a:r>
            <a:r>
              <a:rPr lang="en-US" altLang="ko-KR" sz="1200" dirty="0"/>
              <a:t>);</a:t>
            </a:r>
            <a:endParaRPr lang="ko-KR" altLang="en-US" sz="1200" dirty="0"/>
          </a:p>
        </p:txBody>
      </p:sp>
      <p:pic>
        <p:nvPicPr>
          <p:cNvPr id="6" name="그림 5">
            <a:extLst>
              <a:ext uri="{FF2B5EF4-FFF2-40B4-BE49-F238E27FC236}">
                <a16:creationId xmlns:a16="http://schemas.microsoft.com/office/drawing/2014/main" xmlns="" id="{3B6C514D-E3E7-4ACD-811C-2877E232CC7A}"/>
              </a:ext>
            </a:extLst>
          </p:cNvPr>
          <p:cNvPicPr>
            <a:picLocks noChangeAspect="1"/>
          </p:cNvPicPr>
          <p:nvPr/>
        </p:nvPicPr>
        <p:blipFill>
          <a:blip r:embed="rId2"/>
          <a:stretch>
            <a:fillRect/>
          </a:stretch>
        </p:blipFill>
        <p:spPr>
          <a:xfrm>
            <a:off x="7952377" y="1892733"/>
            <a:ext cx="2350571" cy="4178793"/>
          </a:xfrm>
          <a:prstGeom prst="rect">
            <a:avLst/>
          </a:prstGeom>
        </p:spPr>
      </p:pic>
    </p:spTree>
    <p:extLst>
      <p:ext uri="{BB962C8B-B14F-4D97-AF65-F5344CB8AC3E}">
        <p14:creationId xmlns:p14="http://schemas.microsoft.com/office/powerpoint/2010/main" val="11249593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09DE2A22-1A0B-4226-BCC1-F07255049C9F}"/>
              </a:ext>
            </a:extLst>
          </p:cNvPr>
          <p:cNvSpPr>
            <a:spLocks noGrp="1"/>
          </p:cNvSpPr>
          <p:nvPr>
            <p:ph type="title"/>
          </p:nvPr>
        </p:nvSpPr>
        <p:spPr/>
        <p:txBody>
          <a:bodyPr/>
          <a:lstStyle/>
          <a:p>
            <a:endParaRPr lang="ko-KR" altLang="en-US" dirty="0"/>
          </a:p>
        </p:txBody>
      </p:sp>
      <p:pic>
        <p:nvPicPr>
          <p:cNvPr id="4" name="그림 3">
            <a:extLst>
              <a:ext uri="{FF2B5EF4-FFF2-40B4-BE49-F238E27FC236}">
                <a16:creationId xmlns:a16="http://schemas.microsoft.com/office/drawing/2014/main" xmlns="" id="{CBF7DBCA-211E-4F21-B746-67A6665AD723}"/>
              </a:ext>
            </a:extLst>
          </p:cNvPr>
          <p:cNvPicPr>
            <a:picLocks noChangeAspect="1"/>
          </p:cNvPicPr>
          <p:nvPr/>
        </p:nvPicPr>
        <p:blipFill>
          <a:blip r:embed="rId2"/>
          <a:stretch>
            <a:fillRect/>
          </a:stretch>
        </p:blipFill>
        <p:spPr>
          <a:xfrm>
            <a:off x="838200" y="2589199"/>
            <a:ext cx="6724026" cy="1330797"/>
          </a:xfrm>
          <a:prstGeom prst="rect">
            <a:avLst/>
          </a:prstGeom>
        </p:spPr>
      </p:pic>
      <p:sp>
        <p:nvSpPr>
          <p:cNvPr id="5" name="직사각형 4">
            <a:extLst>
              <a:ext uri="{FF2B5EF4-FFF2-40B4-BE49-F238E27FC236}">
                <a16:creationId xmlns:a16="http://schemas.microsoft.com/office/drawing/2014/main" xmlns="" id="{EA9E756D-4E19-4927-8B10-EA26009AEE90}"/>
              </a:ext>
            </a:extLst>
          </p:cNvPr>
          <p:cNvSpPr/>
          <p:nvPr/>
        </p:nvSpPr>
        <p:spPr>
          <a:xfrm>
            <a:off x="838200" y="2219867"/>
            <a:ext cx="2635658" cy="369332"/>
          </a:xfrm>
          <a:prstGeom prst="rect">
            <a:avLst/>
          </a:prstGeom>
        </p:spPr>
        <p:txBody>
          <a:bodyPr wrap="none">
            <a:spAutoFit/>
          </a:bodyPr>
          <a:lstStyle/>
          <a:p>
            <a:pPr marL="285750" indent="-285750">
              <a:buFont typeface="Arial" panose="020B0604020202020204" pitchFamily="34" charset="0"/>
              <a:buChar char="•"/>
            </a:pPr>
            <a:r>
              <a:rPr lang="en-US" altLang="ko-KR" dirty="0"/>
              <a:t>Matrix Multiplication</a:t>
            </a:r>
            <a:endParaRPr lang="ko-KR" altLang="en-US" dirty="0"/>
          </a:p>
        </p:txBody>
      </p:sp>
      <p:sp>
        <p:nvSpPr>
          <p:cNvPr id="6" name="직사각형 5">
            <a:extLst>
              <a:ext uri="{FF2B5EF4-FFF2-40B4-BE49-F238E27FC236}">
                <a16:creationId xmlns:a16="http://schemas.microsoft.com/office/drawing/2014/main" xmlns="" id="{AF1A8C2F-4FDC-4BBB-81D9-1D9B9B941BF8}"/>
              </a:ext>
            </a:extLst>
          </p:cNvPr>
          <p:cNvSpPr/>
          <p:nvPr/>
        </p:nvSpPr>
        <p:spPr>
          <a:xfrm>
            <a:off x="838200" y="4209533"/>
            <a:ext cx="2868349" cy="369332"/>
          </a:xfrm>
          <a:prstGeom prst="rect">
            <a:avLst/>
          </a:prstGeom>
        </p:spPr>
        <p:txBody>
          <a:bodyPr wrap="none">
            <a:spAutoFit/>
          </a:bodyPr>
          <a:lstStyle/>
          <a:p>
            <a:pPr marL="285750" indent="-285750">
              <a:buFont typeface="Arial" panose="020B0604020202020204" pitchFamily="34" charset="0"/>
              <a:buChar char="•"/>
            </a:pPr>
            <a:r>
              <a:rPr lang="en-US" altLang="ko-KR" dirty="0"/>
              <a:t>Order of Multiplication</a:t>
            </a:r>
            <a:endParaRPr lang="ko-KR" altLang="en-US" dirty="0"/>
          </a:p>
        </p:txBody>
      </p:sp>
      <p:pic>
        <p:nvPicPr>
          <p:cNvPr id="7" name="그림 6">
            <a:extLst>
              <a:ext uri="{FF2B5EF4-FFF2-40B4-BE49-F238E27FC236}">
                <a16:creationId xmlns:a16="http://schemas.microsoft.com/office/drawing/2014/main" xmlns="" id="{84258581-2284-4DA9-8E57-DB56800CD0EF}"/>
              </a:ext>
            </a:extLst>
          </p:cNvPr>
          <p:cNvPicPr>
            <a:picLocks noChangeAspect="1"/>
          </p:cNvPicPr>
          <p:nvPr/>
        </p:nvPicPr>
        <p:blipFill>
          <a:blip r:embed="rId3"/>
          <a:stretch>
            <a:fillRect/>
          </a:stretch>
        </p:blipFill>
        <p:spPr>
          <a:xfrm>
            <a:off x="1277878" y="4662882"/>
            <a:ext cx="1988992" cy="594412"/>
          </a:xfrm>
          <a:prstGeom prst="rect">
            <a:avLst/>
          </a:prstGeom>
        </p:spPr>
      </p:pic>
      <p:pic>
        <p:nvPicPr>
          <p:cNvPr id="8" name="그림 7">
            <a:extLst>
              <a:ext uri="{FF2B5EF4-FFF2-40B4-BE49-F238E27FC236}">
                <a16:creationId xmlns:a16="http://schemas.microsoft.com/office/drawing/2014/main" xmlns="" id="{D324D154-7FAF-4DAD-B97B-46052A4813D0}"/>
              </a:ext>
            </a:extLst>
          </p:cNvPr>
          <p:cNvPicPr>
            <a:picLocks noChangeAspect="1"/>
          </p:cNvPicPr>
          <p:nvPr/>
        </p:nvPicPr>
        <p:blipFill>
          <a:blip r:embed="rId4"/>
          <a:stretch>
            <a:fillRect/>
          </a:stretch>
        </p:blipFill>
        <p:spPr>
          <a:xfrm>
            <a:off x="3980042" y="4662882"/>
            <a:ext cx="1828958" cy="586791"/>
          </a:xfrm>
          <a:prstGeom prst="rect">
            <a:avLst/>
          </a:prstGeom>
        </p:spPr>
      </p:pic>
      <p:sp>
        <p:nvSpPr>
          <p:cNvPr id="9" name="부등호 8">
            <a:extLst>
              <a:ext uri="{FF2B5EF4-FFF2-40B4-BE49-F238E27FC236}">
                <a16:creationId xmlns:a16="http://schemas.microsoft.com/office/drawing/2014/main" xmlns="" id="{2B547D47-B788-426A-8D4D-A9178D705A1A}"/>
              </a:ext>
            </a:extLst>
          </p:cNvPr>
          <p:cNvSpPr/>
          <p:nvPr/>
        </p:nvSpPr>
        <p:spPr>
          <a:xfrm>
            <a:off x="3266870" y="4818507"/>
            <a:ext cx="560851" cy="295753"/>
          </a:xfrm>
          <a:prstGeom prst="mathNotEqual">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621464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4100C054-3901-45E5-8FBB-80558A4270DF}"/>
              </a:ext>
            </a:extLst>
          </p:cNvPr>
          <p:cNvSpPr>
            <a:spLocks noGrp="1"/>
          </p:cNvSpPr>
          <p:nvPr>
            <p:ph type="title"/>
          </p:nvPr>
        </p:nvSpPr>
        <p:spPr>
          <a:xfrm>
            <a:off x="838200" y="365125"/>
            <a:ext cx="10515600" cy="1325563"/>
          </a:xfrm>
        </p:spPr>
        <p:txBody>
          <a:bodyPr/>
          <a:lstStyle/>
          <a:p>
            <a:r>
              <a:rPr lang="en-US" altLang="ko-KR" dirty="0"/>
              <a:t>MyAirHockey1</a:t>
            </a:r>
            <a:endParaRPr lang="ko-KR" altLang="en-US" dirty="0"/>
          </a:p>
        </p:txBody>
      </p:sp>
      <p:sp>
        <p:nvSpPr>
          <p:cNvPr id="3" name="내용 개체 틀 2">
            <a:extLst>
              <a:ext uri="{FF2B5EF4-FFF2-40B4-BE49-F238E27FC236}">
                <a16:creationId xmlns:a16="http://schemas.microsoft.com/office/drawing/2014/main" xmlns="" id="{3E86FAA5-802E-435A-9931-6F210FF47745}"/>
              </a:ext>
            </a:extLst>
          </p:cNvPr>
          <p:cNvSpPr>
            <a:spLocks noGrp="1"/>
          </p:cNvSpPr>
          <p:nvPr>
            <p:ph idx="1"/>
          </p:nvPr>
        </p:nvSpPr>
        <p:spPr/>
        <p:txBody>
          <a:bodyPr/>
          <a:lstStyle/>
          <a:p>
            <a:r>
              <a:rPr lang="ko-KR" altLang="en-US" dirty="0"/>
              <a:t>두 개의 삼각형</a:t>
            </a:r>
            <a:endParaRPr lang="en-US" altLang="ko-KR" dirty="0"/>
          </a:p>
          <a:p>
            <a:r>
              <a:rPr lang="ko-KR" altLang="en-US" dirty="0"/>
              <a:t>하나의 선</a:t>
            </a:r>
            <a:endParaRPr lang="en-US" altLang="ko-KR" dirty="0"/>
          </a:p>
          <a:p>
            <a:r>
              <a:rPr lang="ko-KR" altLang="en-US" dirty="0"/>
              <a:t>두개의 점</a:t>
            </a:r>
          </a:p>
        </p:txBody>
      </p:sp>
      <p:pic>
        <p:nvPicPr>
          <p:cNvPr id="4" name="그림 3">
            <a:extLst>
              <a:ext uri="{FF2B5EF4-FFF2-40B4-BE49-F238E27FC236}">
                <a16:creationId xmlns:a16="http://schemas.microsoft.com/office/drawing/2014/main" xmlns="" id="{11B15DD2-1E71-40EC-8984-15940A5CF270}"/>
              </a:ext>
            </a:extLst>
          </p:cNvPr>
          <p:cNvPicPr>
            <a:picLocks noChangeAspect="1"/>
          </p:cNvPicPr>
          <p:nvPr/>
        </p:nvPicPr>
        <p:blipFill>
          <a:blip r:embed="rId2"/>
          <a:stretch>
            <a:fillRect/>
          </a:stretch>
        </p:blipFill>
        <p:spPr>
          <a:xfrm>
            <a:off x="8971651" y="1825625"/>
            <a:ext cx="2382149" cy="4234932"/>
          </a:xfrm>
          <a:prstGeom prst="rect">
            <a:avLst/>
          </a:prstGeom>
        </p:spPr>
      </p:pic>
      <p:grpSp>
        <p:nvGrpSpPr>
          <p:cNvPr id="9" name="그룹 8">
            <a:extLst>
              <a:ext uri="{FF2B5EF4-FFF2-40B4-BE49-F238E27FC236}">
                <a16:creationId xmlns:a16="http://schemas.microsoft.com/office/drawing/2014/main" xmlns="" id="{5BA7868A-176E-4F18-B71D-D4BC24FBA66D}"/>
              </a:ext>
            </a:extLst>
          </p:cNvPr>
          <p:cNvGrpSpPr/>
          <p:nvPr/>
        </p:nvGrpSpPr>
        <p:grpSpPr>
          <a:xfrm>
            <a:off x="4959822" y="2265891"/>
            <a:ext cx="2808363" cy="2716117"/>
            <a:chOff x="5052955" y="2228416"/>
            <a:chExt cx="2808363" cy="2716117"/>
          </a:xfrm>
        </p:grpSpPr>
        <p:pic>
          <p:nvPicPr>
            <p:cNvPr id="5" name="그림 4">
              <a:extLst>
                <a:ext uri="{FF2B5EF4-FFF2-40B4-BE49-F238E27FC236}">
                  <a16:creationId xmlns:a16="http://schemas.microsoft.com/office/drawing/2014/main" xmlns="" id="{19422848-637C-4760-B0F4-D490E8397DA1}"/>
                </a:ext>
              </a:extLst>
            </p:cNvPr>
            <p:cNvPicPr>
              <a:picLocks noChangeAspect="1"/>
            </p:cNvPicPr>
            <p:nvPr/>
          </p:nvPicPr>
          <p:blipFill>
            <a:blip r:embed="rId3"/>
            <a:stretch>
              <a:fillRect/>
            </a:stretch>
          </p:blipFill>
          <p:spPr>
            <a:xfrm>
              <a:off x="5052955" y="2228416"/>
              <a:ext cx="2808363" cy="2716117"/>
            </a:xfrm>
            <a:prstGeom prst="rect">
              <a:avLst/>
            </a:prstGeom>
          </p:spPr>
        </p:pic>
        <p:sp>
          <p:nvSpPr>
            <p:cNvPr id="6" name="직사각형 5">
              <a:extLst>
                <a:ext uri="{FF2B5EF4-FFF2-40B4-BE49-F238E27FC236}">
                  <a16:creationId xmlns:a16="http://schemas.microsoft.com/office/drawing/2014/main" xmlns="" id="{24FFB266-4FF5-44A4-95C4-88F2EF289A77}"/>
                </a:ext>
              </a:extLst>
            </p:cNvPr>
            <p:cNvSpPr/>
            <p:nvPr/>
          </p:nvSpPr>
          <p:spPr>
            <a:xfrm>
              <a:off x="5971851" y="3217142"/>
              <a:ext cx="409086" cy="369332"/>
            </a:xfrm>
            <a:prstGeom prst="rect">
              <a:avLst/>
            </a:prstGeom>
          </p:spPr>
          <p:txBody>
            <a:bodyPr wrap="none">
              <a:spAutoFit/>
            </a:bodyPr>
            <a:lstStyle/>
            <a:p>
              <a:r>
                <a:rPr lang="ko-KR" altLang="en-US" b="1"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rPr>
                <a:t>➀</a:t>
              </a:r>
              <a:endParaRPr lang="ko-KR" altLang="en-US" b="1" dirty="0">
                <a:solidFill>
                  <a:srgbClr val="FF0000"/>
                </a:solidFill>
              </a:endParaRPr>
            </a:p>
          </p:txBody>
        </p:sp>
        <p:sp>
          <p:nvSpPr>
            <p:cNvPr id="7" name="직사각형 6">
              <a:extLst>
                <a:ext uri="{FF2B5EF4-FFF2-40B4-BE49-F238E27FC236}">
                  <a16:creationId xmlns:a16="http://schemas.microsoft.com/office/drawing/2014/main" xmlns="" id="{7B4EC126-7DF1-4425-84E6-4930D1672BD0}"/>
                </a:ext>
              </a:extLst>
            </p:cNvPr>
            <p:cNvSpPr/>
            <p:nvPr/>
          </p:nvSpPr>
          <p:spPr>
            <a:xfrm>
              <a:off x="6534924" y="3816628"/>
              <a:ext cx="409086" cy="369332"/>
            </a:xfrm>
            <a:prstGeom prst="rect">
              <a:avLst/>
            </a:prstGeom>
          </p:spPr>
          <p:txBody>
            <a:bodyPr wrap="none">
              <a:spAutoFit/>
            </a:bodyPr>
            <a:lstStyle/>
            <a:p>
              <a:r>
                <a:rPr lang="ko-KR" altLang="en-US" b="1"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rPr>
                <a:t>➁</a:t>
              </a:r>
              <a:endParaRPr lang="ko-KR" altLang="en-US" b="1" dirty="0">
                <a:solidFill>
                  <a:srgbClr val="FF0000"/>
                </a:solidFill>
              </a:endParaRPr>
            </a:p>
          </p:txBody>
        </p:sp>
      </p:grpSp>
    </p:spTree>
    <p:extLst>
      <p:ext uri="{BB962C8B-B14F-4D97-AF65-F5344CB8AC3E}">
        <p14:creationId xmlns:p14="http://schemas.microsoft.com/office/powerpoint/2010/main" val="1249121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52D6DFCA-2AA9-47F7-A11A-D0FD8C0E403D}"/>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xmlns="" id="{3E1CD4C0-D634-4803-911D-93A92D98B808}"/>
              </a:ext>
            </a:extLst>
          </p:cNvPr>
          <p:cNvSpPr>
            <a:spLocks noGrp="1"/>
          </p:cNvSpPr>
          <p:nvPr>
            <p:ph idx="1"/>
          </p:nvPr>
        </p:nvSpPr>
        <p:spPr/>
        <p:txBody>
          <a:bodyPr/>
          <a:lstStyle/>
          <a:p>
            <a:endParaRPr lang="ko-KR" altLang="en-US"/>
          </a:p>
        </p:txBody>
      </p:sp>
    </p:spTree>
    <p:extLst>
      <p:ext uri="{BB962C8B-B14F-4D97-AF65-F5344CB8AC3E}">
        <p14:creationId xmlns:p14="http://schemas.microsoft.com/office/powerpoint/2010/main" val="3104164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E4A2E84C-43D2-4503-9853-A02F8630D052}"/>
              </a:ext>
            </a:extLst>
          </p:cNvPr>
          <p:cNvSpPr>
            <a:spLocks noGrp="1"/>
          </p:cNvSpPr>
          <p:nvPr>
            <p:ph type="title"/>
          </p:nvPr>
        </p:nvSpPr>
        <p:spPr/>
        <p:txBody>
          <a:bodyPr/>
          <a:lstStyle/>
          <a:p>
            <a:r>
              <a:rPr lang="en-US" altLang="ko-KR" dirty="0"/>
              <a:t>Open</a:t>
            </a:r>
            <a:r>
              <a:rPr lang="ko-KR" altLang="en-US" dirty="0"/>
              <a:t> </a:t>
            </a:r>
            <a:r>
              <a:rPr lang="en-US" altLang="ko-KR" dirty="0"/>
              <a:t>GL</a:t>
            </a:r>
            <a:r>
              <a:rPr lang="ko-KR" altLang="en-US" dirty="0"/>
              <a:t> </a:t>
            </a:r>
            <a:r>
              <a:rPr lang="en-US" altLang="ko-KR" dirty="0"/>
              <a:t>pipeline</a:t>
            </a:r>
            <a:endParaRPr lang="ko-KR" altLang="en-US" dirty="0"/>
          </a:p>
        </p:txBody>
      </p:sp>
      <p:pic>
        <p:nvPicPr>
          <p:cNvPr id="4" name="그림 3">
            <a:extLst>
              <a:ext uri="{FF2B5EF4-FFF2-40B4-BE49-F238E27FC236}">
                <a16:creationId xmlns:a16="http://schemas.microsoft.com/office/drawing/2014/main" xmlns="" id="{61ADE479-01A6-4079-86F8-7AF866B28A5B}"/>
              </a:ext>
            </a:extLst>
          </p:cNvPr>
          <p:cNvPicPr>
            <a:picLocks noChangeAspect="1"/>
          </p:cNvPicPr>
          <p:nvPr/>
        </p:nvPicPr>
        <p:blipFill>
          <a:blip r:embed="rId2"/>
          <a:stretch>
            <a:fillRect/>
          </a:stretch>
        </p:blipFill>
        <p:spPr>
          <a:xfrm>
            <a:off x="2235199" y="3670363"/>
            <a:ext cx="5575177" cy="2212527"/>
          </a:xfrm>
          <a:prstGeom prst="rect">
            <a:avLst/>
          </a:prstGeom>
        </p:spPr>
      </p:pic>
      <p:sp>
        <p:nvSpPr>
          <p:cNvPr id="5" name="직사각형 4">
            <a:extLst>
              <a:ext uri="{FF2B5EF4-FFF2-40B4-BE49-F238E27FC236}">
                <a16:creationId xmlns:a16="http://schemas.microsoft.com/office/drawing/2014/main" xmlns="" id="{53462BDF-0ED5-4EA1-8DED-40B668A3E642}"/>
              </a:ext>
            </a:extLst>
          </p:cNvPr>
          <p:cNvSpPr/>
          <p:nvPr/>
        </p:nvSpPr>
        <p:spPr>
          <a:xfrm>
            <a:off x="776148" y="1660774"/>
            <a:ext cx="9762067" cy="2308324"/>
          </a:xfrm>
          <a:prstGeom prst="rect">
            <a:avLst/>
          </a:prstGeom>
        </p:spPr>
        <p:txBody>
          <a:bodyPr wrap="square">
            <a:spAutoFit/>
          </a:bodyPr>
          <a:lstStyle/>
          <a:p>
            <a:pPr marL="342900" indent="-342900">
              <a:buAutoNum type="arabicPeriod"/>
            </a:pPr>
            <a:r>
              <a:rPr lang="en-US" altLang="ko-KR" dirty="0">
                <a:solidFill>
                  <a:srgbClr val="000000"/>
                </a:solidFill>
                <a:latin typeface="BookmanStd-Light"/>
              </a:rPr>
              <a:t>A </a:t>
            </a:r>
            <a:r>
              <a:rPr lang="en-US" altLang="ko-KR" i="1" dirty="0">
                <a:solidFill>
                  <a:srgbClr val="000000"/>
                </a:solidFill>
                <a:latin typeface="BookmanStd-LightItalic"/>
              </a:rPr>
              <a:t>vertex </a:t>
            </a:r>
            <a:r>
              <a:rPr lang="en-US" altLang="ko-KR" i="1" dirty="0" err="1">
                <a:solidFill>
                  <a:srgbClr val="000000"/>
                </a:solidFill>
                <a:latin typeface="BookmanStd-LightItalic"/>
              </a:rPr>
              <a:t>shader</a:t>
            </a:r>
            <a:r>
              <a:rPr lang="en-US" altLang="ko-KR" i="1" dirty="0">
                <a:solidFill>
                  <a:srgbClr val="000000"/>
                </a:solidFill>
                <a:latin typeface="BookmanStd-LightItalic"/>
              </a:rPr>
              <a:t> </a:t>
            </a:r>
            <a:r>
              <a:rPr lang="en-US" altLang="ko-KR" dirty="0">
                <a:solidFill>
                  <a:srgbClr val="000000"/>
                </a:solidFill>
                <a:latin typeface="BookmanStd-Light"/>
              </a:rPr>
              <a:t>generates the final position of each vertex and is run once per vertex. Once the final positions are known, OpenGL will take the visible set of vertices and assemble them into points, lines, and triangles.</a:t>
            </a:r>
          </a:p>
          <a:p>
            <a:pPr marL="342900" indent="-342900">
              <a:buAutoNum type="arabicPeriod"/>
            </a:pPr>
            <a:endParaRPr lang="en-US" altLang="ko-KR" dirty="0">
              <a:solidFill>
                <a:srgbClr val="000000"/>
              </a:solidFill>
              <a:latin typeface="BookmanStd-Light"/>
            </a:endParaRPr>
          </a:p>
          <a:p>
            <a:pPr marL="342900" indent="-342900">
              <a:buAutoNum type="arabicPeriod"/>
            </a:pPr>
            <a:r>
              <a:rPr lang="en-US" altLang="ko-KR" dirty="0">
                <a:solidFill>
                  <a:srgbClr val="000000"/>
                </a:solidFill>
                <a:latin typeface="BookmanStd-Light"/>
              </a:rPr>
              <a:t>A fragment </a:t>
            </a:r>
            <a:r>
              <a:rPr lang="en-US" altLang="ko-KR" dirty="0" err="1">
                <a:solidFill>
                  <a:srgbClr val="000000"/>
                </a:solidFill>
                <a:latin typeface="BookmanStd-Light"/>
              </a:rPr>
              <a:t>shader</a:t>
            </a:r>
            <a:r>
              <a:rPr lang="en-US" altLang="ko-KR" dirty="0">
                <a:solidFill>
                  <a:srgbClr val="000000"/>
                </a:solidFill>
                <a:latin typeface="BookmanStd-Light"/>
              </a:rPr>
              <a:t> generates the final color of each fragment of a </a:t>
            </a:r>
            <a:r>
              <a:rPr lang="en-US" altLang="ko-KR" dirty="0" err="1">
                <a:solidFill>
                  <a:srgbClr val="000000"/>
                </a:solidFill>
                <a:latin typeface="BookmanStd-Light"/>
              </a:rPr>
              <a:t>point,line</a:t>
            </a:r>
            <a:r>
              <a:rPr lang="en-US" altLang="ko-KR" dirty="0">
                <a:solidFill>
                  <a:srgbClr val="000000"/>
                </a:solidFill>
                <a:latin typeface="BookmanStd-Light"/>
              </a:rPr>
              <a:t>, or triangle and is run once per fragment. A fragment is a small, rectangular area of a single color, analogous to a pixel on a computer screen </a:t>
            </a:r>
            <a:br>
              <a:rPr lang="en-US" altLang="ko-KR" dirty="0">
                <a:solidFill>
                  <a:srgbClr val="000000"/>
                </a:solidFill>
                <a:latin typeface="BookmanStd-Light"/>
              </a:rPr>
            </a:br>
            <a:endParaRPr lang="ko-KR" altLang="en-US" dirty="0">
              <a:solidFill>
                <a:srgbClr val="000000"/>
              </a:solidFill>
              <a:latin typeface="BookmanStd-Light"/>
            </a:endParaRPr>
          </a:p>
        </p:txBody>
      </p:sp>
      <p:sp>
        <p:nvSpPr>
          <p:cNvPr id="6" name="TextBox 5">
            <a:extLst>
              <a:ext uri="{FF2B5EF4-FFF2-40B4-BE49-F238E27FC236}">
                <a16:creationId xmlns:a16="http://schemas.microsoft.com/office/drawing/2014/main" xmlns="" id="{D0E1356C-34B2-4336-8E80-AC857EC85C06}"/>
              </a:ext>
            </a:extLst>
          </p:cNvPr>
          <p:cNvSpPr txBox="1"/>
          <p:nvPr/>
        </p:nvSpPr>
        <p:spPr>
          <a:xfrm>
            <a:off x="838200" y="6225772"/>
            <a:ext cx="9700015" cy="307777"/>
          </a:xfrm>
          <a:prstGeom prst="rect">
            <a:avLst/>
          </a:prstGeom>
          <a:noFill/>
        </p:spPr>
        <p:txBody>
          <a:bodyPr wrap="square" rtlCol="0">
            <a:spAutoFit/>
          </a:bodyPr>
          <a:lstStyle/>
          <a:p>
            <a:r>
              <a:rPr lang="en-US" altLang="ko-KR" sz="1400" dirty="0"/>
              <a:t>※ </a:t>
            </a:r>
            <a:r>
              <a:rPr lang="en-US" altLang="ko-KR" sz="1400" dirty="0" err="1"/>
              <a:t>shader</a:t>
            </a:r>
            <a:r>
              <a:rPr lang="ko-KR" altLang="en-US" sz="1400" dirty="0"/>
              <a:t>는 </a:t>
            </a:r>
            <a:r>
              <a:rPr lang="en-US" altLang="ko-KR" sz="1400" dirty="0"/>
              <a:t>GPU</a:t>
            </a:r>
            <a:r>
              <a:rPr lang="ko-KR" altLang="en-US" sz="1400" dirty="0"/>
              <a:t>에게 전달한 </a:t>
            </a:r>
            <a:r>
              <a:rPr lang="en-US" altLang="ko-KR" sz="1400" dirty="0"/>
              <a:t>data</a:t>
            </a:r>
            <a:r>
              <a:rPr lang="ko-KR" altLang="en-US" sz="1400" dirty="0"/>
              <a:t>를 가지고 어떻게 그림을 그려야 할지 알려주는 프로그램 혹은 함수의 기능</a:t>
            </a:r>
          </a:p>
        </p:txBody>
      </p:sp>
    </p:spTree>
    <p:extLst>
      <p:ext uri="{BB962C8B-B14F-4D97-AF65-F5344CB8AC3E}">
        <p14:creationId xmlns:p14="http://schemas.microsoft.com/office/powerpoint/2010/main" val="3413270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xmlns="" id="{187E53DE-596A-4EAC-9075-0C0A82D05904}"/>
              </a:ext>
            </a:extLst>
          </p:cNvPr>
          <p:cNvPicPr>
            <a:picLocks noChangeAspect="1"/>
          </p:cNvPicPr>
          <p:nvPr/>
        </p:nvPicPr>
        <p:blipFill>
          <a:blip r:embed="rId2"/>
          <a:stretch>
            <a:fillRect/>
          </a:stretch>
        </p:blipFill>
        <p:spPr>
          <a:xfrm>
            <a:off x="2053671" y="2711451"/>
            <a:ext cx="6713802" cy="2728196"/>
          </a:xfrm>
          <a:prstGeom prst="rect">
            <a:avLst/>
          </a:prstGeom>
        </p:spPr>
      </p:pic>
      <p:sp>
        <p:nvSpPr>
          <p:cNvPr id="2" name="제목 1">
            <a:extLst>
              <a:ext uri="{FF2B5EF4-FFF2-40B4-BE49-F238E27FC236}">
                <a16:creationId xmlns:a16="http://schemas.microsoft.com/office/drawing/2014/main" xmlns="" id="{CD1E9BD8-B116-4FBF-A9AF-4C968BF49B9F}"/>
              </a:ext>
            </a:extLst>
          </p:cNvPr>
          <p:cNvSpPr>
            <a:spLocks noGrp="1"/>
          </p:cNvSpPr>
          <p:nvPr>
            <p:ph type="title"/>
          </p:nvPr>
        </p:nvSpPr>
        <p:spPr/>
        <p:txBody>
          <a:bodyPr/>
          <a:lstStyle/>
          <a:p>
            <a:r>
              <a:rPr lang="en-US" altLang="ko-KR" dirty="0"/>
              <a:t>Open GL pipeline(2)</a:t>
            </a:r>
            <a:endParaRPr lang="ko-KR" altLang="en-US" dirty="0"/>
          </a:p>
        </p:txBody>
      </p:sp>
      <p:sp>
        <p:nvSpPr>
          <p:cNvPr id="3" name="내용 개체 틀 2">
            <a:extLst>
              <a:ext uri="{FF2B5EF4-FFF2-40B4-BE49-F238E27FC236}">
                <a16:creationId xmlns:a16="http://schemas.microsoft.com/office/drawing/2014/main" xmlns="" id="{7B658B4F-B4D1-479D-A761-71877F7C6791}"/>
              </a:ext>
            </a:extLst>
          </p:cNvPr>
          <p:cNvSpPr>
            <a:spLocks noGrp="1"/>
          </p:cNvSpPr>
          <p:nvPr>
            <p:ph idx="1"/>
          </p:nvPr>
        </p:nvSpPr>
        <p:spPr>
          <a:xfrm>
            <a:off x="838200" y="5537543"/>
            <a:ext cx="10515600" cy="1126067"/>
          </a:xfrm>
        </p:spPr>
        <p:txBody>
          <a:bodyPr>
            <a:normAutofit/>
          </a:bodyPr>
          <a:lstStyle/>
          <a:p>
            <a:r>
              <a:rPr lang="en-US" altLang="ko-KR" sz="1800" dirty="0"/>
              <a:t>Vertex </a:t>
            </a:r>
            <a:r>
              <a:rPr lang="en-US" altLang="ko-KR" sz="1800" dirty="0" err="1"/>
              <a:t>shader</a:t>
            </a:r>
            <a:r>
              <a:rPr lang="ko-KR" altLang="en-US" sz="1800" dirty="0"/>
              <a:t>가 정점 집합을 </a:t>
            </a:r>
            <a:r>
              <a:rPr lang="en-US" altLang="ko-KR" sz="1800" dirty="0"/>
              <a:t>3D </a:t>
            </a:r>
            <a:r>
              <a:rPr lang="ko-KR" altLang="en-US" sz="1800" dirty="0"/>
              <a:t>공간에 배치</a:t>
            </a:r>
            <a:endParaRPr lang="en-US" altLang="ko-KR" sz="1800" dirty="0"/>
          </a:p>
          <a:p>
            <a:r>
              <a:rPr lang="en-US" altLang="ko-KR" sz="1800" dirty="0"/>
              <a:t>Rasterizers</a:t>
            </a:r>
            <a:r>
              <a:rPr lang="ko-KR" altLang="en-US" sz="1800" dirty="0"/>
              <a:t>가 </a:t>
            </a:r>
            <a:r>
              <a:rPr lang="en-US" altLang="ko-KR" sz="1800" dirty="0"/>
              <a:t>Fragment </a:t>
            </a:r>
            <a:r>
              <a:rPr lang="en-US" altLang="ko-KR" sz="1800" dirty="0" err="1"/>
              <a:t>shader</a:t>
            </a:r>
            <a:r>
              <a:rPr lang="ko-KR" altLang="en-US" sz="1800" dirty="0"/>
              <a:t>가 해석 가능하도록 </a:t>
            </a:r>
            <a:r>
              <a:rPr lang="en-US" altLang="ko-KR" sz="1800" dirty="0"/>
              <a:t>Rasterization </a:t>
            </a:r>
            <a:r>
              <a:rPr lang="ko-KR" altLang="en-US" sz="1800" dirty="0"/>
              <a:t>함</a:t>
            </a:r>
            <a:endParaRPr lang="en-US" altLang="ko-KR" sz="1800" dirty="0"/>
          </a:p>
          <a:p>
            <a:r>
              <a:rPr lang="en-US" altLang="ko-KR" sz="1800" dirty="0"/>
              <a:t>Fragment </a:t>
            </a:r>
            <a:r>
              <a:rPr lang="en-US" altLang="ko-KR" sz="1800" dirty="0" err="1"/>
              <a:t>shader</a:t>
            </a:r>
            <a:r>
              <a:rPr lang="ko-KR" altLang="en-US" sz="1800" dirty="0"/>
              <a:t>가 각 </a:t>
            </a:r>
            <a:r>
              <a:rPr lang="en-US" altLang="ko-KR" sz="1800" dirty="0"/>
              <a:t>pixel </a:t>
            </a:r>
            <a:r>
              <a:rPr lang="ko-KR" altLang="en-US" sz="1800" dirty="0"/>
              <a:t>최종 </a:t>
            </a:r>
            <a:r>
              <a:rPr lang="en-US" altLang="ko-KR" sz="1800" dirty="0"/>
              <a:t>color </a:t>
            </a:r>
            <a:r>
              <a:rPr lang="ko-KR" altLang="en-US" sz="1800" dirty="0"/>
              <a:t>정의</a:t>
            </a:r>
          </a:p>
        </p:txBody>
      </p:sp>
      <p:pic>
        <p:nvPicPr>
          <p:cNvPr id="4" name="그림 3">
            <a:extLst>
              <a:ext uri="{FF2B5EF4-FFF2-40B4-BE49-F238E27FC236}">
                <a16:creationId xmlns:a16="http://schemas.microsoft.com/office/drawing/2014/main" xmlns="" id="{D8534835-BF99-44A3-8C6C-5AAF76378603}"/>
              </a:ext>
            </a:extLst>
          </p:cNvPr>
          <p:cNvPicPr>
            <a:picLocks noChangeAspect="1"/>
          </p:cNvPicPr>
          <p:nvPr/>
        </p:nvPicPr>
        <p:blipFill>
          <a:blip r:embed="rId3"/>
          <a:stretch>
            <a:fillRect/>
          </a:stretch>
        </p:blipFill>
        <p:spPr>
          <a:xfrm>
            <a:off x="2053671" y="1562200"/>
            <a:ext cx="7605419" cy="1379340"/>
          </a:xfrm>
          <a:prstGeom prst="rect">
            <a:avLst/>
          </a:prstGeom>
        </p:spPr>
      </p:pic>
    </p:spTree>
    <p:extLst>
      <p:ext uri="{BB962C8B-B14F-4D97-AF65-F5344CB8AC3E}">
        <p14:creationId xmlns:p14="http://schemas.microsoft.com/office/powerpoint/2010/main" val="4083446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4EA3BCE6-7FF8-45DA-BD7B-C15F03A71863}"/>
              </a:ext>
            </a:extLst>
          </p:cNvPr>
          <p:cNvSpPr>
            <a:spLocks noGrp="1"/>
          </p:cNvSpPr>
          <p:nvPr>
            <p:ph type="title"/>
          </p:nvPr>
        </p:nvSpPr>
        <p:spPr/>
        <p:txBody>
          <a:bodyPr/>
          <a:lstStyle/>
          <a:p>
            <a:r>
              <a:rPr lang="en-US" altLang="ko-KR" dirty="0"/>
              <a:t>Vertex </a:t>
            </a:r>
            <a:r>
              <a:rPr lang="en-US" altLang="ko-KR" dirty="0" err="1"/>
              <a:t>Shader</a:t>
            </a:r>
            <a:endParaRPr lang="ko-KR" altLang="en-US" dirty="0"/>
          </a:p>
        </p:txBody>
      </p:sp>
      <p:sp>
        <p:nvSpPr>
          <p:cNvPr id="3" name="내용 개체 틀 2">
            <a:extLst>
              <a:ext uri="{FF2B5EF4-FFF2-40B4-BE49-F238E27FC236}">
                <a16:creationId xmlns:a16="http://schemas.microsoft.com/office/drawing/2014/main" xmlns="" id="{3BF2AC9D-4DA8-46F4-AC75-B6AEFAB07A80}"/>
              </a:ext>
            </a:extLst>
          </p:cNvPr>
          <p:cNvSpPr>
            <a:spLocks noGrp="1"/>
          </p:cNvSpPr>
          <p:nvPr>
            <p:ph idx="1"/>
          </p:nvPr>
        </p:nvSpPr>
        <p:spPr>
          <a:xfrm>
            <a:off x="838199" y="1825625"/>
            <a:ext cx="6968067" cy="1679575"/>
          </a:xfrm>
        </p:spPr>
        <p:txBody>
          <a:bodyPr>
            <a:normAutofit/>
          </a:bodyPr>
          <a:lstStyle/>
          <a:p>
            <a:r>
              <a:rPr lang="en-US" altLang="ko-KR" sz="2000" dirty="0"/>
              <a:t>Vertex </a:t>
            </a:r>
            <a:r>
              <a:rPr lang="ko-KR" altLang="en-US" sz="2000" dirty="0"/>
              <a:t>정보를 </a:t>
            </a:r>
            <a:r>
              <a:rPr lang="en-US" altLang="ko-KR" sz="2000" dirty="0"/>
              <a:t>2D or 3D </a:t>
            </a:r>
            <a:r>
              <a:rPr lang="ko-KR" altLang="en-US" sz="2000" dirty="0"/>
              <a:t>공간에 배치하는 기능</a:t>
            </a:r>
            <a:endParaRPr lang="en-US" altLang="ko-KR" sz="2000" dirty="0"/>
          </a:p>
          <a:p>
            <a:r>
              <a:rPr lang="en-US" altLang="ko-KR" sz="2000" dirty="0"/>
              <a:t>GLSL(open GL </a:t>
            </a:r>
            <a:r>
              <a:rPr lang="en-US" altLang="ko-KR" sz="2000" dirty="0" err="1"/>
              <a:t>Shader</a:t>
            </a:r>
            <a:r>
              <a:rPr lang="en-US" altLang="ko-KR" sz="2000" dirty="0"/>
              <a:t> Language) </a:t>
            </a:r>
            <a:r>
              <a:rPr lang="ko-KR" altLang="en-US" sz="2000" dirty="0"/>
              <a:t>사용</a:t>
            </a:r>
            <a:endParaRPr lang="en-US" altLang="ko-KR" sz="2000" dirty="0"/>
          </a:p>
          <a:p>
            <a:r>
              <a:rPr lang="en-US" altLang="ko-KR" sz="2000" dirty="0"/>
              <a:t>C </a:t>
            </a:r>
            <a:r>
              <a:rPr lang="ko-KR" altLang="en-US" sz="2000" dirty="0"/>
              <a:t>언어와 문법과 구조가 비슷함</a:t>
            </a:r>
            <a:r>
              <a:rPr lang="en-US" altLang="ko-KR" sz="2000" dirty="0"/>
              <a:t>.</a:t>
            </a:r>
          </a:p>
          <a:p>
            <a:r>
              <a:rPr lang="ko-KR" altLang="en-US" sz="2000" dirty="0"/>
              <a:t>정의한 모든 </a:t>
            </a:r>
            <a:r>
              <a:rPr lang="en-US" altLang="ko-KR" sz="2000" dirty="0"/>
              <a:t>vertex</a:t>
            </a:r>
            <a:r>
              <a:rPr lang="ko-KR" altLang="en-US" sz="2000" dirty="0"/>
              <a:t>에 대해서</a:t>
            </a:r>
            <a:r>
              <a:rPr lang="en-US" altLang="ko-KR" sz="2000" dirty="0"/>
              <a:t>, </a:t>
            </a:r>
            <a:r>
              <a:rPr lang="ko-KR" altLang="en-US" sz="2000" dirty="0"/>
              <a:t>각각 한번씩 호출된다</a:t>
            </a:r>
            <a:r>
              <a:rPr lang="en-US" altLang="ko-KR" sz="2000" dirty="0"/>
              <a:t>.</a:t>
            </a:r>
          </a:p>
        </p:txBody>
      </p:sp>
      <p:sp>
        <p:nvSpPr>
          <p:cNvPr id="4" name="직사각형 3">
            <a:extLst>
              <a:ext uri="{FF2B5EF4-FFF2-40B4-BE49-F238E27FC236}">
                <a16:creationId xmlns:a16="http://schemas.microsoft.com/office/drawing/2014/main" xmlns="" id="{60438BED-3B43-470B-A6A4-871C7B3A5E59}"/>
              </a:ext>
            </a:extLst>
          </p:cNvPr>
          <p:cNvSpPr/>
          <p:nvPr/>
        </p:nvSpPr>
        <p:spPr>
          <a:xfrm>
            <a:off x="7653866" y="1356591"/>
            <a:ext cx="3606800" cy="2246769"/>
          </a:xfrm>
          <a:prstGeom prst="rect">
            <a:avLst/>
          </a:prstGeom>
        </p:spPr>
        <p:txBody>
          <a:bodyPr wrap="square">
            <a:spAutoFit/>
          </a:bodyPr>
          <a:lstStyle/>
          <a:p>
            <a:r>
              <a:rPr lang="ko-KR" altLang="en-US" sz="1400" dirty="0"/>
              <a:t>&lt; </a:t>
            </a:r>
            <a:r>
              <a:rPr lang="ko-KR" altLang="en-US" sz="1400" dirty="0" err="1"/>
              <a:t>res</a:t>
            </a:r>
            <a:r>
              <a:rPr lang="ko-KR" altLang="en-US" sz="1400" dirty="0"/>
              <a:t>/</a:t>
            </a:r>
            <a:r>
              <a:rPr lang="ko-KR" altLang="en-US" sz="1400" dirty="0" err="1"/>
              <a:t>raw</a:t>
            </a:r>
            <a:r>
              <a:rPr lang="ko-KR" altLang="en-US" sz="1400" dirty="0"/>
              <a:t>/</a:t>
            </a:r>
            <a:r>
              <a:rPr lang="ko-KR" altLang="en-US" sz="1400" dirty="0" err="1"/>
              <a:t>simple_vertex_shader.glsl</a:t>
            </a:r>
            <a:r>
              <a:rPr lang="ko-KR" altLang="en-US" sz="1400" dirty="0"/>
              <a:t> &gt;</a:t>
            </a:r>
          </a:p>
          <a:p>
            <a:endParaRPr lang="ko-KR" altLang="en-US" sz="1400" dirty="0"/>
          </a:p>
          <a:p>
            <a:r>
              <a:rPr lang="ko-KR" altLang="en-US" sz="1400" dirty="0" err="1"/>
              <a:t>attribute</a:t>
            </a:r>
            <a:r>
              <a:rPr lang="ko-KR" altLang="en-US" sz="1400" dirty="0"/>
              <a:t> vec4 </a:t>
            </a:r>
            <a:r>
              <a:rPr lang="ko-KR" altLang="en-US" sz="1400" dirty="0" err="1"/>
              <a:t>a_Position</a:t>
            </a:r>
            <a:r>
              <a:rPr lang="ko-KR" altLang="en-US" sz="1400" dirty="0"/>
              <a:t>;     		</a:t>
            </a:r>
          </a:p>
          <a:p>
            <a:endParaRPr lang="ko-KR" altLang="en-US" sz="1400" dirty="0"/>
          </a:p>
          <a:p>
            <a:r>
              <a:rPr lang="ko-KR" altLang="en-US" sz="1400" dirty="0" err="1"/>
              <a:t>void</a:t>
            </a:r>
            <a:r>
              <a:rPr lang="ko-KR" altLang="en-US" sz="1400" dirty="0"/>
              <a:t> </a:t>
            </a:r>
            <a:r>
              <a:rPr lang="ko-KR" altLang="en-US" sz="1400" dirty="0" err="1"/>
              <a:t>main</a:t>
            </a:r>
            <a:r>
              <a:rPr lang="ko-KR" altLang="en-US" sz="1400" dirty="0"/>
              <a:t>()                    </a:t>
            </a:r>
          </a:p>
          <a:p>
            <a:r>
              <a:rPr lang="ko-KR" altLang="en-US" sz="1400" dirty="0"/>
              <a:t>{                              </a:t>
            </a:r>
          </a:p>
          <a:p>
            <a:r>
              <a:rPr lang="ko-KR" altLang="en-US" sz="1400" dirty="0"/>
              <a:t>    </a:t>
            </a:r>
            <a:r>
              <a:rPr lang="ko-KR" altLang="en-US" sz="1400" dirty="0" err="1"/>
              <a:t>gl_Position</a:t>
            </a:r>
            <a:r>
              <a:rPr lang="ko-KR" altLang="en-US" sz="1400" dirty="0"/>
              <a:t> = </a:t>
            </a:r>
            <a:r>
              <a:rPr lang="ko-KR" altLang="en-US" sz="1400" dirty="0" err="1"/>
              <a:t>a_Position</a:t>
            </a:r>
            <a:r>
              <a:rPr lang="ko-KR" altLang="en-US" sz="1400" dirty="0"/>
              <a:t>;</a:t>
            </a:r>
          </a:p>
          <a:p>
            <a:r>
              <a:rPr lang="ko-KR" altLang="en-US" sz="1400" dirty="0"/>
              <a:t>    </a:t>
            </a:r>
            <a:r>
              <a:rPr lang="ko-KR" altLang="en-US" sz="1400" dirty="0" err="1"/>
              <a:t>gl_PointSize</a:t>
            </a:r>
            <a:r>
              <a:rPr lang="ko-KR" altLang="en-US" sz="1400" dirty="0"/>
              <a:t> = 10.0;</a:t>
            </a:r>
          </a:p>
          <a:p>
            <a:r>
              <a:rPr lang="ko-KR" altLang="en-US" sz="1400" dirty="0"/>
              <a:t>} </a:t>
            </a:r>
          </a:p>
        </p:txBody>
      </p:sp>
    </p:spTree>
    <p:extLst>
      <p:ext uri="{BB962C8B-B14F-4D97-AF65-F5344CB8AC3E}">
        <p14:creationId xmlns:p14="http://schemas.microsoft.com/office/powerpoint/2010/main" val="3349229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4EA3BCE6-7FF8-45DA-BD7B-C15F03A71863}"/>
              </a:ext>
            </a:extLst>
          </p:cNvPr>
          <p:cNvSpPr>
            <a:spLocks noGrp="1"/>
          </p:cNvSpPr>
          <p:nvPr>
            <p:ph type="title"/>
          </p:nvPr>
        </p:nvSpPr>
        <p:spPr/>
        <p:txBody>
          <a:bodyPr/>
          <a:lstStyle/>
          <a:p>
            <a:r>
              <a:rPr lang="en-US" altLang="ko-KR" dirty="0"/>
              <a:t>Vertex </a:t>
            </a:r>
            <a:r>
              <a:rPr lang="en-US" altLang="ko-KR" dirty="0" err="1"/>
              <a:t>Shader</a:t>
            </a:r>
            <a:endParaRPr lang="ko-KR" altLang="en-US" dirty="0"/>
          </a:p>
        </p:txBody>
      </p:sp>
      <p:sp>
        <p:nvSpPr>
          <p:cNvPr id="4" name="직사각형 3">
            <a:extLst>
              <a:ext uri="{FF2B5EF4-FFF2-40B4-BE49-F238E27FC236}">
                <a16:creationId xmlns:a16="http://schemas.microsoft.com/office/drawing/2014/main" xmlns="" id="{60438BED-3B43-470B-A6A4-871C7B3A5E59}"/>
              </a:ext>
            </a:extLst>
          </p:cNvPr>
          <p:cNvSpPr/>
          <p:nvPr/>
        </p:nvSpPr>
        <p:spPr>
          <a:xfrm>
            <a:off x="8280400" y="1754525"/>
            <a:ext cx="3606800" cy="2246769"/>
          </a:xfrm>
          <a:prstGeom prst="rect">
            <a:avLst/>
          </a:prstGeom>
        </p:spPr>
        <p:txBody>
          <a:bodyPr wrap="square">
            <a:spAutoFit/>
          </a:bodyPr>
          <a:lstStyle/>
          <a:p>
            <a:r>
              <a:rPr lang="ko-KR" altLang="en-US" sz="1400" dirty="0"/>
              <a:t>&lt; </a:t>
            </a:r>
            <a:r>
              <a:rPr lang="ko-KR" altLang="en-US" sz="1400" dirty="0" err="1"/>
              <a:t>res</a:t>
            </a:r>
            <a:r>
              <a:rPr lang="ko-KR" altLang="en-US" sz="1400" dirty="0"/>
              <a:t>/</a:t>
            </a:r>
            <a:r>
              <a:rPr lang="ko-KR" altLang="en-US" sz="1400" dirty="0" err="1"/>
              <a:t>raw</a:t>
            </a:r>
            <a:r>
              <a:rPr lang="ko-KR" altLang="en-US" sz="1400" dirty="0"/>
              <a:t>/</a:t>
            </a:r>
            <a:r>
              <a:rPr lang="ko-KR" altLang="en-US" sz="1400" dirty="0" err="1"/>
              <a:t>simple_vertex_shader.glsl</a:t>
            </a:r>
            <a:r>
              <a:rPr lang="ko-KR" altLang="en-US" sz="1400" dirty="0"/>
              <a:t> &gt;</a:t>
            </a:r>
          </a:p>
          <a:p>
            <a:endParaRPr lang="ko-KR" altLang="en-US" sz="1400" dirty="0"/>
          </a:p>
          <a:p>
            <a:r>
              <a:rPr lang="ko-KR" altLang="en-US" sz="1400" dirty="0" err="1"/>
              <a:t>attribute</a:t>
            </a:r>
            <a:r>
              <a:rPr lang="ko-KR" altLang="en-US" sz="1400" dirty="0"/>
              <a:t> vec4 </a:t>
            </a:r>
            <a:r>
              <a:rPr lang="ko-KR" altLang="en-US" sz="1400" dirty="0" err="1"/>
              <a:t>a_Position</a:t>
            </a:r>
            <a:r>
              <a:rPr lang="ko-KR" altLang="en-US" sz="1400" dirty="0"/>
              <a:t>;     		</a:t>
            </a:r>
          </a:p>
          <a:p>
            <a:endParaRPr lang="ko-KR" altLang="en-US" sz="1400" dirty="0"/>
          </a:p>
          <a:p>
            <a:r>
              <a:rPr lang="ko-KR" altLang="en-US" sz="1400" dirty="0" err="1"/>
              <a:t>void</a:t>
            </a:r>
            <a:r>
              <a:rPr lang="ko-KR" altLang="en-US" sz="1400" dirty="0"/>
              <a:t> </a:t>
            </a:r>
            <a:r>
              <a:rPr lang="ko-KR" altLang="en-US" sz="1400" dirty="0" err="1"/>
              <a:t>main</a:t>
            </a:r>
            <a:r>
              <a:rPr lang="ko-KR" altLang="en-US" sz="1400" dirty="0"/>
              <a:t>()                    </a:t>
            </a:r>
          </a:p>
          <a:p>
            <a:r>
              <a:rPr lang="ko-KR" altLang="en-US" sz="1400" dirty="0"/>
              <a:t>{                              </a:t>
            </a:r>
          </a:p>
          <a:p>
            <a:r>
              <a:rPr lang="ko-KR" altLang="en-US" sz="1400" dirty="0"/>
              <a:t>    </a:t>
            </a:r>
            <a:r>
              <a:rPr lang="ko-KR" altLang="en-US" sz="1400" dirty="0" err="1"/>
              <a:t>gl_Position</a:t>
            </a:r>
            <a:r>
              <a:rPr lang="ko-KR" altLang="en-US" sz="1400" dirty="0"/>
              <a:t> = </a:t>
            </a:r>
            <a:r>
              <a:rPr lang="ko-KR" altLang="en-US" sz="1400" dirty="0" err="1"/>
              <a:t>a_Position</a:t>
            </a:r>
            <a:r>
              <a:rPr lang="ko-KR" altLang="en-US" sz="1400" dirty="0"/>
              <a:t>;</a:t>
            </a:r>
          </a:p>
          <a:p>
            <a:r>
              <a:rPr lang="ko-KR" altLang="en-US" sz="1400" dirty="0"/>
              <a:t>    </a:t>
            </a:r>
            <a:r>
              <a:rPr lang="ko-KR" altLang="en-US" sz="1400" dirty="0" err="1"/>
              <a:t>gl_PointSize</a:t>
            </a:r>
            <a:r>
              <a:rPr lang="ko-KR" altLang="en-US" sz="1400" dirty="0"/>
              <a:t> = 10.0;</a:t>
            </a:r>
          </a:p>
          <a:p>
            <a:r>
              <a:rPr lang="ko-KR" altLang="en-US" sz="1400" dirty="0"/>
              <a:t>} </a:t>
            </a:r>
          </a:p>
        </p:txBody>
      </p:sp>
      <p:sp>
        <p:nvSpPr>
          <p:cNvPr id="5" name="TextBox 4">
            <a:extLst>
              <a:ext uri="{FF2B5EF4-FFF2-40B4-BE49-F238E27FC236}">
                <a16:creationId xmlns:a16="http://schemas.microsoft.com/office/drawing/2014/main" xmlns="" id="{4FD316AB-13A4-453B-9DFD-3F0290F102CA}"/>
              </a:ext>
            </a:extLst>
          </p:cNvPr>
          <p:cNvSpPr txBox="1"/>
          <p:nvPr/>
        </p:nvSpPr>
        <p:spPr>
          <a:xfrm>
            <a:off x="736600" y="4463858"/>
            <a:ext cx="10896600" cy="369332"/>
          </a:xfrm>
          <a:prstGeom prst="rect">
            <a:avLst/>
          </a:prstGeom>
          <a:noFill/>
        </p:spPr>
        <p:txBody>
          <a:bodyPr wrap="square" rtlCol="0">
            <a:spAutoFit/>
          </a:bodyPr>
          <a:lstStyle/>
          <a:p>
            <a:pPr marL="285750" indent="-285750">
              <a:buFont typeface="Arial" panose="020B0604020202020204" pitchFamily="34" charset="0"/>
              <a:buChar char="•"/>
            </a:pPr>
            <a:r>
              <a:rPr lang="en-US" altLang="ko-KR" dirty="0" err="1"/>
              <a:t>gl_Position</a:t>
            </a:r>
            <a:r>
              <a:rPr lang="en-US" altLang="ko-KR" dirty="0"/>
              <a:t>: built-in</a:t>
            </a:r>
            <a:r>
              <a:rPr lang="ko-KR" altLang="en-US" dirty="0"/>
              <a:t> </a:t>
            </a:r>
            <a:r>
              <a:rPr lang="en-US" altLang="ko-KR" dirty="0"/>
              <a:t>variable,</a:t>
            </a:r>
            <a:r>
              <a:rPr lang="ko-KR" altLang="en-US" dirty="0"/>
              <a:t> </a:t>
            </a:r>
            <a:r>
              <a:rPr lang="en-US" altLang="ko-KR" dirty="0"/>
              <a:t>vertex</a:t>
            </a:r>
            <a:r>
              <a:rPr lang="ko-KR" altLang="en-US" dirty="0"/>
              <a:t> </a:t>
            </a:r>
            <a:r>
              <a:rPr lang="en-US" altLang="ko-KR" dirty="0" err="1"/>
              <a:t>shader</a:t>
            </a:r>
            <a:r>
              <a:rPr lang="ko-KR" altLang="en-US" dirty="0"/>
              <a:t>의 </a:t>
            </a:r>
            <a:r>
              <a:rPr lang="en-US" altLang="ko-KR" dirty="0"/>
              <a:t>output variable </a:t>
            </a:r>
            <a:r>
              <a:rPr lang="ko-KR" altLang="en-US" dirty="0"/>
              <a:t>중 다음 단계에 위치 정보를 전달</a:t>
            </a:r>
            <a:endParaRPr lang="en-US" altLang="ko-KR" dirty="0"/>
          </a:p>
        </p:txBody>
      </p:sp>
      <p:sp>
        <p:nvSpPr>
          <p:cNvPr id="8" name="TextBox 7">
            <a:extLst>
              <a:ext uri="{FF2B5EF4-FFF2-40B4-BE49-F238E27FC236}">
                <a16:creationId xmlns:a16="http://schemas.microsoft.com/office/drawing/2014/main" xmlns="" id="{EEDB078B-C458-4756-B4B7-43C769D79B4F}"/>
              </a:ext>
            </a:extLst>
          </p:cNvPr>
          <p:cNvSpPr txBox="1"/>
          <p:nvPr/>
        </p:nvSpPr>
        <p:spPr>
          <a:xfrm>
            <a:off x="736600" y="1906925"/>
            <a:ext cx="7332133" cy="1477328"/>
          </a:xfrm>
          <a:prstGeom prst="rect">
            <a:avLst/>
          </a:prstGeom>
          <a:noFill/>
        </p:spPr>
        <p:txBody>
          <a:bodyPr wrap="square" rtlCol="0">
            <a:spAutoFit/>
          </a:bodyPr>
          <a:lstStyle/>
          <a:p>
            <a:pPr marL="285750" indent="-285750">
              <a:buFont typeface="Arial" panose="020B0604020202020204" pitchFamily="34" charset="0"/>
              <a:buChar char="•"/>
            </a:pPr>
            <a:r>
              <a:rPr lang="en-US" altLang="ko-KR" dirty="0" err="1"/>
              <a:t>shader</a:t>
            </a:r>
            <a:r>
              <a:rPr lang="ko-KR" altLang="en-US" dirty="0"/>
              <a:t>가 호출될 때 마다 </a:t>
            </a:r>
            <a:r>
              <a:rPr lang="en-US" altLang="ko-KR" dirty="0"/>
              <a:t>vertex position </a:t>
            </a:r>
            <a:r>
              <a:rPr lang="ko-KR" altLang="en-US" dirty="0"/>
              <a:t>정보는 </a:t>
            </a:r>
            <a:r>
              <a:rPr lang="en-US" altLang="ko-KR" dirty="0" err="1"/>
              <a:t>a_Position</a:t>
            </a:r>
            <a:r>
              <a:rPr lang="en-US" altLang="ko-KR" dirty="0"/>
              <a:t> attribute</a:t>
            </a:r>
            <a:r>
              <a:rPr lang="ko-KR" altLang="en-US" dirty="0"/>
              <a:t>에 전달됨</a:t>
            </a:r>
            <a:endParaRPr lang="en-US" altLang="ko-KR" dirty="0"/>
          </a:p>
          <a:p>
            <a:pPr marL="285750" indent="-285750">
              <a:buFont typeface="Arial" panose="020B0604020202020204" pitchFamily="34" charset="0"/>
              <a:buChar char="•"/>
            </a:pPr>
            <a:r>
              <a:rPr lang="en-US" altLang="ko-KR" dirty="0"/>
              <a:t>vec4</a:t>
            </a:r>
            <a:r>
              <a:rPr lang="ko-KR" altLang="en-US" dirty="0"/>
              <a:t>는 전달인자가 </a:t>
            </a:r>
            <a:r>
              <a:rPr lang="en-US" altLang="ko-KR" dirty="0"/>
              <a:t>4</a:t>
            </a:r>
            <a:r>
              <a:rPr lang="ko-KR" altLang="en-US" dirty="0"/>
              <a:t>개임을 의미</a:t>
            </a:r>
            <a:endParaRPr lang="en-US" altLang="ko-KR" dirty="0"/>
          </a:p>
          <a:p>
            <a:pPr marL="285750" indent="-285750">
              <a:buFont typeface="Arial" panose="020B0604020202020204" pitchFamily="34" charset="0"/>
              <a:buChar char="•"/>
            </a:pPr>
            <a:r>
              <a:rPr lang="en-US" altLang="ko-KR" dirty="0"/>
              <a:t>x, y, z, w</a:t>
            </a:r>
            <a:r>
              <a:rPr lang="ko-KR" altLang="en-US" dirty="0"/>
              <a:t>를 의미하고</a:t>
            </a:r>
            <a:r>
              <a:rPr lang="en-US" altLang="ko-KR" dirty="0"/>
              <a:t>, </a:t>
            </a:r>
            <a:r>
              <a:rPr lang="ko-KR" altLang="en-US" dirty="0"/>
              <a:t>기본값은 </a:t>
            </a:r>
            <a:r>
              <a:rPr lang="en-US" altLang="ko-KR" dirty="0"/>
              <a:t>(0, 0, 0, 1)</a:t>
            </a:r>
            <a:r>
              <a:rPr lang="ko-KR" altLang="en-US" dirty="0"/>
              <a:t>을 가진다</a:t>
            </a:r>
            <a:r>
              <a:rPr lang="en-US" altLang="ko-KR" dirty="0"/>
              <a:t>.</a:t>
            </a:r>
          </a:p>
          <a:p>
            <a:pPr marL="285750" indent="-285750">
              <a:buFont typeface="Arial" panose="020B0604020202020204" pitchFamily="34" charset="0"/>
              <a:buChar char="•"/>
            </a:pPr>
            <a:r>
              <a:rPr lang="en-US" altLang="ko-KR" dirty="0"/>
              <a:t>attribute keyword</a:t>
            </a:r>
            <a:r>
              <a:rPr lang="ko-KR" altLang="en-US" dirty="0"/>
              <a:t>는 속성들을 </a:t>
            </a:r>
            <a:r>
              <a:rPr lang="en-US" altLang="ko-KR" dirty="0" err="1"/>
              <a:t>shader</a:t>
            </a:r>
            <a:r>
              <a:rPr lang="ko-KR" altLang="en-US" dirty="0"/>
              <a:t>에게 전달하는 방법</a:t>
            </a:r>
          </a:p>
        </p:txBody>
      </p:sp>
    </p:spTree>
    <p:extLst>
      <p:ext uri="{BB962C8B-B14F-4D97-AF65-F5344CB8AC3E}">
        <p14:creationId xmlns:p14="http://schemas.microsoft.com/office/powerpoint/2010/main" val="77250496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1656</TotalTime>
  <Words>2671</Words>
  <Application>Microsoft Office PowerPoint</Application>
  <PresentationFormat>사용자 지정</PresentationFormat>
  <Paragraphs>574</Paragraphs>
  <Slides>39</Slides>
  <Notes>0</Notes>
  <HiddenSlides>0</HiddenSlides>
  <MMClips>0</MMClips>
  <ScaleCrop>false</ScaleCrop>
  <HeadingPairs>
    <vt:vector size="4" baseType="variant">
      <vt:variant>
        <vt:lpstr>테마</vt:lpstr>
      </vt:variant>
      <vt:variant>
        <vt:i4>1</vt:i4>
      </vt:variant>
      <vt:variant>
        <vt:lpstr>슬라이드 제목</vt:lpstr>
      </vt:variant>
      <vt:variant>
        <vt:i4>39</vt:i4>
      </vt:variant>
    </vt:vector>
  </HeadingPairs>
  <TitlesOfParts>
    <vt:vector size="40" baseType="lpstr">
      <vt:lpstr>Office 테마</vt:lpstr>
      <vt:lpstr>PowerPoint 프레젠테이션</vt:lpstr>
      <vt:lpstr>References</vt:lpstr>
      <vt:lpstr>First Open GL</vt:lpstr>
      <vt:lpstr>MyAirHockey1</vt:lpstr>
      <vt:lpstr>PowerPoint 프레젠테이션</vt:lpstr>
      <vt:lpstr>Open GL pipeline</vt:lpstr>
      <vt:lpstr>Open GL pipeline(2)</vt:lpstr>
      <vt:lpstr>Vertex Shader</vt:lpstr>
      <vt:lpstr>Vertex Shader</vt:lpstr>
      <vt:lpstr>Rasterization</vt:lpstr>
      <vt:lpstr>Fragment Shader</vt:lpstr>
      <vt:lpstr>Open GL Color Model</vt:lpstr>
      <vt:lpstr>Vertex Buffer 정의</vt:lpstr>
      <vt:lpstr>Init</vt:lpstr>
      <vt:lpstr>Init– Shader Compile</vt:lpstr>
      <vt:lpstr>Init– Shader Linking</vt:lpstr>
      <vt:lpstr>Viewport 설정</vt:lpstr>
      <vt:lpstr>Draw</vt:lpstr>
      <vt:lpstr>Primitive type</vt:lpstr>
      <vt:lpstr>PowerPoint 프레젠테이션</vt:lpstr>
      <vt:lpstr>MyAirHockey2</vt:lpstr>
      <vt:lpstr>Triangle pan</vt:lpstr>
      <vt:lpstr>Adding a new color attribute</vt:lpstr>
      <vt:lpstr>PowerPoint 프레젠테이션</vt:lpstr>
      <vt:lpstr>화면 비율 적용</vt:lpstr>
      <vt:lpstr>PowerPoint 프레젠테이션</vt:lpstr>
      <vt:lpstr>행렬</vt:lpstr>
      <vt:lpstr>행렬</vt:lpstr>
      <vt:lpstr>Defining an Orthographic Projection </vt:lpstr>
      <vt:lpstr>Adding an Orthographic Projection</vt:lpstr>
      <vt:lpstr>PowerPoint 프레젠테이션</vt:lpstr>
      <vt:lpstr>3D</vt:lpstr>
      <vt:lpstr>원금감의 표현</vt:lpstr>
      <vt:lpstr>Transforming a Coordinate from the Shader to the Screen </vt:lpstr>
      <vt:lpstr>PowerPoint 프레젠테이션</vt:lpstr>
      <vt:lpstr>Defining a Perspective Projection</vt:lpstr>
      <vt:lpstr>perspectiveM</vt:lpstr>
      <vt:lpstr>Model Matrix</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lckt</dc:creator>
  <cp:lastModifiedBy>Windows 사용자</cp:lastModifiedBy>
  <cp:revision>175</cp:revision>
  <dcterms:created xsi:type="dcterms:W3CDTF">2018-06-04T01:38:18Z</dcterms:created>
  <dcterms:modified xsi:type="dcterms:W3CDTF">2018-06-24T11:54:52Z</dcterms:modified>
</cp:coreProperties>
</file>