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7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67" r:id="rId12"/>
    <p:sldId id="265" r:id="rId13"/>
    <p:sldId id="266" r:id="rId14"/>
    <p:sldId id="268" r:id="rId15"/>
    <p:sldId id="264" r:id="rId16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FCD55-DB32-45AD-8A24-BBB4BCD1C145}" v="3" dt="2019-07-16T03:05:36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EEF19-041A-4BAE-89EE-5258B57F094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773ABCB-17EB-4FE6-B14A-2C1B057490F2}">
      <dgm:prSet phldrT="[Text]"/>
      <dgm:spPr/>
      <dgm:t>
        <a:bodyPr/>
        <a:lstStyle/>
        <a:p>
          <a:r>
            <a:rPr lang="en-US" sz="3000" b="1" dirty="0">
              <a:latin typeface="Trebuchet MS"/>
            </a:rPr>
            <a:t>Ability to make a list Once.</a:t>
          </a:r>
        </a:p>
      </dgm:t>
    </dgm:pt>
    <dgm:pt modelId="{72800B99-1401-4981-A5BD-A8E3B3757DC8}" type="parTrans" cxnId="{10172046-FB2D-47EF-9EC1-F6065BED623D}">
      <dgm:prSet/>
      <dgm:spPr/>
      <dgm:t>
        <a:bodyPr/>
        <a:lstStyle/>
        <a:p>
          <a:endParaRPr lang="en-US"/>
        </a:p>
      </dgm:t>
    </dgm:pt>
    <dgm:pt modelId="{D86DC14C-57F1-49FA-866D-61FB10338721}" type="sibTrans" cxnId="{10172046-FB2D-47EF-9EC1-F6065BED623D}">
      <dgm:prSet/>
      <dgm:spPr/>
      <dgm:t>
        <a:bodyPr/>
        <a:lstStyle/>
        <a:p>
          <a:endParaRPr lang="en-US"/>
        </a:p>
      </dgm:t>
    </dgm:pt>
    <dgm:pt modelId="{92924B40-154B-4795-9229-D4360BDE97D9}">
      <dgm:prSet phldrT="[Text]"/>
      <dgm:spPr/>
      <dgm:t>
        <a:bodyPr/>
        <a:lstStyle/>
        <a:p>
          <a:r>
            <a:rPr lang="en-US" b="1" dirty="0" err="1"/>
            <a:t>Personalise</a:t>
          </a:r>
          <a:r>
            <a:rPr lang="en-US" b="1" dirty="0"/>
            <a:t> or </a:t>
          </a:r>
          <a:r>
            <a:rPr lang="en-US" b="1" dirty="0" err="1"/>
            <a:t>Customise</a:t>
          </a:r>
          <a:r>
            <a:rPr lang="en-US" b="1" dirty="0"/>
            <a:t> the list.</a:t>
          </a:r>
        </a:p>
      </dgm:t>
    </dgm:pt>
    <dgm:pt modelId="{EDACFE14-4D69-407E-B3C3-E8EC9FD04CA3}" type="parTrans" cxnId="{5D433BFF-D4E6-4483-A2FB-23D45AB4E08E}">
      <dgm:prSet/>
      <dgm:spPr/>
      <dgm:t>
        <a:bodyPr/>
        <a:lstStyle/>
        <a:p>
          <a:endParaRPr lang="en-US"/>
        </a:p>
      </dgm:t>
    </dgm:pt>
    <dgm:pt modelId="{8A9D3628-D2A9-4504-9EF0-9A496B9AC123}" type="sibTrans" cxnId="{5D433BFF-D4E6-4483-A2FB-23D45AB4E08E}">
      <dgm:prSet/>
      <dgm:spPr/>
      <dgm:t>
        <a:bodyPr/>
        <a:lstStyle/>
        <a:p>
          <a:endParaRPr lang="en-US"/>
        </a:p>
      </dgm:t>
    </dgm:pt>
    <dgm:pt modelId="{256F626C-35C5-468E-957E-8227D3AFECA1}">
      <dgm:prSet phldrT="[Text]"/>
      <dgm:spPr/>
      <dgm:t>
        <a:bodyPr/>
        <a:lstStyle/>
        <a:p>
          <a:r>
            <a:rPr lang="en-US" dirty="0"/>
            <a:t>Schedule your orders.</a:t>
          </a:r>
        </a:p>
      </dgm:t>
    </dgm:pt>
    <dgm:pt modelId="{41E8E677-0980-4894-946E-34D858F5B4FE}" type="parTrans" cxnId="{067AC36D-6315-464A-9A65-DF177C4A230D}">
      <dgm:prSet/>
      <dgm:spPr/>
      <dgm:t>
        <a:bodyPr/>
        <a:lstStyle/>
        <a:p>
          <a:endParaRPr lang="en-US"/>
        </a:p>
      </dgm:t>
    </dgm:pt>
    <dgm:pt modelId="{C8FED0C6-DD90-4688-8D90-E8393FD80FF7}" type="sibTrans" cxnId="{067AC36D-6315-464A-9A65-DF177C4A230D}">
      <dgm:prSet/>
      <dgm:spPr/>
      <dgm:t>
        <a:bodyPr/>
        <a:lstStyle/>
        <a:p>
          <a:endParaRPr lang="en-US"/>
        </a:p>
      </dgm:t>
    </dgm:pt>
    <dgm:pt modelId="{63E113DD-7388-48D4-A63F-05FD2DD0B94D}">
      <dgm:prSet phldrT="[Text]"/>
      <dgm:spPr/>
      <dgm:t>
        <a:bodyPr/>
        <a:lstStyle/>
        <a:p>
          <a:r>
            <a:rPr lang="en-US" dirty="0"/>
            <a:t>Pay at the store or pay online.</a:t>
          </a:r>
        </a:p>
      </dgm:t>
    </dgm:pt>
    <dgm:pt modelId="{D4016612-DA66-48AF-A5D0-FBC983AB2F63}" type="parTrans" cxnId="{09C96B0B-5467-42D6-9A7B-ACF56EF68397}">
      <dgm:prSet/>
      <dgm:spPr/>
      <dgm:t>
        <a:bodyPr/>
        <a:lstStyle/>
        <a:p>
          <a:endParaRPr lang="en-US"/>
        </a:p>
      </dgm:t>
    </dgm:pt>
    <dgm:pt modelId="{8A9E80F7-2B65-4C58-AA4C-C2DBA62A98A1}" type="sibTrans" cxnId="{09C96B0B-5467-42D6-9A7B-ACF56EF68397}">
      <dgm:prSet/>
      <dgm:spPr/>
      <dgm:t>
        <a:bodyPr/>
        <a:lstStyle/>
        <a:p>
          <a:endParaRPr lang="en-US"/>
        </a:p>
      </dgm:t>
    </dgm:pt>
    <dgm:pt modelId="{A173F0D9-5693-4828-A281-4CC198A44E7C}">
      <dgm:prSet phldrT="[Text]"/>
      <dgm:spPr/>
      <dgm:t>
        <a:bodyPr/>
        <a:lstStyle/>
        <a:p>
          <a:r>
            <a:rPr lang="en-US" dirty="0"/>
            <a:t>Responsive and multi device compatible.</a:t>
          </a:r>
        </a:p>
      </dgm:t>
    </dgm:pt>
    <dgm:pt modelId="{A5B442B8-0EBF-482D-801D-0F0D8C11DCE9}" type="parTrans" cxnId="{88569EFF-95BF-4229-81F8-EBBDCCB4ECEB}">
      <dgm:prSet/>
      <dgm:spPr/>
    </dgm:pt>
    <dgm:pt modelId="{D065CB6B-970A-41AA-9EFE-CB41E756126D}" type="sibTrans" cxnId="{88569EFF-95BF-4229-81F8-EBBDCCB4ECEB}">
      <dgm:prSet/>
      <dgm:spPr/>
    </dgm:pt>
    <dgm:pt modelId="{FBF14408-4350-4AC9-B1CF-E662E1E07817}">
      <dgm:prSet phldrT="[Text]"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Recipie's Book</a:t>
          </a:r>
          <a:endParaRPr lang="en-US" dirty="0"/>
        </a:p>
      </dgm:t>
    </dgm:pt>
    <dgm:pt modelId="{DCDA6D59-0D13-49A7-8446-E165ECACC8D2}" type="parTrans" cxnId="{305A81E8-6850-4770-89D1-736EE232F3F0}">
      <dgm:prSet/>
      <dgm:spPr/>
    </dgm:pt>
    <dgm:pt modelId="{B94055B6-6CDC-4FD5-88F7-96A4597EA4D7}" type="sibTrans" cxnId="{305A81E8-6850-4770-89D1-736EE232F3F0}">
      <dgm:prSet/>
      <dgm:spPr/>
    </dgm:pt>
    <dgm:pt modelId="{50CA5DC0-9D17-4B59-B36B-C5AA07AEC230}" type="pres">
      <dgm:prSet presAssocID="{00DEEF19-041A-4BAE-89EE-5258B57F094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7013B5-AD50-4F24-8060-77D2FA528B56}" type="pres">
      <dgm:prSet presAssocID="{1773ABCB-17EB-4FE6-B14A-2C1B057490F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097C1-EEE4-4C51-9A25-D793D10B6124}" type="pres">
      <dgm:prSet presAssocID="{D86DC14C-57F1-49FA-866D-61FB10338721}" presName="sibTrans" presStyleCnt="0"/>
      <dgm:spPr/>
    </dgm:pt>
    <dgm:pt modelId="{BD2F9277-3D44-49F2-86B5-1C543465F152}" type="pres">
      <dgm:prSet presAssocID="{92924B40-154B-4795-9229-D4360BDE97D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A08CBE-CDB7-41B2-8BBF-049DD1A80CB6}" type="pres">
      <dgm:prSet presAssocID="{8A9D3628-D2A9-4504-9EF0-9A496B9AC123}" presName="sibTrans" presStyleCnt="0"/>
      <dgm:spPr/>
    </dgm:pt>
    <dgm:pt modelId="{DCC7500F-05CB-4910-8E33-47E6F1EACB0D}" type="pres">
      <dgm:prSet presAssocID="{256F626C-35C5-468E-957E-8227D3AFECA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8A53BE-76B1-466E-B0A6-9B6C62E86124}" type="pres">
      <dgm:prSet presAssocID="{C8FED0C6-DD90-4688-8D90-E8393FD80FF7}" presName="sibTrans" presStyleCnt="0"/>
      <dgm:spPr/>
    </dgm:pt>
    <dgm:pt modelId="{FCBCF2AA-7780-49EA-8D43-9268B9FB8D23}" type="pres">
      <dgm:prSet presAssocID="{A173F0D9-5693-4828-A281-4CC198A44E7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CF076-CE79-45DA-983B-1642E9BF09B5}" type="pres">
      <dgm:prSet presAssocID="{D065CB6B-970A-41AA-9EFE-CB41E756126D}" presName="sibTrans" presStyleCnt="0"/>
      <dgm:spPr/>
    </dgm:pt>
    <dgm:pt modelId="{19ECD46C-CA74-4CAB-86BF-831E6C42F25C}" type="pres">
      <dgm:prSet presAssocID="{63E113DD-7388-48D4-A63F-05FD2DD0B94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A3059-AAE5-48D9-84BC-72AD5CCA930A}" type="pres">
      <dgm:prSet presAssocID="{8A9E80F7-2B65-4C58-AA4C-C2DBA62A98A1}" presName="sibTrans" presStyleCnt="0"/>
      <dgm:spPr/>
    </dgm:pt>
    <dgm:pt modelId="{71B4AF16-04F3-4250-9007-94D4BF8E57FA}" type="pres">
      <dgm:prSet presAssocID="{FBF14408-4350-4AC9-B1CF-E662E1E0781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E0CC62-47C2-4ECD-901E-ABB287ABEBB3}" type="presOf" srcId="{00DEEF19-041A-4BAE-89EE-5258B57F094D}" destId="{50CA5DC0-9D17-4B59-B36B-C5AA07AEC230}" srcOrd="0" destOrd="0" presId="urn:microsoft.com/office/officeart/2005/8/layout/default"/>
    <dgm:cxn modelId="{3040B6EC-BD19-4746-8EB1-F82DDA554F6D}" type="presOf" srcId="{92924B40-154B-4795-9229-D4360BDE97D9}" destId="{BD2F9277-3D44-49F2-86B5-1C543465F152}" srcOrd="0" destOrd="0" presId="urn:microsoft.com/office/officeart/2005/8/layout/default"/>
    <dgm:cxn modelId="{9FF4BDCD-2553-49AB-9A56-D159D01894CF}" type="presOf" srcId="{A173F0D9-5693-4828-A281-4CC198A44E7C}" destId="{FCBCF2AA-7780-49EA-8D43-9268B9FB8D23}" srcOrd="0" destOrd="0" presId="urn:microsoft.com/office/officeart/2005/8/layout/default"/>
    <dgm:cxn modelId="{5D433BFF-D4E6-4483-A2FB-23D45AB4E08E}" srcId="{00DEEF19-041A-4BAE-89EE-5258B57F094D}" destId="{92924B40-154B-4795-9229-D4360BDE97D9}" srcOrd="1" destOrd="0" parTransId="{EDACFE14-4D69-407E-B3C3-E8EC9FD04CA3}" sibTransId="{8A9D3628-D2A9-4504-9EF0-9A496B9AC123}"/>
    <dgm:cxn modelId="{CC24338B-A37E-41FF-9BFE-2CD5D4C403DC}" type="presOf" srcId="{63E113DD-7388-48D4-A63F-05FD2DD0B94D}" destId="{19ECD46C-CA74-4CAB-86BF-831E6C42F25C}" srcOrd="0" destOrd="0" presId="urn:microsoft.com/office/officeart/2005/8/layout/default"/>
    <dgm:cxn modelId="{88569EFF-95BF-4229-81F8-EBBDCCB4ECEB}" srcId="{00DEEF19-041A-4BAE-89EE-5258B57F094D}" destId="{A173F0D9-5693-4828-A281-4CC198A44E7C}" srcOrd="3" destOrd="0" parTransId="{A5B442B8-0EBF-482D-801D-0F0D8C11DCE9}" sibTransId="{D065CB6B-970A-41AA-9EFE-CB41E756126D}"/>
    <dgm:cxn modelId="{09C96B0B-5467-42D6-9A7B-ACF56EF68397}" srcId="{00DEEF19-041A-4BAE-89EE-5258B57F094D}" destId="{63E113DD-7388-48D4-A63F-05FD2DD0B94D}" srcOrd="4" destOrd="0" parTransId="{D4016612-DA66-48AF-A5D0-FBC983AB2F63}" sibTransId="{8A9E80F7-2B65-4C58-AA4C-C2DBA62A98A1}"/>
    <dgm:cxn modelId="{10172046-FB2D-47EF-9EC1-F6065BED623D}" srcId="{00DEEF19-041A-4BAE-89EE-5258B57F094D}" destId="{1773ABCB-17EB-4FE6-B14A-2C1B057490F2}" srcOrd="0" destOrd="0" parTransId="{72800B99-1401-4981-A5BD-A8E3B3757DC8}" sibTransId="{D86DC14C-57F1-49FA-866D-61FB10338721}"/>
    <dgm:cxn modelId="{2A64DD89-B099-423D-97B2-EC95FA6CBF06}" type="presOf" srcId="{256F626C-35C5-468E-957E-8227D3AFECA1}" destId="{DCC7500F-05CB-4910-8E33-47E6F1EACB0D}" srcOrd="0" destOrd="0" presId="urn:microsoft.com/office/officeart/2005/8/layout/default"/>
    <dgm:cxn modelId="{356945F9-9742-450D-B5A7-A896C9C64E14}" type="presOf" srcId="{FBF14408-4350-4AC9-B1CF-E662E1E07817}" destId="{71B4AF16-04F3-4250-9007-94D4BF8E57FA}" srcOrd="0" destOrd="0" presId="urn:microsoft.com/office/officeart/2005/8/layout/default"/>
    <dgm:cxn modelId="{067AC36D-6315-464A-9A65-DF177C4A230D}" srcId="{00DEEF19-041A-4BAE-89EE-5258B57F094D}" destId="{256F626C-35C5-468E-957E-8227D3AFECA1}" srcOrd="2" destOrd="0" parTransId="{41E8E677-0980-4894-946E-34D858F5B4FE}" sibTransId="{C8FED0C6-DD90-4688-8D90-E8393FD80FF7}"/>
    <dgm:cxn modelId="{305A81E8-6850-4770-89D1-736EE232F3F0}" srcId="{00DEEF19-041A-4BAE-89EE-5258B57F094D}" destId="{FBF14408-4350-4AC9-B1CF-E662E1E07817}" srcOrd="5" destOrd="0" parTransId="{DCDA6D59-0D13-49A7-8446-E165ECACC8D2}" sibTransId="{B94055B6-6CDC-4FD5-88F7-96A4597EA4D7}"/>
    <dgm:cxn modelId="{21EB1C3F-DBB7-4A41-9BA2-109E7CE0E2A0}" type="presOf" srcId="{1773ABCB-17EB-4FE6-B14A-2C1B057490F2}" destId="{887013B5-AD50-4F24-8060-77D2FA528B56}" srcOrd="0" destOrd="0" presId="urn:microsoft.com/office/officeart/2005/8/layout/default"/>
    <dgm:cxn modelId="{412C9185-D0FB-4C3A-87F5-7A05A13B29FA}" type="presParOf" srcId="{50CA5DC0-9D17-4B59-B36B-C5AA07AEC230}" destId="{887013B5-AD50-4F24-8060-77D2FA528B56}" srcOrd="0" destOrd="0" presId="urn:microsoft.com/office/officeart/2005/8/layout/default"/>
    <dgm:cxn modelId="{4FAAD0B2-9C89-402B-ACA9-4DF3CCCAA058}" type="presParOf" srcId="{50CA5DC0-9D17-4B59-B36B-C5AA07AEC230}" destId="{2E2097C1-EEE4-4C51-9A25-D793D10B6124}" srcOrd="1" destOrd="0" presId="urn:microsoft.com/office/officeart/2005/8/layout/default"/>
    <dgm:cxn modelId="{83DD6EE0-B1AD-43E7-8176-144016ABDFC0}" type="presParOf" srcId="{50CA5DC0-9D17-4B59-B36B-C5AA07AEC230}" destId="{BD2F9277-3D44-49F2-86B5-1C543465F152}" srcOrd="2" destOrd="0" presId="urn:microsoft.com/office/officeart/2005/8/layout/default"/>
    <dgm:cxn modelId="{9B06D686-010B-4AE0-A984-C1F27FA1C26C}" type="presParOf" srcId="{50CA5DC0-9D17-4B59-B36B-C5AA07AEC230}" destId="{61A08CBE-CDB7-41B2-8BBF-049DD1A80CB6}" srcOrd="3" destOrd="0" presId="urn:microsoft.com/office/officeart/2005/8/layout/default"/>
    <dgm:cxn modelId="{D8175713-251C-4CCA-B4CB-0921303B8497}" type="presParOf" srcId="{50CA5DC0-9D17-4B59-B36B-C5AA07AEC230}" destId="{DCC7500F-05CB-4910-8E33-47E6F1EACB0D}" srcOrd="4" destOrd="0" presId="urn:microsoft.com/office/officeart/2005/8/layout/default"/>
    <dgm:cxn modelId="{64C221B8-5BF4-4DCF-8B06-BF8A25216820}" type="presParOf" srcId="{50CA5DC0-9D17-4B59-B36B-C5AA07AEC230}" destId="{7C8A53BE-76B1-466E-B0A6-9B6C62E86124}" srcOrd="5" destOrd="0" presId="urn:microsoft.com/office/officeart/2005/8/layout/default"/>
    <dgm:cxn modelId="{436C7AB8-C361-4D0F-B9CC-027492D49EA1}" type="presParOf" srcId="{50CA5DC0-9D17-4B59-B36B-C5AA07AEC230}" destId="{FCBCF2AA-7780-49EA-8D43-9268B9FB8D23}" srcOrd="6" destOrd="0" presId="urn:microsoft.com/office/officeart/2005/8/layout/default"/>
    <dgm:cxn modelId="{01F11507-4681-43F6-9EA8-7F6B08206624}" type="presParOf" srcId="{50CA5DC0-9D17-4B59-B36B-C5AA07AEC230}" destId="{2A9CF076-CE79-45DA-983B-1642E9BF09B5}" srcOrd="7" destOrd="0" presId="urn:microsoft.com/office/officeart/2005/8/layout/default"/>
    <dgm:cxn modelId="{9CA64EBD-6DB9-4FBF-A5AB-51E6C1F98A5A}" type="presParOf" srcId="{50CA5DC0-9D17-4B59-B36B-C5AA07AEC230}" destId="{19ECD46C-CA74-4CAB-86BF-831E6C42F25C}" srcOrd="8" destOrd="0" presId="urn:microsoft.com/office/officeart/2005/8/layout/default"/>
    <dgm:cxn modelId="{DFFABE4F-3080-480A-AF6B-6EC37CA0982F}" type="presParOf" srcId="{50CA5DC0-9D17-4B59-B36B-C5AA07AEC230}" destId="{918A3059-AAE5-48D9-84BC-72AD5CCA930A}" srcOrd="9" destOrd="0" presId="urn:microsoft.com/office/officeart/2005/8/layout/default"/>
    <dgm:cxn modelId="{4D61FC3D-AA3A-4751-BBF2-9331344D689A}" type="presParOf" srcId="{50CA5DC0-9D17-4B59-B36B-C5AA07AEC230}" destId="{71B4AF16-04F3-4250-9007-94D4BF8E57F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013B5-AD50-4F24-8060-77D2FA528B56}">
      <dsp:nvSpPr>
        <dsp:cNvPr id="0" name=""/>
        <dsp:cNvSpPr/>
      </dsp:nvSpPr>
      <dsp:spPr>
        <a:xfrm>
          <a:off x="0" y="194592"/>
          <a:ext cx="2686347" cy="16118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latin typeface="Trebuchet MS"/>
            </a:rPr>
            <a:t>Ability to make a list Once.</a:t>
          </a:r>
        </a:p>
      </dsp:txBody>
      <dsp:txXfrm>
        <a:off x="0" y="194592"/>
        <a:ext cx="2686347" cy="1611808"/>
      </dsp:txXfrm>
    </dsp:sp>
    <dsp:sp modelId="{BD2F9277-3D44-49F2-86B5-1C543465F152}">
      <dsp:nvSpPr>
        <dsp:cNvPr id="0" name=""/>
        <dsp:cNvSpPr/>
      </dsp:nvSpPr>
      <dsp:spPr>
        <a:xfrm>
          <a:off x="2954982" y="194592"/>
          <a:ext cx="2686347" cy="16118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/>
            <a:t>Personalise</a:t>
          </a:r>
          <a:r>
            <a:rPr lang="en-US" sz="2800" b="1" kern="1200" dirty="0"/>
            <a:t> or </a:t>
          </a:r>
          <a:r>
            <a:rPr lang="en-US" sz="2800" b="1" kern="1200" dirty="0" err="1"/>
            <a:t>Customise</a:t>
          </a:r>
          <a:r>
            <a:rPr lang="en-US" sz="2800" b="1" kern="1200" dirty="0"/>
            <a:t> the list.</a:t>
          </a:r>
        </a:p>
      </dsp:txBody>
      <dsp:txXfrm>
        <a:off x="2954982" y="194592"/>
        <a:ext cx="2686347" cy="1611808"/>
      </dsp:txXfrm>
    </dsp:sp>
    <dsp:sp modelId="{DCC7500F-05CB-4910-8E33-47E6F1EACB0D}">
      <dsp:nvSpPr>
        <dsp:cNvPr id="0" name=""/>
        <dsp:cNvSpPr/>
      </dsp:nvSpPr>
      <dsp:spPr>
        <a:xfrm>
          <a:off x="5909964" y="194592"/>
          <a:ext cx="2686347" cy="16118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Schedule your orders.</a:t>
          </a:r>
        </a:p>
      </dsp:txBody>
      <dsp:txXfrm>
        <a:off x="5909964" y="194592"/>
        <a:ext cx="2686347" cy="1611808"/>
      </dsp:txXfrm>
    </dsp:sp>
    <dsp:sp modelId="{FCBCF2AA-7780-49EA-8D43-9268B9FB8D23}">
      <dsp:nvSpPr>
        <dsp:cNvPr id="0" name=""/>
        <dsp:cNvSpPr/>
      </dsp:nvSpPr>
      <dsp:spPr>
        <a:xfrm>
          <a:off x="0" y="2075035"/>
          <a:ext cx="2686347" cy="16118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Responsive and multi device compatible.</a:t>
          </a:r>
        </a:p>
      </dsp:txBody>
      <dsp:txXfrm>
        <a:off x="0" y="2075035"/>
        <a:ext cx="2686347" cy="1611808"/>
      </dsp:txXfrm>
    </dsp:sp>
    <dsp:sp modelId="{19ECD46C-CA74-4CAB-86BF-831E6C42F25C}">
      <dsp:nvSpPr>
        <dsp:cNvPr id="0" name=""/>
        <dsp:cNvSpPr/>
      </dsp:nvSpPr>
      <dsp:spPr>
        <a:xfrm>
          <a:off x="2954982" y="2075035"/>
          <a:ext cx="2686347" cy="16118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Pay at the store or pay online.</a:t>
          </a:r>
        </a:p>
      </dsp:txBody>
      <dsp:txXfrm>
        <a:off x="2954982" y="2075035"/>
        <a:ext cx="2686347" cy="1611808"/>
      </dsp:txXfrm>
    </dsp:sp>
    <dsp:sp modelId="{71B4AF16-04F3-4250-9007-94D4BF8E57FA}">
      <dsp:nvSpPr>
        <dsp:cNvPr id="0" name=""/>
        <dsp:cNvSpPr/>
      </dsp:nvSpPr>
      <dsp:spPr>
        <a:xfrm>
          <a:off x="5909964" y="2075035"/>
          <a:ext cx="2686347" cy="16118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Trebuchet MS" panose="020B0603020202020204"/>
            </a:rPr>
            <a:t>Recipie's Book</a:t>
          </a:r>
          <a:endParaRPr lang="en-US" sz="2800" kern="1200" dirty="0"/>
        </a:p>
      </dsp:txBody>
      <dsp:txXfrm>
        <a:off x="5909964" y="2075035"/>
        <a:ext cx="2686347" cy="1611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69563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be7dab441aeeb6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3be7dab441aeeb6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901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665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>
              <a:spLocks/>
            </p:cNvSpPr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>
              <a:spLocks/>
            </p:cNvSpPr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dirty="0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>
                <a:uFillTx/>
              </a:rPr>
              <a:t>7/16/2019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>
                <a:uFillTx/>
              </a:rPr>
              <a:t>7/16/2019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457200" indent="0">
              <a:buFontTx/>
              <a:buNone/>
              <a:defRPr>
                <a:uFillTx/>
              </a:defRPr>
            </a:lvl2pPr>
            <a:lvl3pPr marL="914400" indent="0">
              <a:buFontTx/>
              <a:buNone/>
              <a:defRPr>
                <a:uFillTx/>
              </a:defRPr>
            </a:lvl3pPr>
            <a:lvl4pPr marL="1371600" indent="0">
              <a:buFontTx/>
              <a:buNone/>
              <a:defRPr>
                <a:uFillTx/>
              </a:defRPr>
            </a:lvl4pPr>
            <a:lvl5pPr marL="1828800" indent="0">
              <a:buFontTx/>
              <a:buNone/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>
                <a:uFillTx/>
              </a:rPr>
              <a:t>7/16/2019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Arial"/>
              </a:rPr>
              <a:t>“</a:t>
            </a: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uFillTx/>
              <a:latin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>
                <a:uFillTx/>
              </a:rPr>
              <a:t>7/16/2019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457200" indent="0">
              <a:buFontTx/>
              <a:buNone/>
              <a:defRPr>
                <a:uFillTx/>
              </a:defRPr>
            </a:lvl2pPr>
            <a:lvl3pPr marL="914400" indent="0">
              <a:buFontTx/>
              <a:buNone/>
              <a:defRPr>
                <a:uFillTx/>
              </a:defRPr>
            </a:lvl3pPr>
            <a:lvl4pPr marL="1371600" indent="0">
              <a:buFontTx/>
              <a:buNone/>
              <a:defRPr>
                <a:uFillTx/>
              </a:defRPr>
            </a:lvl4pPr>
            <a:lvl5pPr marL="1828800" indent="0">
              <a:buFontTx/>
              <a:buNone/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>
                <a:uFillTx/>
              </a:rPr>
              <a:t>7/16/2019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Arial"/>
              </a:rPr>
              <a:t>“</a:t>
            </a: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uFillTx/>
              </a:defRPr>
            </a:lvl1pPr>
            <a:lvl2pPr marL="457200" indent="0">
              <a:buFontTx/>
              <a:buNone/>
              <a:defRPr>
                <a:uFillTx/>
              </a:defRPr>
            </a:lvl2pPr>
            <a:lvl3pPr marL="914400" indent="0">
              <a:buFontTx/>
              <a:buNone/>
              <a:defRPr>
                <a:uFillTx/>
              </a:defRPr>
            </a:lvl3pPr>
            <a:lvl4pPr marL="1371600" indent="0">
              <a:buFontTx/>
              <a:buNone/>
              <a:defRPr>
                <a:uFillTx/>
              </a:defRPr>
            </a:lvl4pPr>
            <a:lvl5pPr marL="1828800" indent="0">
              <a:buFontTx/>
              <a:buNone/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>
                <a:uFillTx/>
              </a:rPr>
              <a:t>7/16/2019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>
                <a:uFillTx/>
              </a:rPr>
              <a:t>7/16/2019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>
                <a:uFillTx/>
              </a:rPr>
              <a:t>7/16/2019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"/>
          <p:cNvGrpSpPr/>
          <p:nvPr/>
        </p:nvGrpSpPr>
        <p:grpSpPr>
          <a:xfrm>
            <a:off x="-104" y="-8467"/>
            <a:ext cx="12192237" cy="6866580"/>
            <a:chOff x="-104" y="-8467"/>
            <a:chExt cx="12192237" cy="6866580"/>
          </a:xfrm>
        </p:grpSpPr>
        <p:cxnSp>
          <p:nvCxnSpPr>
            <p:cNvPr id="147" name="Google Shape;147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2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" name="Google Shape;149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150" name="Google Shape;150;p2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1" name="Google Shape;151;p2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153" name="Google Shape;153;p2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154" name="Google Shape;154;p2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155" name="Google Shape;155;p2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57" name="Google Shape;157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55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13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1" name="Google Shape;171;p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2" name="Google Shape;172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>
                <a:uFillTx/>
              </a:rPr>
              <a:t>7/16/2019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941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09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87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8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3" name="Google Shape;193;p8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4" name="Google Shape;194;p8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8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6" name="Google Shape;196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746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02" name="Google Shape;202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203" name="Google Shape;203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2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9" name="Google Shape;209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0" name="Google Shape;210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00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6314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2" name="Google Shape;222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  <p:sp>
        <p:nvSpPr>
          <p:cNvPr id="226" name="Google Shape;226;p12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8000" kern="0">
                <a:solidFill>
                  <a:srgbClr val="BFE471"/>
                </a:solidFill>
                <a:ea typeface="Arial"/>
                <a:cs typeface="Arial"/>
                <a:sym typeface="Arial"/>
              </a:rPr>
              <a:t>“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8000" kern="0">
                <a:solidFill>
                  <a:srgbClr val="BFE471"/>
                </a:solidFill>
                <a:ea typeface="Arial"/>
                <a:cs typeface="Arial"/>
                <a:sym typeface="Arial"/>
              </a:rPr>
              <a:t>”</a:t>
            </a:r>
            <a:endParaRPr kern="0">
              <a:solidFill>
                <a:srgbClr val="BFE47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6325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429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  <p:sp>
        <p:nvSpPr>
          <p:cNvPr id="241" name="Google Shape;241;p14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8000" kern="0">
                <a:solidFill>
                  <a:srgbClr val="BFE471"/>
                </a:solidFill>
                <a:ea typeface="Arial"/>
                <a:cs typeface="Arial"/>
                <a:sym typeface="Arial"/>
              </a:rPr>
              <a:t>“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2" name="Google Shape;242;p14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8000" kern="0">
                <a:solidFill>
                  <a:srgbClr val="BFE471"/>
                </a:solidFill>
                <a:ea typeface="Arial"/>
                <a:cs typeface="Arial"/>
                <a:sym typeface="Arial"/>
              </a:rPr>
              <a:t>”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556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>
                <a:uFillTx/>
              </a:rPr>
              <a:t>7/16/2019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6" name="Google Shape;246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3233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6"/>
          <p:cNvSpPr txBox="1">
            <a:spLocks noGrp="1"/>
          </p:cNvSpPr>
          <p:nvPr>
            <p:ph type="body" idx="1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3" name="Google Shape;253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019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>
            <a:spLocks noGrp="1"/>
          </p:cNvSpPr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7"/>
          <p:cNvSpPr txBox="1">
            <a:spLocks noGrp="1"/>
          </p:cNvSpPr>
          <p:nvPr>
            <p:ph type="body" idx="1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9" name="Google Shape;259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90C226"/>
                </a:solidFill>
              </a:rPr>
              <a:pPr/>
              <a:t>‹#›</a:t>
            </a:fld>
            <a:endParaRPr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7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>
                <a:uFillTx/>
              </a:rPr>
              <a:t>7/16/2019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>
                <a:uFillTx/>
              </a:rPr>
              <a:t>7/16/2019</a:t>
            </a:fld>
            <a:endParaRPr lang="en-US" dirty="0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>
                <a:uFillTx/>
              </a:rPr>
              <a:t>7/16/2019</a:t>
            </a:fld>
            <a:endParaRPr lang="en-US" dirty="0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>
                <a:uFillTx/>
              </a:rPr>
              <a:t>7/16/2019</a:t>
            </a:fld>
            <a:endParaRPr lang="en-US" dirty="0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uFillTx/>
              </a:defRPr>
            </a:lvl1pPr>
            <a:lvl2pPr marL="457063" indent="0">
              <a:buNone/>
              <a:defRPr sz="1400">
                <a:uFillTx/>
              </a:defRPr>
            </a:lvl2pPr>
            <a:lvl3pPr marL="914126" indent="0">
              <a:buNone/>
              <a:defRPr sz="1200">
                <a:uFillTx/>
              </a:defRPr>
            </a:lvl3pPr>
            <a:lvl4pPr marL="1371189" indent="0">
              <a:buNone/>
              <a:defRPr sz="1000">
                <a:uFillTx/>
              </a:defRPr>
            </a:lvl4pPr>
            <a:lvl5pPr marL="1828251" indent="0">
              <a:buNone/>
              <a:defRPr sz="1000">
                <a:uFillTx/>
              </a:defRPr>
            </a:lvl5pPr>
            <a:lvl6pPr marL="2285314" indent="0">
              <a:buNone/>
              <a:defRPr sz="1000">
                <a:uFillTx/>
              </a:defRPr>
            </a:lvl6pPr>
            <a:lvl7pPr marL="2742377" indent="0">
              <a:buNone/>
              <a:defRPr sz="1000">
                <a:uFillTx/>
              </a:defRPr>
            </a:lvl7pPr>
            <a:lvl8pPr marL="3199440" indent="0">
              <a:buNone/>
              <a:defRPr sz="1000">
                <a:uFillTx/>
              </a:defRPr>
            </a:lvl8pPr>
            <a:lvl9pPr marL="3656503" indent="0">
              <a:buNone/>
              <a:defRPr sz="10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>
                <a:uFillTx/>
              </a:rPr>
              <a:t>7/16/2019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uFillTx/>
              </a:defRPr>
            </a:lvl1pPr>
            <a:lvl2pPr marL="457200" indent="0">
              <a:buNone/>
              <a:defRPr sz="1600">
                <a:uFillTx/>
              </a:defRPr>
            </a:lvl2pPr>
            <a:lvl3pPr marL="914400" indent="0">
              <a:buNone/>
              <a:defRPr sz="1600">
                <a:uFillTx/>
              </a:defRPr>
            </a:lvl3pPr>
            <a:lvl4pPr marL="1371600" indent="0">
              <a:buNone/>
              <a:defRPr sz="1600">
                <a:uFillTx/>
              </a:defRPr>
            </a:lvl4pPr>
            <a:lvl5pPr marL="1828800" indent="0">
              <a:buNone/>
              <a:defRPr sz="1600">
                <a:uFillTx/>
              </a:defRPr>
            </a:lvl5pPr>
            <a:lvl6pPr marL="2286000" indent="0">
              <a:buNone/>
              <a:defRPr sz="1600">
                <a:uFillTx/>
              </a:defRPr>
            </a:lvl6pPr>
            <a:lvl7pPr marL="2743200" indent="0">
              <a:buNone/>
              <a:defRPr sz="1600">
                <a:uFillTx/>
              </a:defRPr>
            </a:lvl7pPr>
            <a:lvl8pPr marL="3200400" indent="0">
              <a:buNone/>
              <a:defRPr sz="1600">
                <a:uFillTx/>
              </a:defRPr>
            </a:lvl8pPr>
            <a:lvl9pPr marL="3657600" indent="0">
              <a:buNone/>
              <a:defRPr sz="1600">
                <a:uFillTx/>
              </a:defRPr>
            </a:lvl9pPr>
          </a:lstStyle>
          <a:p>
            <a:r>
              <a:rPr lang="en-US" dirty="0">
                <a:uFillTx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>
                <a:uFillTx/>
              </a:rPr>
              <a:t>7/16/2019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>
              <a:spLocks/>
            </p:cNvSpPr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>
              <a:spLocks/>
            </p:cNvSpPr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>
              <a:spLocks/>
            </p:cNvSpPr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>
              <a:spLocks/>
            </p:cNvSpPr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>
              <a:spLocks/>
            </p:cNvSpPr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62D6E202-B606-4609-B914-27C9371A1F6D}" type="datetime1">
              <a:rPr lang="en-US" smtClean="0">
                <a:uFillTx/>
              </a:rPr>
              <a:t>7/16/2019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uFillTx/>
              </a:defRPr>
            </a:lvl1pPr>
          </a:lstStyle>
          <a:p>
            <a:fld id="{3A98EE3D-8CD1-4C3F-BD1C-C98C9596463C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uFillTx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  <a:uFillTx/>
        </a:defRPr>
      </a:lvl2pPr>
      <a:lvl3pPr eaLnBrk="1" hangingPunct="1">
        <a:defRPr>
          <a:solidFill>
            <a:schemeClr val="tx2"/>
          </a:solidFill>
          <a:uFillTx/>
        </a:defRPr>
      </a:lvl3pPr>
      <a:lvl4pPr eaLnBrk="1" hangingPunct="1">
        <a:defRPr>
          <a:solidFill>
            <a:schemeClr val="tx2"/>
          </a:solidFill>
          <a:uFillTx/>
        </a:defRPr>
      </a:lvl4pPr>
      <a:lvl5pPr eaLnBrk="1" hangingPunct="1">
        <a:defRPr>
          <a:solidFill>
            <a:schemeClr val="tx2"/>
          </a:solidFill>
          <a:uFillTx/>
        </a:defRPr>
      </a:lvl5pPr>
      <a:lvl6pPr eaLnBrk="1" hangingPunct="1">
        <a:defRPr>
          <a:solidFill>
            <a:schemeClr val="tx2"/>
          </a:solidFill>
          <a:uFillTx/>
        </a:defRPr>
      </a:lvl6pPr>
      <a:lvl7pPr eaLnBrk="1" hangingPunct="1">
        <a:defRPr>
          <a:solidFill>
            <a:schemeClr val="tx2"/>
          </a:solidFill>
          <a:uFillTx/>
        </a:defRPr>
      </a:lvl7pPr>
      <a:lvl8pPr eaLnBrk="1" hangingPunct="1">
        <a:defRPr>
          <a:solidFill>
            <a:schemeClr val="tx2"/>
          </a:solidFill>
          <a:uFillTx/>
        </a:defRPr>
      </a:lvl8pPr>
      <a:lvl9pPr eaLnBrk="1" hangingPunct="1">
        <a:defRPr>
          <a:solidFill>
            <a:schemeClr val="tx2"/>
          </a:solidFill>
          <a:uFillTx/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130" name="Google Shape;130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" name="Google Shape;131;p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2" name="Google Shape;132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133" name="Google Shape;133;p1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34" name="Google Shape;134;p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136" name="Google Shape;136;p1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137" name="Google Shape;137;p1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138" name="Google Shape;138;p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2" name="Google Shape;142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3" name="Google Shape;143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4" name="Google Shape;144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>
                <a:solidFill>
                  <a:srgbClr val="90C226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861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/>
          <p:cNvPicPr preferRelativeResize="0"/>
          <p:nvPr/>
        </p:nvPicPr>
        <p:blipFill rotWithShape="1">
          <a:blip r:embed="rId2">
            <a:alphaModFix/>
          </a:blip>
          <a:srcRect l="14822" r="518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 extrusionOk="0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50641" y="2699458"/>
            <a:ext cx="55833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/>
              <a:t>GoGetGrocery.com</a:t>
            </a: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-1534107" y="3971782"/>
            <a:ext cx="6798000" cy="1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sz="1600" dirty="0"/>
              <a:t>Order, Manage, Graph your grocery expenses.</a:t>
            </a:r>
          </a:p>
          <a:p>
            <a:pPr>
              <a:spcBef>
                <a:spcPts val="0"/>
              </a:spcBef>
              <a:buSzPts val="1280"/>
            </a:pPr>
            <a:endParaRPr lang="en-US" sz="1600" dirty="0"/>
          </a:p>
          <a:p>
            <a:pPr>
              <a:spcBef>
                <a:spcPts val="0"/>
              </a:spcBef>
              <a:buSzPts val="1280"/>
            </a:pPr>
            <a:r>
              <a:rPr lang="en-US" sz="1600" b="1" dirty="0"/>
              <a:t>Presentation By:</a:t>
            </a:r>
          </a:p>
          <a:p>
            <a:pPr>
              <a:spcBef>
                <a:spcPts val="0"/>
              </a:spcBef>
              <a:buSzPts val="1280"/>
            </a:pPr>
            <a:r>
              <a:rPr lang="en-US" sz="1600" dirty="0"/>
              <a:t>R Sanjay</a:t>
            </a:r>
          </a:p>
          <a:p>
            <a:pPr>
              <a:spcBef>
                <a:spcPts val="0"/>
              </a:spcBef>
              <a:buSzPts val="1280"/>
            </a:pPr>
            <a:r>
              <a:rPr lang="en-US" sz="1600" dirty="0"/>
              <a:t>Nikhil </a:t>
            </a:r>
            <a:r>
              <a:rPr lang="en-US" sz="1600" dirty="0" smtClean="0"/>
              <a:t>Grover</a:t>
            </a:r>
          </a:p>
          <a:p>
            <a:pPr>
              <a:spcBef>
                <a:spcPts val="0"/>
              </a:spcBef>
              <a:buSzPts val="1280"/>
            </a:pPr>
            <a:r>
              <a:rPr lang="en-US" sz="1600" dirty="0" err="1" smtClean="0"/>
              <a:t>Sahil</a:t>
            </a:r>
            <a:r>
              <a:rPr lang="en-US" sz="1600" dirty="0" smtClean="0"/>
              <a:t> Saini</a:t>
            </a:r>
            <a:endParaRPr lang="en-US" sz="1600" dirty="0"/>
          </a:p>
        </p:txBody>
      </p:sp>
      <p:cxnSp>
        <p:nvCxnSpPr>
          <p:cNvPr id="102" name="Google Shape;102;p1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"/>
          <p:cNvCxnSpPr/>
          <p:nvPr/>
        </p:nvCxnSpPr>
        <p:spPr>
          <a:xfrm flipH="1">
            <a:off x="7425125" y="3681413"/>
            <a:ext cx="4763700" cy="3176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1"/>
          <p:cNvSpPr/>
          <p:nvPr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</p:sp>
      <p:sp>
        <p:nvSpPr>
          <p:cNvPr id="105" name="Google Shape;105;p1"/>
          <p:cNvSpPr/>
          <p:nvPr/>
        </p:nvSpPr>
        <p:spPr>
          <a:xfrm>
            <a:off x="9603442" y="-8467"/>
            <a:ext cx="2586178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06" name="Google Shape;106;p1"/>
          <p:cNvSpPr/>
          <p:nvPr/>
        </p:nvSpPr>
        <p:spPr>
          <a:xfrm>
            <a:off x="8932333" y="3048000"/>
            <a:ext cx="325980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9334500" y="-8467"/>
            <a:ext cx="2850868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46670"/>
            </a:srgbClr>
          </a:solidFill>
          <a:ln>
            <a:noFill/>
          </a:ln>
        </p:spPr>
      </p:sp>
      <p:sp>
        <p:nvSpPr>
          <p:cNvPr id="108" name="Google Shape;108;p1"/>
          <p:cNvSpPr/>
          <p:nvPr/>
        </p:nvSpPr>
        <p:spPr>
          <a:xfrm>
            <a:off x="10898730" y="-8467"/>
            <a:ext cx="1290094" cy="6858000"/>
          </a:xfrm>
          <a:custGeom>
            <a:avLst/>
            <a:gdLst/>
            <a:ahLst/>
            <a:cxnLst/>
            <a:rect l="l" t="t" r="r" b="b"/>
            <a:pathLst>
              <a:path w="1290094" h="6858000" extrusionOk="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BFE471">
              <a:alpha val="69800"/>
            </a:srgbClr>
          </a:solidFill>
          <a:ln>
            <a:noFill/>
          </a:ln>
        </p:spPr>
      </p:sp>
      <p:sp>
        <p:nvSpPr>
          <p:cNvPr id="109" name="Google Shape;109;p1"/>
          <p:cNvSpPr/>
          <p:nvPr/>
        </p:nvSpPr>
        <p:spPr>
          <a:xfrm>
            <a:off x="10938999" y="-8467"/>
            <a:ext cx="1249825" cy="6858000"/>
          </a:xfrm>
          <a:custGeom>
            <a:avLst/>
            <a:gdLst/>
            <a:ahLst/>
            <a:cxnLst/>
            <a:rect l="l" t="t" r="r" b="b"/>
            <a:pathLst>
              <a:path w="1249825" h="6858000" extrusionOk="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709"/>
            </a:schemeClr>
          </a:solidFill>
          <a:ln>
            <a:noFill/>
          </a:ln>
        </p:spPr>
      </p:sp>
      <p:sp>
        <p:nvSpPr>
          <p:cNvPr id="110" name="Google Shape;110;p1"/>
          <p:cNvSpPr/>
          <p:nvPr/>
        </p:nvSpPr>
        <p:spPr>
          <a:xfrm>
            <a:off x="10371666" y="3589867"/>
            <a:ext cx="1817100" cy="32682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1" descr="A drawing of a cartoon character&#10;&#10;Description generated with high confidence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85058" y="1127803"/>
            <a:ext cx="2020839" cy="190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402AEF-2F18-4124-97F3-66B1B8D7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032" y="2651185"/>
            <a:ext cx="8596668" cy="1320800"/>
          </a:xfrm>
        </p:spPr>
        <p:txBody>
          <a:bodyPr>
            <a:noAutofit/>
          </a:bodyPr>
          <a:lstStyle/>
          <a:p>
            <a:r>
              <a:rPr lang="en-US" sz="9600">
                <a:ea typeface="+mj-lt"/>
                <a:cs typeface="+mj-lt"/>
              </a:rPr>
              <a:t>GUI SCREENS</a:t>
            </a:r>
          </a:p>
        </p:txBody>
      </p:sp>
    </p:spTree>
    <p:extLst>
      <p:ext uri="{BB962C8B-B14F-4D97-AF65-F5344CB8AC3E}">
        <p14:creationId xmlns:p14="http://schemas.microsoft.com/office/powerpoint/2010/main" val="38160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70EAA727-823D-4D76-9320-60E98330F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82" b="-253"/>
          <a:stretch/>
        </p:blipFill>
        <p:spPr>
          <a:xfrm>
            <a:off x="943156" y="433202"/>
            <a:ext cx="10263309" cy="6006002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8A2A7600-39E9-494E-B1A5-96B77CDA6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494" y="2068172"/>
            <a:ext cx="2743200" cy="211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4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BEE68BD8-7738-418E-95C6-47989DFC1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5" y="245802"/>
            <a:ext cx="10492594" cy="655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63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B3602-D056-4806-829A-EE7142CF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12" y="163573"/>
            <a:ext cx="8596668" cy="2595460"/>
          </a:xfrm>
        </p:spPr>
        <p:txBody>
          <a:bodyPr/>
          <a:lstStyle/>
          <a:p>
            <a:r>
              <a:rPr lang="en-US"/>
              <a:t>Working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3DF72BA-C3F8-4A7F-B12E-29EA2C015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6127" y="3132845"/>
            <a:ext cx="8596668" cy="1513914"/>
          </a:xfrm>
        </p:spPr>
        <p:txBody>
          <a:bodyPr/>
          <a:lstStyle/>
          <a:p>
            <a:r>
              <a:rPr lang="en-US" b="1"/>
              <a:t>R Sanjay</a:t>
            </a:r>
            <a:r>
              <a:rPr lang="en-US"/>
              <a:t> – Backend, Frontend and Database.</a:t>
            </a:r>
            <a:endParaRPr lang="en-US" dirty="0"/>
          </a:p>
          <a:p>
            <a:r>
              <a:rPr lang="en-US" b="1" dirty="0"/>
              <a:t>Nikhil Grover</a:t>
            </a:r>
            <a:r>
              <a:rPr lang="en-US"/>
              <a:t> – Frontend &amp; Database.</a:t>
            </a:r>
          </a:p>
          <a:p>
            <a:r>
              <a:rPr lang="en-US" b="1">
                <a:ea typeface="+mn-lt"/>
                <a:cs typeface="+mn-lt"/>
              </a:rPr>
              <a:t>Sahil Saini </a:t>
            </a:r>
            <a:r>
              <a:rPr lang="en-US">
                <a:ea typeface="+mn-lt"/>
                <a:cs typeface="+mn-lt"/>
              </a:rPr>
              <a:t>– Frontend.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2582174" y="2912853"/>
            <a:ext cx="452599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uFillTx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5714"/>
            <a:ext cx="8596668" cy="1919042"/>
          </a:xfrm>
        </p:spPr>
        <p:txBody>
          <a:bodyPr>
            <a:normAutofit/>
          </a:bodyPr>
          <a:lstStyle/>
          <a:p>
            <a:r>
              <a:rPr lang="en-US" dirty="0">
                <a:uFillTx/>
              </a:rPr>
              <a:t>Problem Statement :</a:t>
            </a:r>
          </a:p>
          <a:p>
            <a:r>
              <a:rPr lang="en-US" dirty="0"/>
              <a:t>Adam is</a:t>
            </a:r>
            <a:r>
              <a:rPr lang="en-US" dirty="0">
                <a:uFillTx/>
              </a:rPr>
              <a:t> having trouble getting groceries every month.</a:t>
            </a: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472856" y="2329933"/>
            <a:ext cx="8958691" cy="3880501"/>
          </a:xfrm>
          <a:prstGeom prst="rect">
            <a:avLst/>
          </a:prstGeom>
        </p:spPr>
        <p:txBody>
          <a:bodyPr anchor="t"/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500" dirty="0">
                <a:ea typeface="+mn-lt"/>
                <a:cs typeface="+mn-lt"/>
              </a:rPr>
              <a:t>Average </a:t>
            </a:r>
            <a:r>
              <a:rPr lang="en-US" sz="2500" dirty="0">
                <a:uFillTx/>
                <a:ea typeface="+mn-lt"/>
                <a:cs typeface="+mn-lt"/>
              </a:rPr>
              <a:t>time spent on </a:t>
            </a:r>
            <a:r>
              <a:rPr lang="en-US" sz="2500" dirty="0">
                <a:ea typeface="+mn-lt"/>
                <a:cs typeface="+mn-lt"/>
              </a:rPr>
              <a:t>grocery </a:t>
            </a:r>
            <a:r>
              <a:rPr lang="en-US" sz="2500" dirty="0">
                <a:uFillTx/>
                <a:ea typeface="+mn-lt"/>
                <a:cs typeface="+mn-lt"/>
              </a:rPr>
              <a:t>shopping </a:t>
            </a:r>
            <a:r>
              <a:rPr lang="en-US" sz="2500" dirty="0">
                <a:ea typeface="+mn-lt"/>
                <a:cs typeface="+mn-lt"/>
              </a:rPr>
              <a:t>per month for an individual in Montreal.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500" dirty="0">
                <a:uFillTx/>
                <a:ea typeface="+mn-lt"/>
                <a:cs typeface="+mn-lt"/>
              </a:rPr>
              <a:t>Total</a:t>
            </a:r>
            <a:r>
              <a:rPr lang="en-US" sz="2500" dirty="0">
                <a:ea typeface="+mn-lt"/>
                <a:cs typeface="+mn-lt"/>
              </a:rPr>
              <a:t> </a:t>
            </a:r>
            <a:r>
              <a:rPr lang="en-US" sz="2500" dirty="0" err="1">
                <a:ea typeface="+mn-lt"/>
                <a:cs typeface="+mn-lt"/>
              </a:rPr>
              <a:t>hrs</a:t>
            </a:r>
            <a:r>
              <a:rPr lang="en-US" sz="2500" dirty="0">
                <a:ea typeface="+mn-lt"/>
                <a:cs typeface="+mn-lt"/>
              </a:rPr>
              <a:t> = 2hrs * number of individuals(bi weekly).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500" dirty="0">
                <a:ea typeface="+mn-lt"/>
                <a:cs typeface="+mn-lt"/>
              </a:rPr>
              <a:t>Ie. Monthly 4 </a:t>
            </a:r>
            <a:r>
              <a:rPr lang="en-US" sz="2500" dirty="0" err="1">
                <a:ea typeface="+mn-lt"/>
                <a:cs typeface="+mn-lt"/>
              </a:rPr>
              <a:t>hrs</a:t>
            </a:r>
            <a:r>
              <a:rPr lang="en-US" sz="2500" dirty="0">
                <a:ea typeface="+mn-lt"/>
                <a:cs typeface="+mn-lt"/>
              </a:rPr>
              <a:t>, Yearly : 48 hrs</a:t>
            </a:r>
            <a:r>
              <a:rPr lang="en-US" sz="2500" dirty="0">
                <a:uFillTx/>
                <a:ea typeface="+mn-lt"/>
                <a:cs typeface="+mn-lt"/>
              </a:rPr>
              <a:t>.</a:t>
            </a:r>
            <a:endParaRPr lang="en-US" sz="2500" dirty="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500" dirty="0">
                <a:ea typeface="+mn-lt"/>
                <a:cs typeface="+mn-lt"/>
              </a:rPr>
              <a:t>Often </a:t>
            </a:r>
            <a:r>
              <a:rPr lang="en-US" sz="2500" dirty="0">
                <a:uFillTx/>
                <a:ea typeface="+mn-lt"/>
                <a:cs typeface="+mn-lt"/>
              </a:rPr>
              <a:t>forget</a:t>
            </a:r>
            <a:r>
              <a:rPr lang="en-US" sz="2500" dirty="0">
                <a:ea typeface="+mn-lt"/>
                <a:cs typeface="+mn-lt"/>
              </a:rPr>
              <a:t> some or</a:t>
            </a:r>
            <a:r>
              <a:rPr lang="en-US" sz="2500" dirty="0">
                <a:uFillTx/>
                <a:ea typeface="+mn-lt"/>
                <a:cs typeface="+mn-lt"/>
              </a:rPr>
              <a:t> the </a:t>
            </a:r>
            <a:r>
              <a:rPr lang="en-US" sz="2500" dirty="0">
                <a:ea typeface="+mn-lt"/>
                <a:cs typeface="+mn-lt"/>
              </a:rPr>
              <a:t>other items to bring along.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500" dirty="0">
                <a:ea typeface="+mn-lt"/>
                <a:cs typeface="+mn-lt"/>
              </a:rPr>
              <a:t>Go </a:t>
            </a:r>
            <a:r>
              <a:rPr lang="en-US" sz="2500" dirty="0">
                <a:uFillTx/>
                <a:ea typeface="+mn-lt"/>
                <a:cs typeface="+mn-lt"/>
              </a:rPr>
              <a:t>to multiple places</a:t>
            </a:r>
            <a:r>
              <a:rPr lang="en-US" sz="2500" dirty="0">
                <a:ea typeface="+mn-lt"/>
                <a:cs typeface="+mn-lt"/>
              </a:rPr>
              <a:t> </a:t>
            </a:r>
            <a:r>
              <a:rPr lang="en-US" sz="2500" dirty="0">
                <a:uFillTx/>
                <a:ea typeface="+mn-lt"/>
                <a:cs typeface="+mn-lt"/>
              </a:rPr>
              <a:t>for </a:t>
            </a:r>
            <a:r>
              <a:rPr lang="en-US" sz="2500" dirty="0">
                <a:ea typeface="+mn-lt"/>
                <a:cs typeface="+mn-lt"/>
              </a:rPr>
              <a:t>specific products.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en-US" sz="2500" dirty="0"/>
          </a:p>
          <a:p>
            <a:pPr marL="457200" indent="-457200">
              <a:buChar char="•"/>
            </a:pPr>
            <a:endParaRPr sz="2500" dirty="0">
              <a:uFillTx/>
              <a:latin typeface="Trebuchet M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Solution:</a:t>
            </a:r>
            <a:br>
              <a:rPr lang="en-US" dirty="0">
                <a:uFillTx/>
              </a:rPr>
            </a:br>
            <a:r>
              <a:rPr lang="en-US" dirty="0">
                <a:uFillTx/>
              </a:rPr>
              <a:t>Automate your grocery shopping</a:t>
            </a: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460075" y="2202133"/>
            <a:ext cx="8882013" cy="4171110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buChar char="•"/>
            </a:pPr>
            <a:r>
              <a:rPr sz="2500" dirty="0">
                <a:uFillTx/>
                <a:latin typeface="Trebuchet MS"/>
              </a:rPr>
              <a:t>Will do your work without taking </a:t>
            </a:r>
            <a:r>
              <a:rPr lang="en-US" sz="2500" dirty="0">
                <a:latin typeface="Trebuchet MS"/>
              </a:rPr>
              <a:t>a lot of your</a:t>
            </a:r>
            <a:r>
              <a:rPr sz="2500" dirty="0">
                <a:uFillTx/>
                <a:latin typeface="Trebuchet MS"/>
              </a:rPr>
              <a:t> time.</a:t>
            </a:r>
          </a:p>
          <a:p>
            <a:pPr marL="457200" indent="-457200">
              <a:buChar char="•"/>
            </a:pPr>
            <a:endParaRPr sz="2500">
              <a:uFillTx/>
              <a:latin typeface="Trebuchet MS" charset="0"/>
            </a:endParaRPr>
          </a:p>
          <a:p>
            <a:pPr marL="457200" indent="-457200">
              <a:buChar char="•"/>
            </a:pPr>
            <a:r>
              <a:rPr sz="2500" dirty="0">
                <a:uFillTx/>
                <a:latin typeface="Trebuchet MS"/>
              </a:rPr>
              <a:t>You might forget what you need, application does not.</a:t>
            </a:r>
          </a:p>
          <a:p>
            <a:pPr marL="457200" indent="-457200">
              <a:buChar char="•"/>
            </a:pPr>
            <a:endParaRPr sz="2500">
              <a:uFillTx/>
              <a:latin typeface="Trebuchet MS" charset="0"/>
            </a:endParaRPr>
          </a:p>
          <a:p>
            <a:pPr marL="457200" indent="-457200">
              <a:buChar char="•"/>
            </a:pPr>
            <a:r>
              <a:rPr sz="2500" dirty="0">
                <a:uFillTx/>
                <a:latin typeface="Trebuchet MS"/>
              </a:rPr>
              <a:t>Distribute your products into categories of usages.</a:t>
            </a:r>
          </a:p>
          <a:p>
            <a:pPr marL="457200" indent="-457200">
              <a:buChar char="•"/>
            </a:pPr>
            <a:endParaRPr sz="2500">
              <a:uFillTx/>
              <a:latin typeface="Trebuchet MS" charset="0"/>
            </a:endParaRPr>
          </a:p>
          <a:p>
            <a:pPr marL="457200" indent="-457200">
              <a:buChar char="•"/>
            </a:pPr>
            <a:r>
              <a:rPr sz="2500" dirty="0">
                <a:uFillTx/>
                <a:latin typeface="Trebuchet MS"/>
              </a:rPr>
              <a:t>Records your daily products usage and order it automatically on a scheduled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Features: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763598" y="408317"/>
            <a:ext cx="8294876" cy="947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SzPts val="3600"/>
            </a:pPr>
            <a:r>
              <a:rPr lang="en-US" sz="4000" dirty="0"/>
              <a:t>High Level Architecture Design:</a:t>
            </a:r>
            <a:endParaRPr sz="4000" dirty="0"/>
          </a:p>
        </p:txBody>
      </p:sp>
      <p:sp>
        <p:nvSpPr>
          <p:cNvPr id="114" name="Google Shape;114;p2"/>
          <p:cNvSpPr/>
          <p:nvPr/>
        </p:nvSpPr>
        <p:spPr>
          <a:xfrm rot="21598891">
            <a:off x="2828432" y="1854512"/>
            <a:ext cx="671508" cy="668836"/>
          </a:xfrm>
          <a:prstGeom prst="rightArrow">
            <a:avLst>
              <a:gd name="adj1" fmla="val 34064"/>
              <a:gd name="adj2" fmla="val 4647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3D188398-B3A6-4F8E-9B4A-DC9E77B873F1}"/>
              </a:ext>
            </a:extLst>
          </p:cNvPr>
          <p:cNvSpPr/>
          <p:nvPr/>
        </p:nvSpPr>
        <p:spPr>
          <a:xfrm>
            <a:off x="1124309" y="1476555"/>
            <a:ext cx="1460739" cy="14032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a User.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E014B85A-2AE8-4114-902D-82C166C3544C}"/>
              </a:ext>
            </a:extLst>
          </p:cNvPr>
          <p:cNvSpPr/>
          <p:nvPr/>
        </p:nvSpPr>
        <p:spPr>
          <a:xfrm>
            <a:off x="3597214" y="1462178"/>
            <a:ext cx="1633267" cy="14176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Authenticate User to login.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="" xmlns:a16="http://schemas.microsoft.com/office/drawing/2014/main" id="{D38881F5-12F3-4B21-B41E-567ADF9B0938}"/>
              </a:ext>
            </a:extLst>
          </p:cNvPr>
          <p:cNvSpPr/>
          <p:nvPr/>
        </p:nvSpPr>
        <p:spPr>
          <a:xfrm>
            <a:off x="5476501" y="1848692"/>
            <a:ext cx="978408" cy="64278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82EDE543-9A95-40E9-95C6-51FF01827345}"/>
              </a:ext>
            </a:extLst>
          </p:cNvPr>
          <p:cNvSpPr/>
          <p:nvPr/>
        </p:nvSpPr>
        <p:spPr>
          <a:xfrm>
            <a:off x="6643418" y="1517890"/>
            <a:ext cx="2150851" cy="136009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list for future </a:t>
            </a:r>
          </a:p>
        </p:txBody>
      </p:sp>
      <p:sp>
        <p:nvSpPr>
          <p:cNvPr id="5" name="Arrow: Curved Left 4">
            <a:extLst>
              <a:ext uri="{FF2B5EF4-FFF2-40B4-BE49-F238E27FC236}">
                <a16:creationId xmlns="" xmlns:a16="http://schemas.microsoft.com/office/drawing/2014/main" id="{8B40EEE7-DB18-4753-9C01-FFF715EF79E9}"/>
              </a:ext>
            </a:extLst>
          </p:cNvPr>
          <p:cNvSpPr/>
          <p:nvPr/>
        </p:nvSpPr>
        <p:spPr>
          <a:xfrm>
            <a:off x="8904940" y="2185624"/>
            <a:ext cx="904048" cy="1877510"/>
          </a:xfrm>
          <a:prstGeom prst="curvedLeftArrow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8AA590A-AA4D-4B10-BC55-9F804EDC574C}"/>
              </a:ext>
            </a:extLst>
          </p:cNvPr>
          <p:cNvSpPr/>
          <p:nvPr/>
        </p:nvSpPr>
        <p:spPr>
          <a:xfrm>
            <a:off x="557303" y="3066150"/>
            <a:ext cx="8246850" cy="2769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9EBAD14-374A-456B-AFA0-552E099866BC}"/>
              </a:ext>
            </a:extLst>
          </p:cNvPr>
          <p:cNvSpPr/>
          <p:nvPr/>
        </p:nvSpPr>
        <p:spPr>
          <a:xfrm>
            <a:off x="3723018" y="3528925"/>
            <a:ext cx="2021456" cy="18776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products &amp; </a:t>
            </a:r>
          </a:p>
          <a:p>
            <a:pPr algn="ctr"/>
            <a:r>
              <a:rPr lang="en-US" dirty="0"/>
              <a:t>Categorize</a:t>
            </a:r>
          </a:p>
        </p:txBody>
      </p:sp>
      <p:sp>
        <p:nvSpPr>
          <p:cNvPr id="115" name="Google Shape;115;p2"/>
          <p:cNvSpPr/>
          <p:nvPr/>
        </p:nvSpPr>
        <p:spPr>
          <a:xfrm>
            <a:off x="6116536" y="3356643"/>
            <a:ext cx="2597298" cy="2164583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</a:pPr>
            <a:r>
              <a:rPr lang="en-US" dirty="0">
                <a:solidFill>
                  <a:schemeClr val="bg1"/>
                </a:solidFill>
                <a:latin typeface="Trebuchet MS"/>
                <a:ea typeface="Arial"/>
                <a:cs typeface="Arial"/>
              </a:rPr>
              <a:t>Application will track usage of the products. (Home Page)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899555" y="3359258"/>
            <a:ext cx="2276993" cy="2049361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b="0" i="0" u="none" strike="noStrike" cap="none" dirty="0">
                <a:solidFill>
                  <a:schemeClr val="bg1"/>
                </a:solidFill>
                <a:latin typeface="Trebuchet MS"/>
                <a:ea typeface="Arial"/>
                <a:cs typeface="Arial"/>
                <a:sym typeface="Arial"/>
              </a:rPr>
              <a:t>Application will ask for confirmation</a:t>
            </a:r>
            <a:r>
              <a:rPr lang="en-US" dirty="0">
                <a:solidFill>
                  <a:schemeClr val="bg1"/>
                </a:solidFill>
                <a:latin typeface="Trebuchet MS"/>
                <a:ea typeface="Arial"/>
                <a:cs typeface="Arial"/>
                <a:sym typeface="Arial"/>
              </a:rPr>
              <a:t> </a:t>
            </a:r>
            <a:r>
              <a:rPr lang="en-US" b="0" i="0" u="none" strike="noStrike" cap="none" dirty="0">
                <a:solidFill>
                  <a:schemeClr val="bg1"/>
                </a:solidFill>
                <a:latin typeface="Trebuchet MS"/>
                <a:ea typeface="Arial"/>
                <a:cs typeface="Arial"/>
                <a:sym typeface="Arial"/>
              </a:rPr>
              <a:t> of the order and order it.</a:t>
            </a:r>
            <a:endParaRPr lang="en-US" b="0" i="0" u="none" strike="noStrike" cap="none" dirty="0">
              <a:solidFill>
                <a:schemeClr val="bg1"/>
              </a:solidFill>
              <a:latin typeface="Trebuchet MS"/>
              <a:ea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847645-18BC-449A-ABF7-A86A5897D406}"/>
              </a:ext>
            </a:extLst>
          </p:cNvPr>
          <p:cNvSpPr txBox="1"/>
          <p:nvPr/>
        </p:nvSpPr>
        <p:spPr>
          <a:xfrm>
            <a:off x="3789872" y="3071004"/>
            <a:ext cx="22543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MAIN PAGE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>
            <a:grpSpLocks noGrp="1" noUngrp="1" noRot="1" noChangeAspect="1" noMove="1" noResize="1"/>
          </p:cNvGrpSpPr>
          <p:nvPr/>
        </p:nvGrpSpPr>
        <p:grpSpPr>
          <a:xfrm>
            <a:off x="132162" y="17553"/>
            <a:ext cx="12134177" cy="6864194"/>
            <a:chOff x="0" y="-8467"/>
            <a:chExt cx="12192000" cy="6866467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23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5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7"/>
            <p:cNvSpPr>
              <a:spLocks/>
            </p:cNvSpPr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8"/>
            <p:cNvSpPr>
              <a:spLocks/>
            </p:cNvSpPr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9"/>
            <p:cNvSpPr>
              <a:spLocks/>
            </p:cNvSpPr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/>
            <p:cNvSpPr>
              <a:spLocks/>
            </p:cNvSpPr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4" name="Picture 14" descr="A close up of a sign  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1698" y="1028777"/>
            <a:ext cx="2101348" cy="2101348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400" y="2214190"/>
            <a:ext cx="2101348" cy="1340785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566" y="3458297"/>
            <a:ext cx="2101348" cy="1182008"/>
          </a:xfrm>
          <a:prstGeom prst="rect">
            <a:avLst/>
          </a:prstGeom>
        </p:spPr>
      </p:pic>
      <p:pic>
        <p:nvPicPr>
          <p:cNvPr id="36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118" y="4640580"/>
            <a:ext cx="2158857" cy="1089067"/>
          </a:xfrm>
          <a:prstGeom prst="rect">
            <a:avLst/>
          </a:prstGeom>
        </p:spPr>
      </p:pic>
      <p:sp>
        <p:nvSpPr>
          <p:cNvPr id="2" name="TextBox 1"/>
          <p:cNvSpPr txBox="1">
            <a:spLocks/>
          </p:cNvSpPr>
          <p:nvPr/>
        </p:nvSpPr>
        <p:spPr>
          <a:xfrm>
            <a:off x="1207154" y="518484"/>
            <a:ext cx="4408347" cy="927532"/>
          </a:xfrm>
          <a:prstGeom prst="rect">
            <a:avLst/>
          </a:prstGeom>
        </p:spPr>
        <p:txBody>
          <a:bodyPr anchor="t"/>
          <a:lstStyle/>
          <a:p>
            <a:r>
              <a:rPr lang="en-US" sz="3600" dirty="0">
                <a:solidFill>
                  <a:schemeClr val="accent2"/>
                </a:solidFill>
                <a:latin typeface="Trebuchet MS"/>
              </a:rPr>
              <a:t>Technologies</a:t>
            </a:r>
            <a:r>
              <a:rPr sz="3600" dirty="0">
                <a:solidFill>
                  <a:schemeClr val="accent2"/>
                </a:solidFill>
                <a:uFillTx/>
                <a:latin typeface="Trebuchet MS"/>
              </a:rPr>
              <a:t> used</a:t>
            </a: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805921" y="2080956"/>
            <a:ext cx="3337874" cy="3520467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buChar char="•"/>
            </a:pPr>
            <a:r>
              <a:rPr lang="en-US" sz="3000" dirty="0">
                <a:latin typeface="Trebuchet MS"/>
              </a:rPr>
              <a:t>Angular</a:t>
            </a:r>
            <a:endParaRPr lang="en-US" sz="3000" dirty="0">
              <a:uFillTx/>
              <a:latin typeface="Trebuchet MS" charset="0"/>
            </a:endParaRPr>
          </a:p>
          <a:p>
            <a:pPr marL="457200" indent="-457200">
              <a:buChar char="•"/>
            </a:pPr>
            <a:r>
              <a:rPr sz="3000" dirty="0">
                <a:uFillTx/>
                <a:latin typeface="Trebuchet MS"/>
              </a:rPr>
              <a:t>Bootstrap</a:t>
            </a:r>
            <a:endParaRPr lang="en-US" sz="3000" dirty="0">
              <a:latin typeface="Trebuchet MS"/>
            </a:endParaRPr>
          </a:p>
          <a:p>
            <a:pPr marL="457200" indent="-457200">
              <a:buChar char="•"/>
            </a:pPr>
            <a:r>
              <a:rPr lang="en-US" sz="3000" dirty="0">
                <a:latin typeface="Trebuchet MS"/>
              </a:rPr>
              <a:t>Font Awesome</a:t>
            </a:r>
            <a:endParaRPr sz="3000" dirty="0">
              <a:uFillTx/>
              <a:latin typeface="Trebuchet MS" charset="0"/>
            </a:endParaRPr>
          </a:p>
          <a:p>
            <a:pPr marL="457200" indent="-457200">
              <a:buChar char="•"/>
            </a:pPr>
            <a:r>
              <a:rPr sz="3000" dirty="0">
                <a:uFillTx/>
                <a:latin typeface="Trebuchet MS"/>
              </a:rPr>
              <a:t>Java</a:t>
            </a:r>
          </a:p>
          <a:p>
            <a:pPr marL="457200" indent="-457200">
              <a:buChar char="•"/>
            </a:pPr>
            <a:r>
              <a:rPr lang="en-US" sz="3000" dirty="0">
                <a:latin typeface="Trebuchet MS"/>
              </a:rPr>
              <a:t>My SQL</a:t>
            </a:r>
            <a:endParaRPr sz="3000" dirty="0">
              <a:uFillTx/>
              <a:latin typeface="Trebuchet MS" charset="0"/>
            </a:endParaRPr>
          </a:p>
          <a:p>
            <a:pPr marL="457200" indent="-457200">
              <a:buChar char="•"/>
            </a:pPr>
            <a:endParaRPr lang="en-US" sz="2700">
              <a:latin typeface="Trebuchet MS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2949672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2"/>
                </a:solidFill>
                <a:uFillTx/>
              </a:rPr>
              <a:t>Why </a:t>
            </a:r>
            <a:r>
              <a:rPr lang="en-US" dirty="0">
                <a:solidFill>
                  <a:schemeClr val="accent2"/>
                </a:solidFill>
              </a:rPr>
              <a:t>we </a:t>
            </a:r>
            <a:r>
              <a:rPr dirty="0">
                <a:solidFill>
                  <a:schemeClr val="accent2"/>
                </a:solidFill>
                <a:uFillTx/>
              </a:rPr>
              <a:t>chose this technology</a:t>
            </a:r>
            <a:r>
              <a:rPr lang="en-US" dirty="0">
                <a:solidFill>
                  <a:schemeClr val="accent2"/>
                </a:solidFill>
              </a:rPr>
              <a:t> stack:</a:t>
            </a:r>
            <a:endParaRPr dirty="0">
              <a:solidFill>
                <a:schemeClr val="accent2"/>
              </a:solidFill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First of All.. </a:t>
            </a:r>
            <a:r>
              <a:rPr lang="en-US" sz="2000" b="1" dirty="0"/>
              <a:t>OPEN SOURCE</a:t>
            </a:r>
          </a:p>
          <a:p>
            <a:r>
              <a:rPr lang="en-US" b="1" dirty="0"/>
              <a:t>Angular</a:t>
            </a:r>
            <a:r>
              <a:rPr lang="en-US" dirty="0"/>
              <a:t> (Frontend JavaScript and jQuery framework) : Responsive Design, Speed and </a:t>
            </a:r>
            <a:r>
              <a:rPr lang="en-US" dirty="0">
                <a:ea typeface="+mn-lt"/>
                <a:cs typeface="+mn-lt"/>
              </a:rPr>
              <a:t>Angular puts you in control over scalability.</a:t>
            </a:r>
            <a:endParaRPr lang="en-US" dirty="0"/>
          </a:p>
          <a:p>
            <a:pPr>
              <a:buFont typeface="Wingdings" charset="2"/>
              <a:buChar char="q"/>
            </a:pPr>
            <a:r>
              <a:rPr lang="en-US" b="1" dirty="0"/>
              <a:t>Bootstrap, Font Awesome (CSS) - I</a:t>
            </a:r>
            <a:r>
              <a:rPr lang="en-US" dirty="0"/>
              <a:t>ntuitive design and make it look beautiful.</a:t>
            </a:r>
          </a:p>
          <a:p>
            <a:pPr>
              <a:buFont typeface="Wingdings" charset="2"/>
              <a:buChar char="q"/>
            </a:pPr>
            <a:r>
              <a:rPr lang="en-US" b="1" dirty="0"/>
              <a:t>Java </a:t>
            </a:r>
            <a:r>
              <a:rPr lang="en-US" dirty="0"/>
              <a:t>: Backend Support for the interaction with the database used.</a:t>
            </a:r>
          </a:p>
          <a:p>
            <a:pPr>
              <a:buFont typeface="Wingdings" charset="2"/>
              <a:buChar char="q"/>
            </a:pPr>
            <a:r>
              <a:rPr lang="en-US" b="1" dirty="0"/>
              <a:t>My SQL</a:t>
            </a:r>
            <a:r>
              <a:rPr lang="en-US" dirty="0"/>
              <a:t>: Database we know for now.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Requirements Functional &amp; Non Functional </a:t>
            </a:r>
            <a:endParaRPr dirty="0"/>
          </a:p>
        </p:txBody>
      </p:sp>
      <p:sp>
        <p:nvSpPr>
          <p:cNvPr id="296" name="Google Shape;296;p2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800" dirty="0">
                <a:latin typeface="Trebuchet MS"/>
                <a:ea typeface="Trebuchet MS"/>
                <a:cs typeface="Trebuchet MS"/>
                <a:sym typeface="Trebuchet MS"/>
              </a:rPr>
              <a:t>Functional</a:t>
            </a:r>
            <a:r>
              <a:rPr lang="en-US" sz="2400" dirty="0"/>
              <a:t>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 smtClean="0"/>
              <a:t>Register </a:t>
            </a:r>
            <a:r>
              <a:rPr lang="en-US" dirty="0"/>
              <a:t>user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Login credentials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Adding products into cart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Accessing the Recipe’s book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endParaRPr dirty="0"/>
          </a:p>
        </p:txBody>
      </p:sp>
      <p:sp>
        <p:nvSpPr>
          <p:cNvPr id="297" name="Google Shape;297;p21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800" dirty="0">
                <a:latin typeface="Trebuchet MS"/>
                <a:ea typeface="Trebuchet MS"/>
                <a:cs typeface="Trebuchet MS"/>
                <a:sym typeface="Trebuchet MS"/>
              </a:rPr>
              <a:t>Non Functional</a:t>
            </a:r>
            <a:r>
              <a:rPr lang="en-US" sz="2400" dirty="0"/>
              <a:t> </a:t>
            </a:r>
            <a:endParaRPr sz="2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 It should be easy to use.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Application has to be available all time.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It has to be scalable in terms of user’s database.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It should have simple design.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01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Future Possible Enhancements: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uFillTx/>
              </a:rPr>
              <a:t>Pick a Store.</a:t>
            </a:r>
          </a:p>
          <a:p>
            <a:r>
              <a:rPr lang="en-US" sz="2400" dirty="0">
                <a:uFillTx/>
              </a:rPr>
              <a:t>Compare Prices between and choose the best prices for the groceries.</a:t>
            </a:r>
          </a:p>
          <a:p>
            <a:r>
              <a:rPr lang="en-US" sz="2400" dirty="0">
                <a:uFillTx/>
              </a:rPr>
              <a:t>Home Delivery.</a:t>
            </a:r>
          </a:p>
          <a:p>
            <a:r>
              <a:rPr lang="en-US" sz="2400" dirty="0">
                <a:uFillTx/>
              </a:rPr>
              <a:t>Recipe's Book.</a:t>
            </a:r>
          </a:p>
          <a:p>
            <a:endParaRPr lang="en-US" sz="2400" dirty="0">
              <a:uFillTx/>
            </a:endParaRPr>
          </a:p>
          <a:p>
            <a:endParaRPr lang="en-US" sz="2400" dirty="0">
              <a:uFillTx/>
            </a:endParaRPr>
          </a:p>
          <a:p>
            <a:endParaRPr lang="en-US" dirty="0"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276</Words>
  <Application>Microsoft Office PowerPoint</Application>
  <PresentationFormat>Widescreen</PresentationFormat>
  <Paragraphs>73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Noto Sans Symbols</vt:lpstr>
      <vt:lpstr>Trebuchet MS</vt:lpstr>
      <vt:lpstr>Wingdings</vt:lpstr>
      <vt:lpstr>Wingdings 3</vt:lpstr>
      <vt:lpstr>Facet</vt:lpstr>
      <vt:lpstr>1_Facet</vt:lpstr>
      <vt:lpstr>GoGetGrocery.com</vt:lpstr>
      <vt:lpstr>Problem Statement : Adam is having trouble getting groceries every month.</vt:lpstr>
      <vt:lpstr>Solution: Automate your grocery shopping</vt:lpstr>
      <vt:lpstr>Features:</vt:lpstr>
      <vt:lpstr>High Level Architecture Design:</vt:lpstr>
      <vt:lpstr>PowerPoint Presentation</vt:lpstr>
      <vt:lpstr>Why we chose this technology stack:</vt:lpstr>
      <vt:lpstr>Requirements Functional &amp; Non Functional </vt:lpstr>
      <vt:lpstr>Future Possible Enhancements:</vt:lpstr>
      <vt:lpstr>GUI SCREENS</vt:lpstr>
      <vt:lpstr>PowerPoint Presentation</vt:lpstr>
      <vt:lpstr>PowerPoint Presentation</vt:lpstr>
      <vt:lpstr>Working Team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GoGetGrocery.com</dc:title>
  <cp:lastModifiedBy>Ryaga, Sanjay Goud</cp:lastModifiedBy>
  <cp:revision>393</cp:revision>
  <dcterms:modified xsi:type="dcterms:W3CDTF">2019-07-16T12:50:44Z</dcterms:modified>
</cp:coreProperties>
</file>