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orror Movies Database"/>
          <p:cNvSpPr txBox="1"/>
          <p:nvPr>
            <p:ph type="ctrTitle"/>
          </p:nvPr>
        </p:nvSpPr>
        <p:spPr>
          <a:xfrm>
            <a:off x="12827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Horror Movies Database</a:t>
            </a:r>
          </a:p>
        </p:txBody>
      </p:sp>
      <p:sp>
        <p:nvSpPr>
          <p:cNvPr id="120" name="Completed by Nick Gundobi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Completed by Nick Gundobin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"/>
          <p:cNvSpPr txBox="1"/>
          <p:nvPr>
            <p:ph type="ctrTitle"/>
          </p:nvPr>
        </p:nvSpPr>
        <p:spPr>
          <a:xfrm>
            <a:off x="1270000" y="2688133"/>
            <a:ext cx="10464800" cy="5490023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sp>
        <p:nvSpPr>
          <p:cNvPr id="123" name="Entities"/>
          <p:cNvSpPr txBox="1"/>
          <p:nvPr>
            <p:ph type="subTitle" sz="quarter" idx="1"/>
          </p:nvPr>
        </p:nvSpPr>
        <p:spPr>
          <a:xfrm>
            <a:off x="1270000" y="14224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Entities</a:t>
            </a:r>
          </a:p>
        </p:txBody>
      </p:sp>
      <p:grpSp>
        <p:nvGrpSpPr>
          <p:cNvPr id="126" name="Image Gallery"/>
          <p:cNvGrpSpPr/>
          <p:nvPr/>
        </p:nvGrpSpPr>
        <p:grpSpPr>
          <a:xfrm>
            <a:off x="1257300" y="2971799"/>
            <a:ext cx="2794001" cy="5515721"/>
            <a:chOff x="0" y="0"/>
            <a:chExt cx="2794000" cy="5515719"/>
          </a:xfrm>
        </p:grpSpPr>
        <p:pic>
          <p:nvPicPr>
            <p:cNvPr id="124" name="Screen Shot 2019-07-04 at 10.45.53 PM.png" descr="Screen Shot 2019-07-04 at 10.45.53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69" r="0" b="69"/>
            <a:stretch>
              <a:fillRect/>
            </a:stretch>
          </p:blipFill>
          <p:spPr>
            <a:xfrm>
              <a:off x="0" y="0"/>
              <a:ext cx="2794001" cy="4982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Rectangle"/>
            <p:cNvSpPr/>
            <p:nvPr/>
          </p:nvSpPr>
          <p:spPr>
            <a:xfrm>
              <a:off x="0" y="5058519"/>
              <a:ext cx="27940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 </a:t>
              </a:r>
            </a:p>
          </p:txBody>
        </p:sp>
      </p:grpSp>
      <p:pic>
        <p:nvPicPr>
          <p:cNvPr id="127" name="Screen Shot 2019-07-04 at 10.46.42 PM.png" descr="Screen Shot 2019-07-04 at 10.46.4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4133" y="3062115"/>
            <a:ext cx="2627443" cy="4642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 Shot 2019-07-04 at 10.47.31 PM.png" descr="Screen Shot 2019-07-04 at 10.47.3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3539" y="3377800"/>
            <a:ext cx="3167840" cy="4170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"/>
          <p:cNvSpPr txBox="1"/>
          <p:nvPr>
            <p:ph type="ctrTitle"/>
          </p:nvPr>
        </p:nvSpPr>
        <p:spPr>
          <a:xfrm>
            <a:off x="1181100" y="3098800"/>
            <a:ext cx="10464800" cy="6341617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31" name="Full Relationship Picture"/>
          <p:cNvSpPr txBox="1"/>
          <p:nvPr>
            <p:ph type="subTitle" sz="quarter" idx="1"/>
          </p:nvPr>
        </p:nvSpPr>
        <p:spPr>
          <a:xfrm>
            <a:off x="1181100" y="17272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Full Relationship Picture</a:t>
            </a:r>
          </a:p>
        </p:txBody>
      </p:sp>
      <p:pic>
        <p:nvPicPr>
          <p:cNvPr id="132" name="Screen Shot 2019-07-04 at 10.52.33 PM.png" descr="Screen Shot 2019-07-04 at 10.52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9185" y="2892797"/>
            <a:ext cx="8386430" cy="6521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"/>
          <p:cNvSpPr txBox="1"/>
          <p:nvPr>
            <p:ph type="ctrTitle"/>
          </p:nvPr>
        </p:nvSpPr>
        <p:spPr>
          <a:xfrm>
            <a:off x="1681860" y="2449539"/>
            <a:ext cx="10464801" cy="7182058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35" name="GUI INTERFACE"/>
          <p:cNvSpPr txBox="1"/>
          <p:nvPr>
            <p:ph type="subTitle" sz="quarter" idx="1"/>
          </p:nvPr>
        </p:nvSpPr>
        <p:spPr>
          <a:xfrm>
            <a:off x="1681860" y="960519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GUI INTERFACE</a:t>
            </a:r>
          </a:p>
        </p:txBody>
      </p:sp>
      <p:pic>
        <p:nvPicPr>
          <p:cNvPr id="136" name="Screen Shot 2019-07-04 at 11.11.22 PM.png" descr="Screen Shot 2019-07-04 at 11.11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0917" y="3111500"/>
            <a:ext cx="9448801" cy="497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"/>
          <p:cNvSpPr txBox="1"/>
          <p:nvPr>
            <p:ph type="ctrTitle"/>
          </p:nvPr>
        </p:nvSpPr>
        <p:spPr>
          <a:xfrm>
            <a:off x="409872" y="3341753"/>
            <a:ext cx="12185056" cy="6466087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sp>
        <p:nvSpPr>
          <p:cNvPr id="139" name="INTERESTING QUERIES"/>
          <p:cNvSpPr txBox="1"/>
          <p:nvPr>
            <p:ph type="subTitle" sz="quarter" idx="1"/>
          </p:nvPr>
        </p:nvSpPr>
        <p:spPr>
          <a:xfrm>
            <a:off x="1269999" y="1158357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INTERESTING QUERIES</a:t>
            </a:r>
          </a:p>
        </p:txBody>
      </p:sp>
      <p:pic>
        <p:nvPicPr>
          <p:cNvPr id="140" name="Screen Shot 2019-07-04 at 11.17.16 PM.png" descr="Screen Shot 2019-07-04 at 11.17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723" y="2926912"/>
            <a:ext cx="11892734" cy="6038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"/>
          <p:cNvSpPr txBox="1"/>
          <p:nvPr>
            <p:ph type="ctrTitle"/>
          </p:nvPr>
        </p:nvSpPr>
        <p:spPr>
          <a:xfrm>
            <a:off x="1107752" y="3360624"/>
            <a:ext cx="10464801" cy="5630416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43" name="Forms"/>
          <p:cNvSpPr txBox="1"/>
          <p:nvPr>
            <p:ph type="subTitle" sz="quarter" idx="1"/>
          </p:nvPr>
        </p:nvSpPr>
        <p:spPr>
          <a:xfrm>
            <a:off x="1107752" y="1771759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Forms</a:t>
            </a:r>
          </a:p>
        </p:txBody>
      </p:sp>
      <p:pic>
        <p:nvPicPr>
          <p:cNvPr id="144" name="Screen Shot 2019-07-04 at 11.37.59 PM.png" descr="Screen Shot 2019-07-04 at 11.37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3" y="4617257"/>
            <a:ext cx="10159994" cy="311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"/>
          <p:cNvSpPr txBox="1"/>
          <p:nvPr>
            <p:ph type="ctrTitle"/>
          </p:nvPr>
        </p:nvSpPr>
        <p:spPr>
          <a:xfrm>
            <a:off x="1447800" y="2921000"/>
            <a:ext cx="10464800" cy="5856834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sp>
        <p:nvSpPr>
          <p:cNvPr id="147" name="Search Form"/>
          <p:cNvSpPr txBox="1"/>
          <p:nvPr>
            <p:ph type="subTitle" sz="quarter" idx="1"/>
          </p:nvPr>
        </p:nvSpPr>
        <p:spPr>
          <a:xfrm>
            <a:off x="1270000" y="9144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Search Form</a:t>
            </a:r>
          </a:p>
        </p:txBody>
      </p:sp>
      <p:pic>
        <p:nvPicPr>
          <p:cNvPr id="148" name="Screen Shot 2019-07-04 at 11.39.07 PM.png" descr="Screen Shot 2019-07-04 at 11.39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876" y="3173525"/>
            <a:ext cx="11371048" cy="5351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"/>
          <p:cNvSpPr txBox="1"/>
          <p:nvPr>
            <p:ph type="ctrTitle"/>
          </p:nvPr>
        </p:nvSpPr>
        <p:spPr>
          <a:xfrm>
            <a:off x="1435100" y="2908299"/>
            <a:ext cx="10464800" cy="6632378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sp>
        <p:nvSpPr>
          <p:cNvPr id="151" name="Insert Form"/>
          <p:cNvSpPr txBox="1"/>
          <p:nvPr>
            <p:ph type="subTitle" sz="quarter" idx="1"/>
          </p:nvPr>
        </p:nvSpPr>
        <p:spPr>
          <a:xfrm>
            <a:off x="1435100" y="13081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Insert Form</a:t>
            </a:r>
          </a:p>
        </p:txBody>
      </p:sp>
      <p:pic>
        <p:nvPicPr>
          <p:cNvPr id="152" name="Screen Shot 2019-07-04 at 11.44.34 PM.png" descr="Screen Shot 2019-07-04 at 11.44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767" y="2908300"/>
            <a:ext cx="11014832" cy="6632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