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896C7-0870-48BD-B0BE-4B5824B0BA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321B30-A341-45C0-968F-D47E3D5B3F1C}">
      <dgm:prSet phldrT="[Text]" custT="1"/>
      <dgm:spPr/>
      <dgm:t>
        <a:bodyPr/>
        <a:lstStyle/>
        <a:p>
          <a:r>
            <a:rPr lang="en-IN" sz="2800" dirty="0"/>
            <a:t>Patient </a:t>
          </a:r>
        </a:p>
      </dgm:t>
    </dgm:pt>
    <dgm:pt modelId="{2DC96493-E339-4B55-96D4-D45E331B815E}" type="parTrans" cxnId="{8DB3F0EA-42B2-4A4C-ADDE-91290D54CB0F}">
      <dgm:prSet/>
      <dgm:spPr/>
      <dgm:t>
        <a:bodyPr/>
        <a:lstStyle/>
        <a:p>
          <a:endParaRPr lang="en-IN"/>
        </a:p>
      </dgm:t>
    </dgm:pt>
    <dgm:pt modelId="{7105C93B-B48A-48D0-A038-016A36CF19B7}" type="sibTrans" cxnId="{8DB3F0EA-42B2-4A4C-ADDE-91290D54CB0F}">
      <dgm:prSet/>
      <dgm:spPr/>
      <dgm:t>
        <a:bodyPr/>
        <a:lstStyle/>
        <a:p>
          <a:endParaRPr lang="en-IN"/>
        </a:p>
      </dgm:t>
    </dgm:pt>
    <dgm:pt modelId="{2E99010D-2A63-4A57-8F56-7240CA5ED83E}">
      <dgm:prSet phldrT="[Text]"/>
      <dgm:spPr/>
      <dgm:t>
        <a:bodyPr/>
        <a:lstStyle/>
        <a:p>
          <a:r>
            <a:rPr lang="en-IN" dirty="0"/>
            <a:t>Symptoms</a:t>
          </a:r>
        </a:p>
      </dgm:t>
    </dgm:pt>
    <dgm:pt modelId="{CB302032-68FA-4B1D-A4AF-F33B7CC38C6B}" type="parTrans" cxnId="{4A8EE7F2-349C-47B9-8A5A-CB70AAA9E528}">
      <dgm:prSet/>
      <dgm:spPr/>
      <dgm:t>
        <a:bodyPr/>
        <a:lstStyle/>
        <a:p>
          <a:endParaRPr lang="en-IN"/>
        </a:p>
      </dgm:t>
    </dgm:pt>
    <dgm:pt modelId="{B0D33AB7-2BFC-4296-A61D-88DAC6897F43}" type="sibTrans" cxnId="{4A8EE7F2-349C-47B9-8A5A-CB70AAA9E528}">
      <dgm:prSet/>
      <dgm:spPr/>
      <dgm:t>
        <a:bodyPr/>
        <a:lstStyle/>
        <a:p>
          <a:endParaRPr lang="en-IN"/>
        </a:p>
      </dgm:t>
    </dgm:pt>
    <dgm:pt modelId="{E15091ED-3A64-4A25-9E13-6695D245BE78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73EF07C-A9E0-41EC-90BF-FBFB31C2D14D}" type="parTrans" cxnId="{4A16940D-07DC-40E5-8781-5A41559D03CA}">
      <dgm:prSet/>
      <dgm:spPr/>
      <dgm:t>
        <a:bodyPr/>
        <a:lstStyle/>
        <a:p>
          <a:endParaRPr lang="en-IN"/>
        </a:p>
      </dgm:t>
    </dgm:pt>
    <dgm:pt modelId="{1B488793-FDFB-4DBF-A4CD-EC44F3098709}" type="sibTrans" cxnId="{4A16940D-07DC-40E5-8781-5A41559D03CA}">
      <dgm:prSet/>
      <dgm:spPr/>
      <dgm:t>
        <a:bodyPr/>
        <a:lstStyle/>
        <a:p>
          <a:endParaRPr lang="en-IN"/>
        </a:p>
      </dgm:t>
    </dgm:pt>
    <dgm:pt modelId="{7936D2D0-21CA-4FF6-A9F9-EB53DC680192}">
      <dgm:prSet phldrT="[Text]"/>
      <dgm:spPr/>
      <dgm:t>
        <a:bodyPr/>
        <a:lstStyle/>
        <a:p>
          <a:r>
            <a:rPr lang="en-IN" dirty="0"/>
            <a:t>types</a:t>
          </a:r>
        </a:p>
      </dgm:t>
    </dgm:pt>
    <dgm:pt modelId="{7F3C6317-2D29-4570-BC00-21B4053F95BC}" type="parTrans" cxnId="{FC1658A3-BBBA-42C9-81B9-F84BDB23795E}">
      <dgm:prSet/>
      <dgm:spPr/>
      <dgm:t>
        <a:bodyPr/>
        <a:lstStyle/>
        <a:p>
          <a:endParaRPr lang="en-IN"/>
        </a:p>
      </dgm:t>
    </dgm:pt>
    <dgm:pt modelId="{415245BD-CF36-4955-A208-3BA793F79999}" type="sibTrans" cxnId="{FC1658A3-BBBA-42C9-81B9-F84BDB23795E}">
      <dgm:prSet/>
      <dgm:spPr/>
      <dgm:t>
        <a:bodyPr/>
        <a:lstStyle/>
        <a:p>
          <a:endParaRPr lang="en-IN"/>
        </a:p>
      </dgm:t>
    </dgm:pt>
    <dgm:pt modelId="{516B5714-4D14-4887-AF4C-05F2B6BA33B0}">
      <dgm:prSet phldrT="[Text]"/>
      <dgm:spPr/>
      <dgm:t>
        <a:bodyPr/>
        <a:lstStyle/>
        <a:p>
          <a:r>
            <a:rPr lang="en-IN" dirty="0"/>
            <a:t>Duration</a:t>
          </a:r>
        </a:p>
      </dgm:t>
    </dgm:pt>
    <dgm:pt modelId="{CE5F5828-E59D-4D1D-A2E6-EB30465984B5}" type="parTrans" cxnId="{B7227A19-17D0-4734-B7D7-C69EE711ACBB}">
      <dgm:prSet/>
      <dgm:spPr/>
      <dgm:t>
        <a:bodyPr/>
        <a:lstStyle/>
        <a:p>
          <a:endParaRPr lang="en-IN"/>
        </a:p>
      </dgm:t>
    </dgm:pt>
    <dgm:pt modelId="{81DC9FCF-D5ED-4F1A-A217-CD7967AD038D}" type="sibTrans" cxnId="{B7227A19-17D0-4734-B7D7-C69EE711ACBB}">
      <dgm:prSet/>
      <dgm:spPr/>
      <dgm:t>
        <a:bodyPr/>
        <a:lstStyle/>
        <a:p>
          <a:endParaRPr lang="en-IN"/>
        </a:p>
      </dgm:t>
    </dgm:pt>
    <dgm:pt modelId="{D42D045E-A225-4DA9-AAE5-8149BA8664F6}">
      <dgm:prSet phldrT="[Text]"/>
      <dgm:spPr/>
      <dgm:t>
        <a:bodyPr/>
        <a:lstStyle/>
        <a:p>
          <a:r>
            <a:rPr lang="en-IN" dirty="0"/>
            <a:t>season</a:t>
          </a:r>
        </a:p>
      </dgm:t>
    </dgm:pt>
    <dgm:pt modelId="{73A95F24-19BA-418F-A7BA-8B209764FC37}" type="parTrans" cxnId="{49809566-9C92-4D91-B931-1EC73844F683}">
      <dgm:prSet/>
      <dgm:spPr/>
      <dgm:t>
        <a:bodyPr/>
        <a:lstStyle/>
        <a:p>
          <a:endParaRPr lang="en-IN"/>
        </a:p>
      </dgm:t>
    </dgm:pt>
    <dgm:pt modelId="{386E60B8-D9B1-4EA5-9557-2DFBADB21FE2}" type="sibTrans" cxnId="{49809566-9C92-4D91-B931-1EC73844F683}">
      <dgm:prSet/>
      <dgm:spPr/>
      <dgm:t>
        <a:bodyPr/>
        <a:lstStyle/>
        <a:p>
          <a:endParaRPr lang="en-IN"/>
        </a:p>
      </dgm:t>
    </dgm:pt>
    <dgm:pt modelId="{B9DFD877-27C1-4A8E-9F4F-DB52A4F1768A}">
      <dgm:prSet phldrT="[Text]"/>
      <dgm:spPr/>
      <dgm:t>
        <a:bodyPr/>
        <a:lstStyle/>
        <a:p>
          <a:r>
            <a:rPr lang="en-IN" dirty="0"/>
            <a:t>Result</a:t>
          </a:r>
        </a:p>
      </dgm:t>
    </dgm:pt>
    <dgm:pt modelId="{6EFB26A7-FFD5-4C4E-8833-B07FD5C6FEC9}" type="parTrans" cxnId="{9EE262C3-0DCE-4C60-B616-69EF7FC02A95}">
      <dgm:prSet/>
      <dgm:spPr/>
      <dgm:t>
        <a:bodyPr/>
        <a:lstStyle/>
        <a:p>
          <a:endParaRPr lang="en-IN"/>
        </a:p>
      </dgm:t>
    </dgm:pt>
    <dgm:pt modelId="{F2ECF090-320A-4061-A511-81F1484AEF93}" type="sibTrans" cxnId="{9EE262C3-0DCE-4C60-B616-69EF7FC02A95}">
      <dgm:prSet/>
      <dgm:spPr/>
      <dgm:t>
        <a:bodyPr/>
        <a:lstStyle/>
        <a:p>
          <a:endParaRPr lang="en-IN"/>
        </a:p>
      </dgm:t>
    </dgm:pt>
    <dgm:pt modelId="{E33F621E-0403-46BC-B4B8-DAF34D83B33C}" type="pres">
      <dgm:prSet presAssocID="{CAA896C7-0870-48BD-B0BE-4B5824B0BA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E96BCBA-FFB2-4BC1-A4BA-66F104ABA126}" type="pres">
      <dgm:prSet presAssocID="{FB321B30-A341-45C0-968F-D47E3D5B3F1C}" presName="root1" presStyleCnt="0"/>
      <dgm:spPr/>
    </dgm:pt>
    <dgm:pt modelId="{3BAF3836-D309-45E5-B380-8A3B31BFC7A0}" type="pres">
      <dgm:prSet presAssocID="{FB321B30-A341-45C0-968F-D47E3D5B3F1C}" presName="LevelOneTextNode" presStyleLbl="node0" presStyleIdx="0" presStyleCnt="2" custScaleX="55558" custScaleY="42388" custLinFactNeighborX="-5233" custLinFactNeighborY="-4652">
        <dgm:presLayoutVars>
          <dgm:chPref val="3"/>
        </dgm:presLayoutVars>
      </dgm:prSet>
      <dgm:spPr/>
    </dgm:pt>
    <dgm:pt modelId="{8CB9D47B-6BD4-41B5-B646-02AAB415FF07}" type="pres">
      <dgm:prSet presAssocID="{FB321B30-A341-45C0-968F-D47E3D5B3F1C}" presName="level2hierChild" presStyleCnt="0"/>
      <dgm:spPr/>
    </dgm:pt>
    <dgm:pt modelId="{6CE5F5DC-B44F-4BD0-8148-697EF99F3259}" type="pres">
      <dgm:prSet presAssocID="{CB302032-68FA-4B1D-A4AF-F33B7CC38C6B}" presName="conn2-1" presStyleLbl="parChTrans1D2" presStyleIdx="0" presStyleCnt="2"/>
      <dgm:spPr/>
    </dgm:pt>
    <dgm:pt modelId="{A8BA12B8-1D11-4F6C-8438-0E4B3918C8A1}" type="pres">
      <dgm:prSet presAssocID="{CB302032-68FA-4B1D-A4AF-F33B7CC38C6B}" presName="connTx" presStyleLbl="parChTrans1D2" presStyleIdx="0" presStyleCnt="2"/>
      <dgm:spPr/>
    </dgm:pt>
    <dgm:pt modelId="{46B2932A-E501-4FFB-9A5C-800EB37333CF}" type="pres">
      <dgm:prSet presAssocID="{2E99010D-2A63-4A57-8F56-7240CA5ED83E}" presName="root2" presStyleCnt="0"/>
      <dgm:spPr/>
    </dgm:pt>
    <dgm:pt modelId="{2746A572-CE38-44FB-A97D-98878CEC7752}" type="pres">
      <dgm:prSet presAssocID="{2E99010D-2A63-4A57-8F56-7240CA5ED83E}" presName="LevelTwoTextNode" presStyleLbl="node2" presStyleIdx="0" presStyleCnt="2" custScaleX="66215" custScaleY="39690" custLinFactNeighborX="439" custLinFactNeighborY="-39148">
        <dgm:presLayoutVars>
          <dgm:chPref val="3"/>
        </dgm:presLayoutVars>
      </dgm:prSet>
      <dgm:spPr/>
    </dgm:pt>
    <dgm:pt modelId="{149FB585-6A00-4879-AA18-96026D08BC96}" type="pres">
      <dgm:prSet presAssocID="{2E99010D-2A63-4A57-8F56-7240CA5ED83E}" presName="level3hierChild" presStyleCnt="0"/>
      <dgm:spPr/>
    </dgm:pt>
    <dgm:pt modelId="{460AB1A2-7731-4057-815D-B5E00C5D7707}" type="pres">
      <dgm:prSet presAssocID="{573EF07C-A9E0-41EC-90BF-FBFB31C2D14D}" presName="conn2-1" presStyleLbl="parChTrans1D3" presStyleIdx="0" presStyleCnt="3"/>
      <dgm:spPr/>
    </dgm:pt>
    <dgm:pt modelId="{A62919AD-801F-4B15-9141-4FC01A85103F}" type="pres">
      <dgm:prSet presAssocID="{573EF07C-A9E0-41EC-90BF-FBFB31C2D14D}" presName="connTx" presStyleLbl="parChTrans1D3" presStyleIdx="0" presStyleCnt="3"/>
      <dgm:spPr/>
    </dgm:pt>
    <dgm:pt modelId="{128BFB5B-DC5D-43DF-B7B2-27E0F6C646B0}" type="pres">
      <dgm:prSet presAssocID="{E15091ED-3A64-4A25-9E13-6695D245BE78}" presName="root2" presStyleCnt="0"/>
      <dgm:spPr/>
    </dgm:pt>
    <dgm:pt modelId="{76EABA39-211B-4114-87CE-F94B3ECA98E1}" type="pres">
      <dgm:prSet presAssocID="{E15091ED-3A64-4A25-9E13-6695D245BE78}" presName="LevelTwoTextNode" presStyleLbl="node3" presStyleIdx="0" presStyleCnt="3" custScaleX="70519" custScaleY="56183">
        <dgm:presLayoutVars>
          <dgm:chPref val="3"/>
        </dgm:presLayoutVars>
      </dgm:prSet>
      <dgm:spPr/>
    </dgm:pt>
    <dgm:pt modelId="{D6CBD696-A7BE-4B3D-9E59-C5B96A9567C9}" type="pres">
      <dgm:prSet presAssocID="{E15091ED-3A64-4A25-9E13-6695D245BE78}" presName="level3hierChild" presStyleCnt="0"/>
      <dgm:spPr/>
    </dgm:pt>
    <dgm:pt modelId="{A3427409-7910-42F1-8D39-51DF962B5DF2}" type="pres">
      <dgm:prSet presAssocID="{7F3C6317-2D29-4570-BC00-21B4053F95BC}" presName="conn2-1" presStyleLbl="parChTrans1D3" presStyleIdx="1" presStyleCnt="3"/>
      <dgm:spPr/>
    </dgm:pt>
    <dgm:pt modelId="{BBE38CE4-7967-4951-9039-FA2C7C56717A}" type="pres">
      <dgm:prSet presAssocID="{7F3C6317-2D29-4570-BC00-21B4053F95BC}" presName="connTx" presStyleLbl="parChTrans1D3" presStyleIdx="1" presStyleCnt="3"/>
      <dgm:spPr/>
    </dgm:pt>
    <dgm:pt modelId="{65C0A3B7-6958-4B14-953C-2EF6101AFDE3}" type="pres">
      <dgm:prSet presAssocID="{7936D2D0-21CA-4FF6-A9F9-EB53DC680192}" presName="root2" presStyleCnt="0"/>
      <dgm:spPr/>
    </dgm:pt>
    <dgm:pt modelId="{140EBBD4-9FDB-4544-8677-B51EE8BB98CC}" type="pres">
      <dgm:prSet presAssocID="{7936D2D0-21CA-4FF6-A9F9-EB53DC680192}" presName="LevelTwoTextNode" presStyleLbl="node3" presStyleIdx="1" presStyleCnt="3" custScaleX="70301" custScaleY="55614" custLinFactNeighborX="1935" custLinFactNeighborY="-2991">
        <dgm:presLayoutVars>
          <dgm:chPref val="3"/>
        </dgm:presLayoutVars>
      </dgm:prSet>
      <dgm:spPr/>
    </dgm:pt>
    <dgm:pt modelId="{0672D7FF-4D57-4483-825C-060163882231}" type="pres">
      <dgm:prSet presAssocID="{7936D2D0-21CA-4FF6-A9F9-EB53DC680192}" presName="level3hierChild" presStyleCnt="0"/>
      <dgm:spPr/>
    </dgm:pt>
    <dgm:pt modelId="{7F5A26E3-37E0-47CA-A43D-F1BDFDFDB0B3}" type="pres">
      <dgm:prSet presAssocID="{CE5F5828-E59D-4D1D-A2E6-EB30465984B5}" presName="conn2-1" presStyleLbl="parChTrans1D2" presStyleIdx="1" presStyleCnt="2"/>
      <dgm:spPr/>
    </dgm:pt>
    <dgm:pt modelId="{F3D26432-2618-422C-89C1-44B59A070323}" type="pres">
      <dgm:prSet presAssocID="{CE5F5828-E59D-4D1D-A2E6-EB30465984B5}" presName="connTx" presStyleLbl="parChTrans1D2" presStyleIdx="1" presStyleCnt="2"/>
      <dgm:spPr/>
    </dgm:pt>
    <dgm:pt modelId="{13DFD42F-57CA-4730-9A09-16DF39F2DE04}" type="pres">
      <dgm:prSet presAssocID="{516B5714-4D14-4887-AF4C-05F2B6BA33B0}" presName="root2" presStyleCnt="0"/>
      <dgm:spPr/>
    </dgm:pt>
    <dgm:pt modelId="{72D94E52-3559-4AE8-AADF-F3E0748743C1}" type="pres">
      <dgm:prSet presAssocID="{516B5714-4D14-4887-AF4C-05F2B6BA33B0}" presName="LevelTwoTextNode" presStyleLbl="node2" presStyleIdx="1" presStyleCnt="2" custScaleX="68284" custScaleY="45602" custLinFactNeighborX="-595" custLinFactNeighborY="-46535">
        <dgm:presLayoutVars>
          <dgm:chPref val="3"/>
        </dgm:presLayoutVars>
      </dgm:prSet>
      <dgm:spPr/>
    </dgm:pt>
    <dgm:pt modelId="{29BDE19E-ADE3-411B-A6B8-89BA1B114890}" type="pres">
      <dgm:prSet presAssocID="{516B5714-4D14-4887-AF4C-05F2B6BA33B0}" presName="level3hierChild" presStyleCnt="0"/>
      <dgm:spPr/>
    </dgm:pt>
    <dgm:pt modelId="{18AAFADD-1708-455C-92BC-E7EB39B8D402}" type="pres">
      <dgm:prSet presAssocID="{73A95F24-19BA-418F-A7BA-8B209764FC37}" presName="conn2-1" presStyleLbl="parChTrans1D3" presStyleIdx="2" presStyleCnt="3"/>
      <dgm:spPr/>
    </dgm:pt>
    <dgm:pt modelId="{CE8311B2-9BBA-4E96-8E82-1623BC76FCA5}" type="pres">
      <dgm:prSet presAssocID="{73A95F24-19BA-418F-A7BA-8B209764FC37}" presName="connTx" presStyleLbl="parChTrans1D3" presStyleIdx="2" presStyleCnt="3"/>
      <dgm:spPr/>
    </dgm:pt>
    <dgm:pt modelId="{6743E634-D111-4204-B147-B2090EF0772F}" type="pres">
      <dgm:prSet presAssocID="{D42D045E-A225-4DA9-AAE5-8149BA8664F6}" presName="root2" presStyleCnt="0"/>
      <dgm:spPr/>
    </dgm:pt>
    <dgm:pt modelId="{4122DE42-84B5-454C-9483-C778B9A176C4}" type="pres">
      <dgm:prSet presAssocID="{D42D045E-A225-4DA9-AAE5-8149BA8664F6}" presName="LevelTwoTextNode" presStyleLbl="node3" presStyleIdx="2" presStyleCnt="3" custScaleX="66096" custScaleY="58128">
        <dgm:presLayoutVars>
          <dgm:chPref val="3"/>
        </dgm:presLayoutVars>
      </dgm:prSet>
      <dgm:spPr/>
    </dgm:pt>
    <dgm:pt modelId="{90341B37-3399-401F-80AE-3395A19B8243}" type="pres">
      <dgm:prSet presAssocID="{D42D045E-A225-4DA9-AAE5-8149BA8664F6}" presName="level3hierChild" presStyleCnt="0"/>
      <dgm:spPr/>
    </dgm:pt>
    <dgm:pt modelId="{49B97CDE-41A8-470C-8D44-3D0E605C2F3D}" type="pres">
      <dgm:prSet presAssocID="{B9DFD877-27C1-4A8E-9F4F-DB52A4F1768A}" presName="root1" presStyleCnt="0"/>
      <dgm:spPr/>
    </dgm:pt>
    <dgm:pt modelId="{158E8B45-7D3C-4E4D-999A-D3930DD79129}" type="pres">
      <dgm:prSet presAssocID="{B9DFD877-27C1-4A8E-9F4F-DB52A4F1768A}" presName="LevelOneTextNode" presStyleLbl="node0" presStyleIdx="1" presStyleCnt="2" custScaleX="66096" custScaleY="58128" custLinFactNeighborX="96248" custLinFactNeighborY="22555">
        <dgm:presLayoutVars>
          <dgm:chPref val="3"/>
        </dgm:presLayoutVars>
      </dgm:prSet>
      <dgm:spPr/>
    </dgm:pt>
    <dgm:pt modelId="{5C594237-1937-479D-A6D3-7568B09BB0C2}" type="pres">
      <dgm:prSet presAssocID="{B9DFD877-27C1-4A8E-9F4F-DB52A4F1768A}" presName="level2hierChild" presStyleCnt="0"/>
      <dgm:spPr/>
    </dgm:pt>
  </dgm:ptLst>
  <dgm:cxnLst>
    <dgm:cxn modelId="{4A16940D-07DC-40E5-8781-5A41559D03CA}" srcId="{2E99010D-2A63-4A57-8F56-7240CA5ED83E}" destId="{E15091ED-3A64-4A25-9E13-6695D245BE78}" srcOrd="0" destOrd="0" parTransId="{573EF07C-A9E0-41EC-90BF-FBFB31C2D14D}" sibTransId="{1B488793-FDFB-4DBF-A4CD-EC44F3098709}"/>
    <dgm:cxn modelId="{771E9D17-567F-4645-B949-5CCD511D4207}" type="presOf" srcId="{7936D2D0-21CA-4FF6-A9F9-EB53DC680192}" destId="{140EBBD4-9FDB-4544-8677-B51EE8BB98CC}" srcOrd="0" destOrd="0" presId="urn:microsoft.com/office/officeart/2005/8/layout/hierarchy2"/>
    <dgm:cxn modelId="{B7227A19-17D0-4734-B7D7-C69EE711ACBB}" srcId="{FB321B30-A341-45C0-968F-D47E3D5B3F1C}" destId="{516B5714-4D14-4887-AF4C-05F2B6BA33B0}" srcOrd="1" destOrd="0" parTransId="{CE5F5828-E59D-4D1D-A2E6-EB30465984B5}" sibTransId="{81DC9FCF-D5ED-4F1A-A217-CD7967AD038D}"/>
    <dgm:cxn modelId="{58532D27-50FE-498E-8A03-69896F2180CD}" type="presOf" srcId="{516B5714-4D14-4887-AF4C-05F2B6BA33B0}" destId="{72D94E52-3559-4AE8-AADF-F3E0748743C1}" srcOrd="0" destOrd="0" presId="urn:microsoft.com/office/officeart/2005/8/layout/hierarchy2"/>
    <dgm:cxn modelId="{19A0C63A-3134-44F5-B49D-AF205215CC4E}" type="presOf" srcId="{CAA896C7-0870-48BD-B0BE-4B5824B0BA2E}" destId="{E33F621E-0403-46BC-B4B8-DAF34D83B33C}" srcOrd="0" destOrd="0" presId="urn:microsoft.com/office/officeart/2005/8/layout/hierarchy2"/>
    <dgm:cxn modelId="{1B04F85B-2DF8-46AB-8322-7720D25CE08C}" type="presOf" srcId="{B9DFD877-27C1-4A8E-9F4F-DB52A4F1768A}" destId="{158E8B45-7D3C-4E4D-999A-D3930DD79129}" srcOrd="0" destOrd="0" presId="urn:microsoft.com/office/officeart/2005/8/layout/hierarchy2"/>
    <dgm:cxn modelId="{49809566-9C92-4D91-B931-1EC73844F683}" srcId="{516B5714-4D14-4887-AF4C-05F2B6BA33B0}" destId="{D42D045E-A225-4DA9-AAE5-8149BA8664F6}" srcOrd="0" destOrd="0" parTransId="{73A95F24-19BA-418F-A7BA-8B209764FC37}" sibTransId="{386E60B8-D9B1-4EA5-9557-2DFBADB21FE2}"/>
    <dgm:cxn modelId="{1FD1D34F-3C67-44E8-A9D9-67B24B71E5FB}" type="presOf" srcId="{73A95F24-19BA-418F-A7BA-8B209764FC37}" destId="{18AAFADD-1708-455C-92BC-E7EB39B8D402}" srcOrd="0" destOrd="0" presId="urn:microsoft.com/office/officeart/2005/8/layout/hierarchy2"/>
    <dgm:cxn modelId="{D2232783-4A86-491F-9CBE-9C561B7113B7}" type="presOf" srcId="{573EF07C-A9E0-41EC-90BF-FBFB31C2D14D}" destId="{460AB1A2-7731-4057-815D-B5E00C5D7707}" srcOrd="0" destOrd="0" presId="urn:microsoft.com/office/officeart/2005/8/layout/hierarchy2"/>
    <dgm:cxn modelId="{E5FE2D8C-7F57-40C3-937C-ED6002ECA91F}" type="presOf" srcId="{CE5F5828-E59D-4D1D-A2E6-EB30465984B5}" destId="{F3D26432-2618-422C-89C1-44B59A070323}" srcOrd="1" destOrd="0" presId="urn:microsoft.com/office/officeart/2005/8/layout/hierarchy2"/>
    <dgm:cxn modelId="{4268BD95-4E9E-45BF-B834-B963973A7A3B}" type="presOf" srcId="{73A95F24-19BA-418F-A7BA-8B209764FC37}" destId="{CE8311B2-9BBA-4E96-8E82-1623BC76FCA5}" srcOrd="1" destOrd="0" presId="urn:microsoft.com/office/officeart/2005/8/layout/hierarchy2"/>
    <dgm:cxn modelId="{8611CA96-67AD-4DF6-A904-275D15BA3427}" type="presOf" srcId="{CB302032-68FA-4B1D-A4AF-F33B7CC38C6B}" destId="{6CE5F5DC-B44F-4BD0-8148-697EF99F3259}" srcOrd="0" destOrd="0" presId="urn:microsoft.com/office/officeart/2005/8/layout/hierarchy2"/>
    <dgm:cxn modelId="{5F6DAA9E-AF38-49D8-B619-10A5DAEF49B4}" type="presOf" srcId="{D42D045E-A225-4DA9-AAE5-8149BA8664F6}" destId="{4122DE42-84B5-454C-9483-C778B9A176C4}" srcOrd="0" destOrd="0" presId="urn:microsoft.com/office/officeart/2005/8/layout/hierarchy2"/>
    <dgm:cxn modelId="{78826EA0-9FC0-4CD5-88C3-B9CA675A2942}" type="presOf" srcId="{7F3C6317-2D29-4570-BC00-21B4053F95BC}" destId="{BBE38CE4-7967-4951-9039-FA2C7C56717A}" srcOrd="1" destOrd="0" presId="urn:microsoft.com/office/officeart/2005/8/layout/hierarchy2"/>
    <dgm:cxn modelId="{FC1658A3-BBBA-42C9-81B9-F84BDB23795E}" srcId="{2E99010D-2A63-4A57-8F56-7240CA5ED83E}" destId="{7936D2D0-21CA-4FF6-A9F9-EB53DC680192}" srcOrd="1" destOrd="0" parTransId="{7F3C6317-2D29-4570-BC00-21B4053F95BC}" sibTransId="{415245BD-CF36-4955-A208-3BA793F79999}"/>
    <dgm:cxn modelId="{79AA5BB1-EDFF-4524-9165-31CDB3368C05}" type="presOf" srcId="{7F3C6317-2D29-4570-BC00-21B4053F95BC}" destId="{A3427409-7910-42F1-8D39-51DF962B5DF2}" srcOrd="0" destOrd="0" presId="urn:microsoft.com/office/officeart/2005/8/layout/hierarchy2"/>
    <dgm:cxn modelId="{FBD499BB-75CA-4129-8EED-AF34FED5AC0D}" type="presOf" srcId="{CB302032-68FA-4B1D-A4AF-F33B7CC38C6B}" destId="{A8BA12B8-1D11-4F6C-8438-0E4B3918C8A1}" srcOrd="1" destOrd="0" presId="urn:microsoft.com/office/officeart/2005/8/layout/hierarchy2"/>
    <dgm:cxn modelId="{CC787AC2-F863-496E-9EBF-B87108BE8C76}" type="presOf" srcId="{FB321B30-A341-45C0-968F-D47E3D5B3F1C}" destId="{3BAF3836-D309-45E5-B380-8A3B31BFC7A0}" srcOrd="0" destOrd="0" presId="urn:microsoft.com/office/officeart/2005/8/layout/hierarchy2"/>
    <dgm:cxn modelId="{9EE262C3-0DCE-4C60-B616-69EF7FC02A95}" srcId="{CAA896C7-0870-48BD-B0BE-4B5824B0BA2E}" destId="{B9DFD877-27C1-4A8E-9F4F-DB52A4F1768A}" srcOrd="1" destOrd="0" parTransId="{6EFB26A7-FFD5-4C4E-8833-B07FD5C6FEC9}" sibTransId="{F2ECF090-320A-4061-A511-81F1484AEF93}"/>
    <dgm:cxn modelId="{F85DC9D7-5A13-42DF-9F0D-CD13314BBA58}" type="presOf" srcId="{573EF07C-A9E0-41EC-90BF-FBFB31C2D14D}" destId="{A62919AD-801F-4B15-9141-4FC01A85103F}" srcOrd="1" destOrd="0" presId="urn:microsoft.com/office/officeart/2005/8/layout/hierarchy2"/>
    <dgm:cxn modelId="{4B8A65DC-F5A0-4004-A9CC-B9F99ADA982B}" type="presOf" srcId="{CE5F5828-E59D-4D1D-A2E6-EB30465984B5}" destId="{7F5A26E3-37E0-47CA-A43D-F1BDFDFDB0B3}" srcOrd="0" destOrd="0" presId="urn:microsoft.com/office/officeart/2005/8/layout/hierarchy2"/>
    <dgm:cxn modelId="{8DB3F0EA-42B2-4A4C-ADDE-91290D54CB0F}" srcId="{CAA896C7-0870-48BD-B0BE-4B5824B0BA2E}" destId="{FB321B30-A341-45C0-968F-D47E3D5B3F1C}" srcOrd="0" destOrd="0" parTransId="{2DC96493-E339-4B55-96D4-D45E331B815E}" sibTransId="{7105C93B-B48A-48D0-A038-016A36CF19B7}"/>
    <dgm:cxn modelId="{1E8194EB-CF59-44DB-A8A9-9F3A16071C28}" type="presOf" srcId="{2E99010D-2A63-4A57-8F56-7240CA5ED83E}" destId="{2746A572-CE38-44FB-A97D-98878CEC7752}" srcOrd="0" destOrd="0" presId="urn:microsoft.com/office/officeart/2005/8/layout/hierarchy2"/>
    <dgm:cxn modelId="{4A8EE7F2-349C-47B9-8A5A-CB70AAA9E528}" srcId="{FB321B30-A341-45C0-968F-D47E3D5B3F1C}" destId="{2E99010D-2A63-4A57-8F56-7240CA5ED83E}" srcOrd="0" destOrd="0" parTransId="{CB302032-68FA-4B1D-A4AF-F33B7CC38C6B}" sibTransId="{B0D33AB7-2BFC-4296-A61D-88DAC6897F43}"/>
    <dgm:cxn modelId="{61DDEFFF-9472-40F3-A2F5-4E1CAB12F764}" type="presOf" srcId="{E15091ED-3A64-4A25-9E13-6695D245BE78}" destId="{76EABA39-211B-4114-87CE-F94B3ECA98E1}" srcOrd="0" destOrd="0" presId="urn:microsoft.com/office/officeart/2005/8/layout/hierarchy2"/>
    <dgm:cxn modelId="{1A60E251-2F95-4A5A-805A-07E8185FF58D}" type="presParOf" srcId="{E33F621E-0403-46BC-B4B8-DAF34D83B33C}" destId="{5E96BCBA-FFB2-4BC1-A4BA-66F104ABA126}" srcOrd="0" destOrd="0" presId="urn:microsoft.com/office/officeart/2005/8/layout/hierarchy2"/>
    <dgm:cxn modelId="{1944A768-F236-4294-806C-144B445F5CD6}" type="presParOf" srcId="{5E96BCBA-FFB2-4BC1-A4BA-66F104ABA126}" destId="{3BAF3836-D309-45E5-B380-8A3B31BFC7A0}" srcOrd="0" destOrd="0" presId="urn:microsoft.com/office/officeart/2005/8/layout/hierarchy2"/>
    <dgm:cxn modelId="{5B26E60D-251B-43D7-B8E2-1A480A649F19}" type="presParOf" srcId="{5E96BCBA-FFB2-4BC1-A4BA-66F104ABA126}" destId="{8CB9D47B-6BD4-41B5-B646-02AAB415FF07}" srcOrd="1" destOrd="0" presId="urn:microsoft.com/office/officeart/2005/8/layout/hierarchy2"/>
    <dgm:cxn modelId="{333AC2ED-6069-450E-AFD1-7E484FDDABC1}" type="presParOf" srcId="{8CB9D47B-6BD4-41B5-B646-02AAB415FF07}" destId="{6CE5F5DC-B44F-4BD0-8148-697EF99F3259}" srcOrd="0" destOrd="0" presId="urn:microsoft.com/office/officeart/2005/8/layout/hierarchy2"/>
    <dgm:cxn modelId="{8E464850-7751-43DD-8958-449E9DC45746}" type="presParOf" srcId="{6CE5F5DC-B44F-4BD0-8148-697EF99F3259}" destId="{A8BA12B8-1D11-4F6C-8438-0E4B3918C8A1}" srcOrd="0" destOrd="0" presId="urn:microsoft.com/office/officeart/2005/8/layout/hierarchy2"/>
    <dgm:cxn modelId="{525967A7-4AED-4744-B640-C847053C150F}" type="presParOf" srcId="{8CB9D47B-6BD4-41B5-B646-02AAB415FF07}" destId="{46B2932A-E501-4FFB-9A5C-800EB37333CF}" srcOrd="1" destOrd="0" presId="urn:microsoft.com/office/officeart/2005/8/layout/hierarchy2"/>
    <dgm:cxn modelId="{C73821D7-DB02-44CA-97C0-BEBB55866F88}" type="presParOf" srcId="{46B2932A-E501-4FFB-9A5C-800EB37333CF}" destId="{2746A572-CE38-44FB-A97D-98878CEC7752}" srcOrd="0" destOrd="0" presId="urn:microsoft.com/office/officeart/2005/8/layout/hierarchy2"/>
    <dgm:cxn modelId="{A2F7DD0F-C943-492D-9F27-86FD0A8907ED}" type="presParOf" srcId="{46B2932A-E501-4FFB-9A5C-800EB37333CF}" destId="{149FB585-6A00-4879-AA18-96026D08BC96}" srcOrd="1" destOrd="0" presId="urn:microsoft.com/office/officeart/2005/8/layout/hierarchy2"/>
    <dgm:cxn modelId="{7292A8E4-5ED3-410A-A109-0A452E10A1A5}" type="presParOf" srcId="{149FB585-6A00-4879-AA18-96026D08BC96}" destId="{460AB1A2-7731-4057-815D-B5E00C5D7707}" srcOrd="0" destOrd="0" presId="urn:microsoft.com/office/officeart/2005/8/layout/hierarchy2"/>
    <dgm:cxn modelId="{BF523E04-1B9F-4D0B-AE55-18157BF374D3}" type="presParOf" srcId="{460AB1A2-7731-4057-815D-B5E00C5D7707}" destId="{A62919AD-801F-4B15-9141-4FC01A85103F}" srcOrd="0" destOrd="0" presId="urn:microsoft.com/office/officeart/2005/8/layout/hierarchy2"/>
    <dgm:cxn modelId="{A34C7721-9129-4004-BC05-9EE4F30C58A5}" type="presParOf" srcId="{149FB585-6A00-4879-AA18-96026D08BC96}" destId="{128BFB5B-DC5D-43DF-B7B2-27E0F6C646B0}" srcOrd="1" destOrd="0" presId="urn:microsoft.com/office/officeart/2005/8/layout/hierarchy2"/>
    <dgm:cxn modelId="{55F62E25-7FAF-4468-A492-D66CD15BAF96}" type="presParOf" srcId="{128BFB5B-DC5D-43DF-B7B2-27E0F6C646B0}" destId="{76EABA39-211B-4114-87CE-F94B3ECA98E1}" srcOrd="0" destOrd="0" presId="urn:microsoft.com/office/officeart/2005/8/layout/hierarchy2"/>
    <dgm:cxn modelId="{4515E7EB-484D-413A-BFD2-57E30C371DD3}" type="presParOf" srcId="{128BFB5B-DC5D-43DF-B7B2-27E0F6C646B0}" destId="{D6CBD696-A7BE-4B3D-9E59-C5B96A9567C9}" srcOrd="1" destOrd="0" presId="urn:microsoft.com/office/officeart/2005/8/layout/hierarchy2"/>
    <dgm:cxn modelId="{A57174D3-4EC2-4317-986B-FAA99964ECD8}" type="presParOf" srcId="{149FB585-6A00-4879-AA18-96026D08BC96}" destId="{A3427409-7910-42F1-8D39-51DF962B5DF2}" srcOrd="2" destOrd="0" presId="urn:microsoft.com/office/officeart/2005/8/layout/hierarchy2"/>
    <dgm:cxn modelId="{3314DB62-5ABB-40CB-B448-C8FB8ADCC4A8}" type="presParOf" srcId="{A3427409-7910-42F1-8D39-51DF962B5DF2}" destId="{BBE38CE4-7967-4951-9039-FA2C7C56717A}" srcOrd="0" destOrd="0" presId="urn:microsoft.com/office/officeart/2005/8/layout/hierarchy2"/>
    <dgm:cxn modelId="{F4684486-0505-49ED-9B8E-732241DC1417}" type="presParOf" srcId="{149FB585-6A00-4879-AA18-96026D08BC96}" destId="{65C0A3B7-6958-4B14-953C-2EF6101AFDE3}" srcOrd="3" destOrd="0" presId="urn:microsoft.com/office/officeart/2005/8/layout/hierarchy2"/>
    <dgm:cxn modelId="{8540A6A0-5F01-446E-9931-558ADD33E4D3}" type="presParOf" srcId="{65C0A3B7-6958-4B14-953C-2EF6101AFDE3}" destId="{140EBBD4-9FDB-4544-8677-B51EE8BB98CC}" srcOrd="0" destOrd="0" presId="urn:microsoft.com/office/officeart/2005/8/layout/hierarchy2"/>
    <dgm:cxn modelId="{5CB732EB-D53B-46DE-8142-11F168A73A28}" type="presParOf" srcId="{65C0A3B7-6958-4B14-953C-2EF6101AFDE3}" destId="{0672D7FF-4D57-4483-825C-060163882231}" srcOrd="1" destOrd="0" presId="urn:microsoft.com/office/officeart/2005/8/layout/hierarchy2"/>
    <dgm:cxn modelId="{D070C738-0BD9-4981-894E-20E1FAB9257B}" type="presParOf" srcId="{8CB9D47B-6BD4-41B5-B646-02AAB415FF07}" destId="{7F5A26E3-37E0-47CA-A43D-F1BDFDFDB0B3}" srcOrd="2" destOrd="0" presId="urn:microsoft.com/office/officeart/2005/8/layout/hierarchy2"/>
    <dgm:cxn modelId="{0FC9D7CF-C713-4C7A-B40A-6FEB1AA2A799}" type="presParOf" srcId="{7F5A26E3-37E0-47CA-A43D-F1BDFDFDB0B3}" destId="{F3D26432-2618-422C-89C1-44B59A070323}" srcOrd="0" destOrd="0" presId="urn:microsoft.com/office/officeart/2005/8/layout/hierarchy2"/>
    <dgm:cxn modelId="{9D02721F-FDB4-425E-9BD3-9A6CACB18144}" type="presParOf" srcId="{8CB9D47B-6BD4-41B5-B646-02AAB415FF07}" destId="{13DFD42F-57CA-4730-9A09-16DF39F2DE04}" srcOrd="3" destOrd="0" presId="urn:microsoft.com/office/officeart/2005/8/layout/hierarchy2"/>
    <dgm:cxn modelId="{E9FB7551-1492-405D-AA4E-614BD27FDC3C}" type="presParOf" srcId="{13DFD42F-57CA-4730-9A09-16DF39F2DE04}" destId="{72D94E52-3559-4AE8-AADF-F3E0748743C1}" srcOrd="0" destOrd="0" presId="urn:microsoft.com/office/officeart/2005/8/layout/hierarchy2"/>
    <dgm:cxn modelId="{E1EA2DC2-CDF6-41E6-996F-810C899C8B70}" type="presParOf" srcId="{13DFD42F-57CA-4730-9A09-16DF39F2DE04}" destId="{29BDE19E-ADE3-411B-A6B8-89BA1B114890}" srcOrd="1" destOrd="0" presId="urn:microsoft.com/office/officeart/2005/8/layout/hierarchy2"/>
    <dgm:cxn modelId="{064C324C-2888-4EAF-91A4-DE351FDF20BD}" type="presParOf" srcId="{29BDE19E-ADE3-411B-A6B8-89BA1B114890}" destId="{18AAFADD-1708-455C-92BC-E7EB39B8D402}" srcOrd="0" destOrd="0" presId="urn:microsoft.com/office/officeart/2005/8/layout/hierarchy2"/>
    <dgm:cxn modelId="{DFAECAAA-F87D-40E7-A7C4-615A9FED89A2}" type="presParOf" srcId="{18AAFADD-1708-455C-92BC-E7EB39B8D402}" destId="{CE8311B2-9BBA-4E96-8E82-1623BC76FCA5}" srcOrd="0" destOrd="0" presId="urn:microsoft.com/office/officeart/2005/8/layout/hierarchy2"/>
    <dgm:cxn modelId="{8BD0BEA3-48CF-4376-8216-76F5B13BEF76}" type="presParOf" srcId="{29BDE19E-ADE3-411B-A6B8-89BA1B114890}" destId="{6743E634-D111-4204-B147-B2090EF0772F}" srcOrd="1" destOrd="0" presId="urn:microsoft.com/office/officeart/2005/8/layout/hierarchy2"/>
    <dgm:cxn modelId="{113BC16A-6DA6-4E3C-83A6-DA52712A065F}" type="presParOf" srcId="{6743E634-D111-4204-B147-B2090EF0772F}" destId="{4122DE42-84B5-454C-9483-C778B9A176C4}" srcOrd="0" destOrd="0" presId="urn:microsoft.com/office/officeart/2005/8/layout/hierarchy2"/>
    <dgm:cxn modelId="{1165DC33-9893-4A17-9312-DAF8FCF09C90}" type="presParOf" srcId="{6743E634-D111-4204-B147-B2090EF0772F}" destId="{90341B37-3399-401F-80AE-3395A19B8243}" srcOrd="1" destOrd="0" presId="urn:microsoft.com/office/officeart/2005/8/layout/hierarchy2"/>
    <dgm:cxn modelId="{A591042A-31F4-4EE1-B0F5-7D697D568A36}" type="presParOf" srcId="{E33F621E-0403-46BC-B4B8-DAF34D83B33C}" destId="{49B97CDE-41A8-470C-8D44-3D0E605C2F3D}" srcOrd="1" destOrd="0" presId="urn:microsoft.com/office/officeart/2005/8/layout/hierarchy2"/>
    <dgm:cxn modelId="{68AFCAA5-7C7C-4873-AD38-044850E8A2FD}" type="presParOf" srcId="{49B97CDE-41A8-470C-8D44-3D0E605C2F3D}" destId="{158E8B45-7D3C-4E4D-999A-D3930DD79129}" srcOrd="0" destOrd="0" presId="urn:microsoft.com/office/officeart/2005/8/layout/hierarchy2"/>
    <dgm:cxn modelId="{AE23B90C-847B-42F4-8C10-28FC797431AD}" type="presParOf" srcId="{49B97CDE-41A8-470C-8D44-3D0E605C2F3D}" destId="{5C594237-1937-479D-A6D3-7568B09BB0C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F3836-D309-45E5-B380-8A3B31BFC7A0}">
      <dsp:nvSpPr>
        <dsp:cNvPr id="0" name=""/>
        <dsp:cNvSpPr/>
      </dsp:nvSpPr>
      <dsp:spPr>
        <a:xfrm>
          <a:off x="0" y="2563296"/>
          <a:ext cx="1993557" cy="76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Patient </a:t>
          </a:r>
        </a:p>
      </dsp:txBody>
      <dsp:txXfrm>
        <a:off x="22274" y="2585570"/>
        <a:ext cx="1949009" cy="715944"/>
      </dsp:txXfrm>
    </dsp:sp>
    <dsp:sp modelId="{6CE5F5DC-B44F-4BD0-8148-697EF99F3259}">
      <dsp:nvSpPr>
        <dsp:cNvPr id="0" name=""/>
        <dsp:cNvSpPr/>
      </dsp:nvSpPr>
      <dsp:spPr>
        <a:xfrm rot="18728921">
          <a:off x="1636527" y="2110090"/>
          <a:ext cx="2170771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2170771" y="287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2667644" y="2084561"/>
        <a:ext cx="108538" cy="108538"/>
      </dsp:txXfrm>
    </dsp:sp>
    <dsp:sp modelId="{2746A572-CE38-44FB-A97D-98878CEC7752}">
      <dsp:nvSpPr>
        <dsp:cNvPr id="0" name=""/>
        <dsp:cNvSpPr/>
      </dsp:nvSpPr>
      <dsp:spPr>
        <a:xfrm>
          <a:off x="3450268" y="978076"/>
          <a:ext cx="2375957" cy="712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Symptoms</a:t>
          </a:r>
        </a:p>
      </dsp:txBody>
      <dsp:txXfrm>
        <a:off x="3471124" y="998932"/>
        <a:ext cx="2334245" cy="670375"/>
      </dsp:txXfrm>
    </dsp:sp>
    <dsp:sp modelId="{460AB1A2-7731-4057-815D-B5E00C5D7707}">
      <dsp:nvSpPr>
        <dsp:cNvPr id="0" name=""/>
        <dsp:cNvSpPr/>
      </dsp:nvSpPr>
      <dsp:spPr>
        <a:xfrm rot="166755">
          <a:off x="5825390" y="1339835"/>
          <a:ext cx="1421217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421217" y="287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500468" y="1333045"/>
        <a:ext cx="71060" cy="71060"/>
      </dsp:txXfrm>
    </dsp:sp>
    <dsp:sp modelId="{76EABA39-211B-4114-87CE-F94B3ECA98E1}">
      <dsp:nvSpPr>
        <dsp:cNvPr id="0" name=""/>
        <dsp:cNvSpPr/>
      </dsp:nvSpPr>
      <dsp:spPr>
        <a:xfrm>
          <a:off x="7245772" y="899035"/>
          <a:ext cx="2530395" cy="1007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database</a:t>
          </a:r>
        </a:p>
      </dsp:txBody>
      <dsp:txXfrm>
        <a:off x="7275295" y="928558"/>
        <a:ext cx="2471349" cy="948946"/>
      </dsp:txXfrm>
    </dsp:sp>
    <dsp:sp modelId="{A3427409-7910-42F1-8D39-51DF962B5DF2}">
      <dsp:nvSpPr>
        <dsp:cNvPr id="0" name=""/>
        <dsp:cNvSpPr/>
      </dsp:nvSpPr>
      <dsp:spPr>
        <a:xfrm rot="2515957">
          <a:off x="5579594" y="1949007"/>
          <a:ext cx="1926291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926291" y="287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6494583" y="1929590"/>
        <a:ext cx="96314" cy="96314"/>
      </dsp:txXfrm>
    </dsp:sp>
    <dsp:sp modelId="{140EBBD4-9FDB-4544-8677-B51EE8BB98CC}">
      <dsp:nvSpPr>
        <dsp:cNvPr id="0" name=""/>
        <dsp:cNvSpPr/>
      </dsp:nvSpPr>
      <dsp:spPr>
        <a:xfrm>
          <a:off x="7259254" y="2122484"/>
          <a:ext cx="2522573" cy="99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types</a:t>
          </a:r>
        </a:p>
      </dsp:txBody>
      <dsp:txXfrm>
        <a:off x="7288478" y="2151708"/>
        <a:ext cx="2464125" cy="939335"/>
      </dsp:txXfrm>
    </dsp:sp>
    <dsp:sp modelId="{7F5A26E3-37E0-47CA-A43D-F1BDFDFDB0B3}">
      <dsp:nvSpPr>
        <dsp:cNvPr id="0" name=""/>
        <dsp:cNvSpPr/>
      </dsp:nvSpPr>
      <dsp:spPr>
        <a:xfrm rot="448000">
          <a:off x="1987487" y="3007829"/>
          <a:ext cx="1431748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431748" y="287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67568" y="3000776"/>
        <a:ext cx="71587" cy="71587"/>
      </dsp:txXfrm>
    </dsp:sp>
    <dsp:sp modelId="{72D94E52-3559-4AE8-AADF-F3E0748743C1}">
      <dsp:nvSpPr>
        <dsp:cNvPr id="0" name=""/>
        <dsp:cNvSpPr/>
      </dsp:nvSpPr>
      <dsp:spPr>
        <a:xfrm>
          <a:off x="3413166" y="2720519"/>
          <a:ext cx="2450198" cy="818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Duration</a:t>
          </a:r>
        </a:p>
      </dsp:txBody>
      <dsp:txXfrm>
        <a:off x="3437129" y="2744482"/>
        <a:ext cx="2402272" cy="770230"/>
      </dsp:txXfrm>
    </dsp:sp>
    <dsp:sp modelId="{18AAFADD-1708-455C-92BC-E7EB39B8D402}">
      <dsp:nvSpPr>
        <dsp:cNvPr id="0" name=""/>
        <dsp:cNvSpPr/>
      </dsp:nvSpPr>
      <dsp:spPr>
        <a:xfrm rot="1789181">
          <a:off x="5752213" y="3518304"/>
          <a:ext cx="1678950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678950" y="287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549715" y="3505071"/>
        <a:ext cx="83947" cy="83947"/>
      </dsp:txXfrm>
    </dsp:sp>
    <dsp:sp modelId="{4122DE42-84B5-454C-9483-C778B9A176C4}">
      <dsp:nvSpPr>
        <dsp:cNvPr id="0" name=""/>
        <dsp:cNvSpPr/>
      </dsp:nvSpPr>
      <dsp:spPr>
        <a:xfrm>
          <a:off x="7320013" y="3443048"/>
          <a:ext cx="2371687" cy="1042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season</a:t>
          </a:r>
        </a:p>
      </dsp:txBody>
      <dsp:txXfrm>
        <a:off x="7350558" y="3473593"/>
        <a:ext cx="2310597" cy="981797"/>
      </dsp:txXfrm>
    </dsp:sp>
    <dsp:sp modelId="{158E8B45-7D3C-4E4D-999A-D3930DD79129}">
      <dsp:nvSpPr>
        <dsp:cNvPr id="0" name=""/>
        <dsp:cNvSpPr/>
      </dsp:nvSpPr>
      <dsp:spPr>
        <a:xfrm>
          <a:off x="3459275" y="4081034"/>
          <a:ext cx="2371687" cy="1042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Result</a:t>
          </a:r>
        </a:p>
      </dsp:txBody>
      <dsp:txXfrm>
        <a:off x="3489820" y="4111579"/>
        <a:ext cx="2310597" cy="981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8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88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7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18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32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5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6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9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2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2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3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1DB-D3A1-4069-A90A-564C0EDF4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597" y="526774"/>
            <a:ext cx="8915399" cy="2262781"/>
          </a:xfrm>
        </p:spPr>
        <p:txBody>
          <a:bodyPr/>
          <a:lstStyle/>
          <a:p>
            <a:r>
              <a:rPr lang="en-IN" b="1" dirty="0"/>
              <a:t>Team – HackeThors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10E26-AFA8-4C5C-868F-4FD128DF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074" y="2994935"/>
            <a:ext cx="9387509" cy="261073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Mem’s-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Krishna Sonawane(8446683596)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Nikhil Mandale(9130128113)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Yash Kasat(9764762180)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College – All India Shree Shivaji Memorial Institute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49014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C3B5-7A4B-4135-BE51-748602A7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624110"/>
            <a:ext cx="9728821" cy="767368"/>
          </a:xfrm>
        </p:spPr>
        <p:txBody>
          <a:bodyPr/>
          <a:lstStyle/>
          <a:p>
            <a:r>
              <a:rPr lang="en-IN" b="1" dirty="0"/>
              <a:t>Theme – Biomedical and Healthcare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1BC9-9F69-4B0E-A7B3-1F879523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791" y="1630017"/>
            <a:ext cx="9728821" cy="428120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Problem statement –</a:t>
            </a:r>
          </a:p>
          <a:p>
            <a:r>
              <a:rPr lang="en-IN" b="1" dirty="0"/>
              <a:t>How one can reach to doctor without actually visiting doctors clinic?</a:t>
            </a:r>
          </a:p>
          <a:p>
            <a:r>
              <a:rPr lang="en-IN" b="1" dirty="0"/>
              <a:t>How to get medical assistance online?</a:t>
            </a:r>
          </a:p>
          <a:p>
            <a:r>
              <a:rPr lang="en-IN" b="1" dirty="0"/>
              <a:t>How to cure common diseases which are not serious and can cured by taking common prescriptions?</a:t>
            </a:r>
          </a:p>
          <a:p>
            <a:r>
              <a:rPr lang="en-IN" b="1" dirty="0"/>
              <a:t>Online medical assistance.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1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6CF1-6785-498C-9BE4-699B81AD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7" y="624110"/>
            <a:ext cx="9702316" cy="886638"/>
          </a:xfrm>
        </p:spPr>
        <p:txBody>
          <a:bodyPr/>
          <a:lstStyle/>
          <a:p>
            <a:r>
              <a:rPr lang="en-IN" dirty="0"/>
              <a:t>Solution – Online Doctor’s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D01B-20C5-4A0D-B4EB-165701DB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296" y="1391479"/>
            <a:ext cx="9702316" cy="507558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create a website which can track your health and by which it will provide necessary prescriptions for free!</a:t>
            </a:r>
          </a:p>
          <a:p>
            <a:r>
              <a:rPr lang="en-IN" dirty="0"/>
              <a:t>We can take inputs from user about his symptoms and according to it cure can be specified.</a:t>
            </a:r>
          </a:p>
          <a:p>
            <a:r>
              <a:rPr lang="en-IN" dirty="0"/>
              <a:t>Generally lots of people search about symptoms and reasons for illness on google which generally scares them as the search results always lead to cancers.</a:t>
            </a:r>
          </a:p>
          <a:p>
            <a:r>
              <a:rPr lang="en-IN" dirty="0"/>
              <a:t>We can provide a safe website which a Hospital or Clinics can use and it will provide help to all people who cannot visit or are busy due to work and can’t reach doctors clinic.</a:t>
            </a:r>
          </a:p>
          <a:p>
            <a:r>
              <a:rPr lang="en-IN" dirty="0"/>
              <a:t>This site will only provide help about basic and common diseases which can be cured easily or without lot of prescriptions.</a:t>
            </a:r>
          </a:p>
          <a:p>
            <a:r>
              <a:rPr lang="en-IN" dirty="0"/>
              <a:t>Other diseases are cured by taking proper measures and referring to a doctor.</a:t>
            </a:r>
          </a:p>
          <a:p>
            <a:r>
              <a:rPr lang="en-IN" dirty="0"/>
              <a:t>By using dynamic pages we can also create profile of a patient which can be further keep track of his medical condition.</a:t>
            </a:r>
          </a:p>
          <a:p>
            <a:r>
              <a:rPr lang="en-IN" dirty="0"/>
              <a:t>We can make this service free as well as paid according to the business mindset of the client.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1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E782-44BE-44FC-A0F4-D38E0B030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83096"/>
            <a:ext cx="8915400" cy="5328126"/>
          </a:xfrm>
        </p:spPr>
        <p:txBody>
          <a:bodyPr/>
          <a:lstStyle/>
          <a:p>
            <a:r>
              <a:rPr lang="en-IN" dirty="0"/>
              <a:t>As the team contains 2</a:t>
            </a:r>
            <a:r>
              <a:rPr lang="en-IN" baseline="30000" dirty="0"/>
              <a:t>nd</a:t>
            </a:r>
            <a:r>
              <a:rPr lang="en-IN" dirty="0"/>
              <a:t> year students so we now have basic knowledge web Dev and can be able to demonstrate beginner lev of websites but still can make practical example of this solution.</a:t>
            </a:r>
          </a:p>
          <a:p>
            <a:r>
              <a:rPr lang="en-IN" dirty="0"/>
              <a:t>At this level we can add emergency services too if any user requires it.</a:t>
            </a:r>
          </a:p>
          <a:p>
            <a:r>
              <a:rPr lang="en-IN" dirty="0"/>
              <a:t>We can give details of the doctors to so that people can be sure about the </a:t>
            </a:r>
            <a:r>
              <a:rPr lang="en-IN"/>
              <a:t>provided prescriptions.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9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31FB-865C-482A-9E46-7F351860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4" y="624110"/>
            <a:ext cx="9781828" cy="555333"/>
          </a:xfrm>
        </p:spPr>
        <p:txBody>
          <a:bodyPr>
            <a:normAutofit fontScale="90000"/>
          </a:bodyPr>
          <a:lstStyle/>
          <a:p>
            <a:r>
              <a:rPr lang="en-IN" dirty="0"/>
              <a:t>Case Diagram -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56C919-0801-4F2A-A319-C505D42DA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344736"/>
              </p:ext>
            </p:extLst>
          </p:nvPr>
        </p:nvGraphicFramePr>
        <p:xfrm>
          <a:off x="1457739" y="901776"/>
          <a:ext cx="9781828" cy="5618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2CD522-9768-4B80-8DB9-E9AFEBD7DA4F}"/>
              </a:ext>
            </a:extLst>
          </p:cNvPr>
          <p:cNvCxnSpPr>
            <a:cxnSpLocks/>
          </p:cNvCxnSpPr>
          <p:nvPr/>
        </p:nvCxnSpPr>
        <p:spPr>
          <a:xfrm>
            <a:off x="7288696" y="2203176"/>
            <a:ext cx="1537251" cy="281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A2918-0A98-4A31-8863-B1DA724E86F2}"/>
              </a:ext>
            </a:extLst>
          </p:cNvPr>
          <p:cNvCxnSpPr>
            <a:cxnSpLocks/>
          </p:cNvCxnSpPr>
          <p:nvPr/>
        </p:nvCxnSpPr>
        <p:spPr>
          <a:xfrm flipV="1">
            <a:off x="7288696" y="2358888"/>
            <a:ext cx="1484243" cy="170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A3FE87-6C44-4912-86F5-8BA4F59C9CD1}"/>
              </a:ext>
            </a:extLst>
          </p:cNvPr>
          <p:cNvCxnSpPr>
            <a:cxnSpLocks/>
          </p:cNvCxnSpPr>
          <p:nvPr/>
        </p:nvCxnSpPr>
        <p:spPr>
          <a:xfrm flipV="1">
            <a:off x="7288696" y="3710923"/>
            <a:ext cx="1577008" cy="35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013E99-AB08-4652-A41A-D2A560988E9A}"/>
              </a:ext>
            </a:extLst>
          </p:cNvPr>
          <p:cNvCxnSpPr>
            <a:cxnSpLocks/>
          </p:cNvCxnSpPr>
          <p:nvPr/>
        </p:nvCxnSpPr>
        <p:spPr>
          <a:xfrm>
            <a:off x="3337825" y="3669752"/>
            <a:ext cx="1577008" cy="188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F6E8F7-AA6A-41D3-B5D0-7DC53E4F4F44}"/>
              </a:ext>
            </a:extLst>
          </p:cNvPr>
          <p:cNvCxnSpPr>
            <a:cxnSpLocks/>
          </p:cNvCxnSpPr>
          <p:nvPr/>
        </p:nvCxnSpPr>
        <p:spPr>
          <a:xfrm flipV="1">
            <a:off x="7248940" y="5135217"/>
            <a:ext cx="1676399" cy="4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741597-09C6-4522-A972-1B967E2CD0A9}"/>
              </a:ext>
            </a:extLst>
          </p:cNvPr>
          <p:cNvCxnSpPr>
            <a:cxnSpLocks/>
          </p:cNvCxnSpPr>
          <p:nvPr/>
        </p:nvCxnSpPr>
        <p:spPr>
          <a:xfrm flipV="1">
            <a:off x="7195931" y="3710923"/>
            <a:ext cx="1577008" cy="1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C4B830-CAE2-43B2-B557-8F5512DB5170}"/>
              </a:ext>
            </a:extLst>
          </p:cNvPr>
          <p:cNvCxnSpPr>
            <a:cxnSpLocks/>
          </p:cNvCxnSpPr>
          <p:nvPr/>
        </p:nvCxnSpPr>
        <p:spPr>
          <a:xfrm flipH="1">
            <a:off x="7248940" y="2358888"/>
            <a:ext cx="1523999" cy="288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44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341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Team – HackeThors</vt:lpstr>
      <vt:lpstr>Theme – Biomedical and Healthcare </vt:lpstr>
      <vt:lpstr>Solution – Online Doctor’s Site</vt:lpstr>
      <vt:lpstr>PowerPoint Presentation</vt:lpstr>
      <vt:lpstr>Case Diagram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HackeThors</dc:title>
  <dc:creator>Krishna Sonawane</dc:creator>
  <cp:lastModifiedBy>Krishna Sonawane</cp:lastModifiedBy>
  <cp:revision>15</cp:revision>
  <dcterms:created xsi:type="dcterms:W3CDTF">2019-03-03T08:23:29Z</dcterms:created>
  <dcterms:modified xsi:type="dcterms:W3CDTF">2019-03-05T04:31:44Z</dcterms:modified>
</cp:coreProperties>
</file>