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46CB8-32A0-4AB4-B84E-94510434A86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D51EC-D7A1-4239-A971-7B25B345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70D2-878C-4D5C-AAB5-A2248E34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A9BE-B867-4F7C-9AA3-436813BD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3C23-68E9-4BA0-9BED-5CCEDBF5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2439-78DF-44A7-978F-3A981B43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6E15-6A32-4200-8420-04F74B6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D6A5-0078-48EE-9C4E-8DA03104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EC409-06FD-482D-B494-4289847C3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55FC-0419-44F9-93F3-D02DA38C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4D01-DDA7-43CE-87E8-DCF7160B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CB6E-9334-4716-8BE1-27760436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82261-8863-4A5B-9741-278157A63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82C9A-967B-45C0-AA74-6DB2BC3E7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1E9A9-0AF7-4785-BE69-F3C51B16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B5EC-6488-452F-B29D-7816B669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678A-8A67-48AB-BFAC-07959AD7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D45-A5E9-465D-B04B-F133C901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EB18-2EDF-4775-B472-475A9A08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42BF-EBBC-4EBD-8420-FCB8E2E4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038E-4002-45E7-80F6-0091D5EF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84469-629A-488F-BCFB-25E9FFA0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3A85-C3D8-4B98-8375-3335AAA2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1ECF-EE39-4EE8-912C-D298C084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8758-A399-476B-B632-028F935F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D164-1FC3-4008-87A7-AFA3B186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5D70-1AB5-4ACD-95F2-7CC5BA5B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9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0EF9-EF11-45CA-8650-13C18386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0698-B851-4B7F-AE76-EA4652AB0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3B81-D06A-40DE-982F-DC9AE52B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D68EC-17FB-4B02-8209-61FF98F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03F3-8BE6-4E18-8536-41C89095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7BE29-E6BC-4900-A03A-80BA35B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2B3D-EFEC-426C-A2FB-79A413AF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52E7-ED7E-4698-A71F-159B6AF6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07C00-4D39-4029-8C96-E202A896B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06B81-A936-4B6B-A12D-653B9B71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45CC1-30E3-41F6-BB50-3973D4FF3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C6A02-D860-4972-8900-C571ACAE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39970-F897-4823-8044-4FFE1F65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F6DF0-80B3-4791-8E99-75411181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410-2303-456F-A09D-872D512B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0F20A-8EF0-4A89-9F0F-892C6F9F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FE426-672D-473A-9D28-06ADA51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3C1DE-5F6D-4A26-8D58-C6163028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205A-8943-4041-8DE9-CA82ECD4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909D9-0120-488F-B2B4-455EC4EB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FA5D3-A93B-40CF-B446-CE160CD1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90D4-F67A-4DD1-B461-5D7CC020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0F3A-7EE0-4762-9C08-7FD927F3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82C2-D77E-4550-B2EC-46F3F190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49758-7F13-4358-82EA-1A0F0897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828E-C316-45EA-9EAB-90C77842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B52B-ECFD-4C60-A455-2D4DCF68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112-9F67-4702-85FA-DA866C0B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80291-AF88-41D0-B7D9-1DB819E87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9E205-871C-4E21-8AA2-A4B231ED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EBAFF-20FF-4E17-BB26-9FA264D6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83D9E-DD0C-436F-B04B-F9B78795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34F5-581C-4919-B2AC-486E9649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69113-E60F-4FF1-A83B-72ECB000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A8FD4-E7FB-4153-B717-254DBA65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F684-16BF-4201-86AA-E6BDA75D3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D083-63A4-4398-8E46-90AE0B78C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2089-ACDF-4B1E-8C35-458CFB09D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9CF84142-2D3F-4BEC-9722-6385A0BFF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96" y="1138116"/>
            <a:ext cx="1701800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8DD62-5F35-4421-99E8-273374568399}"/>
              </a:ext>
            </a:extLst>
          </p:cNvPr>
          <p:cNvSpPr txBox="1"/>
          <p:nvPr/>
        </p:nvSpPr>
        <p:spPr>
          <a:xfrm>
            <a:off x="4000500" y="2781300"/>
            <a:ext cx="414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N13 Entertainment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B113B-5BEA-4CE4-B748-39B1F7CBCFC8}"/>
              </a:ext>
            </a:extLst>
          </p:cNvPr>
          <p:cNvSpPr txBox="1"/>
          <p:nvPr/>
        </p:nvSpPr>
        <p:spPr>
          <a:xfrm>
            <a:off x="4308506" y="3567658"/>
            <a:ext cx="380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User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11C26-23EA-433E-A6CF-8930551B16A8}"/>
              </a:ext>
            </a:extLst>
          </p:cNvPr>
          <p:cNvSpPr txBox="1"/>
          <p:nvPr/>
        </p:nvSpPr>
        <p:spPr>
          <a:xfrm>
            <a:off x="5854700" y="4115854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81988-3A1B-4B49-A2C1-35FD642ED703}"/>
              </a:ext>
            </a:extLst>
          </p:cNvPr>
          <p:cNvSpPr txBox="1"/>
          <p:nvPr/>
        </p:nvSpPr>
        <p:spPr>
          <a:xfrm>
            <a:off x="4083050" y="4639074"/>
            <a:ext cx="425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Nikheel Manhar Asodia</a:t>
            </a:r>
          </a:p>
        </p:txBody>
      </p:sp>
    </p:spTree>
    <p:extLst>
      <p:ext uri="{BB962C8B-B14F-4D97-AF65-F5344CB8AC3E}">
        <p14:creationId xmlns:p14="http://schemas.microsoft.com/office/powerpoint/2010/main" val="13387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F31C-50B9-48D2-AB83-05126E9D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Welcome to N13 Entertainment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88A86-886B-405A-8AF3-5406FF93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71" y="1375508"/>
            <a:ext cx="11282325" cy="50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4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58F1-4882-4B0B-8373-E0CAA25C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558800"/>
            <a:ext cx="5791200" cy="5618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the new clients would have to register with the platform before they can use our services.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would have to provide basic and unique information such as username.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registration is highly secured by authentication.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A4227D-14CC-40CA-8520-18B9FDBA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25" y="701357"/>
            <a:ext cx="5441950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29BC-2F2D-461F-A9D2-D6D9A507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457200"/>
            <a:ext cx="10868660" cy="1056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users will be restricted from registration if they are using the same username.</a:t>
            </a:r>
          </a:p>
          <a:p>
            <a:r>
              <a:rPr lang="en-US" dirty="0"/>
              <a:t>Also, the password have to be same and meet the requirements.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F6BC96-A53E-4719-A714-E1C566A8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2032001"/>
            <a:ext cx="5681074" cy="353568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BEDEB-72CE-4451-A148-5B6C54B4A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032002"/>
            <a:ext cx="541528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3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6CB8-DDF7-4D38-A18F-3E46EA0F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495300"/>
            <a:ext cx="3911600" cy="5681663"/>
          </a:xfrm>
        </p:spPr>
        <p:txBody>
          <a:bodyPr/>
          <a:lstStyle/>
          <a:p>
            <a:r>
              <a:rPr lang="en-US" dirty="0"/>
              <a:t>Upon successful registration, the application will take the user to the log in page.</a:t>
            </a:r>
          </a:p>
          <a:p>
            <a:r>
              <a:rPr lang="en-US" dirty="0"/>
              <a:t>The log in interface is also authenticated and secure.</a:t>
            </a:r>
          </a:p>
          <a:p>
            <a:r>
              <a:rPr lang="en-US" dirty="0"/>
              <a:t>If a user don’t have an account then he or she can just click the “New streamer” link.</a:t>
            </a:r>
          </a:p>
          <a:p>
            <a:r>
              <a:rPr lang="en-US" dirty="0"/>
              <a:t>It would take to the registration page.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D73F7F-3144-4731-A9A7-0DE7A7FE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895"/>
            <a:ext cx="5293360" cy="307399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DCD20B-BEA1-4C50-A239-14CD691F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2924"/>
            <a:ext cx="5293360" cy="27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90DB-7063-428B-8912-F7B9CDC8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0200"/>
            <a:ext cx="5600700" cy="6159500"/>
          </a:xfrm>
        </p:spPr>
        <p:txBody>
          <a:bodyPr/>
          <a:lstStyle/>
          <a:p>
            <a:r>
              <a:rPr lang="en-US" dirty="0"/>
              <a:t>Upon registration the user will see their profile with a greeting and default set of sport categories.</a:t>
            </a:r>
          </a:p>
          <a:p>
            <a:r>
              <a:rPr lang="en-US" dirty="0"/>
              <a:t>Based on user choice, he or she can remove a category or edit and submit a request of an un-listed category.</a:t>
            </a:r>
          </a:p>
        </p:txBody>
      </p: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51867F6C-1838-4A09-935E-DF92D7A17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89" y="685800"/>
            <a:ext cx="5350533" cy="55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C3D7-27FC-44DF-AB5C-FADCB007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The application is pretty straight forward.</a:t>
            </a:r>
          </a:p>
          <a:p>
            <a:r>
              <a:rPr lang="en-US" sz="2000"/>
              <a:t>In case of any questions, we also have a help page with FAQ section.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6BC65-5E02-4F05-82FA-33399E54B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4391F2E-09F3-47CC-A397-8C4DFDD6F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07" y="2242687"/>
            <a:ext cx="1905266" cy="1905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5515DC-7EB5-4CFC-8000-A53CE8F5FD30}"/>
              </a:ext>
            </a:extLst>
          </p:cNvPr>
          <p:cNvSpPr/>
          <p:nvPr/>
        </p:nvSpPr>
        <p:spPr>
          <a:xfrm>
            <a:off x="4868015" y="4016494"/>
            <a:ext cx="2924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N13 Entertainment</a:t>
            </a:r>
          </a:p>
        </p:txBody>
      </p:sp>
    </p:spTree>
    <p:extLst>
      <p:ext uri="{BB962C8B-B14F-4D97-AF65-F5344CB8AC3E}">
        <p14:creationId xmlns:p14="http://schemas.microsoft.com/office/powerpoint/2010/main" val="391852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Welcome to N13 Entertainment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Asodia, Nikheel M</dc:creator>
  <cp:lastModifiedBy>Asodia, Nikheel M</cp:lastModifiedBy>
  <cp:revision>2</cp:revision>
  <dcterms:created xsi:type="dcterms:W3CDTF">2020-05-01T01:50:22Z</dcterms:created>
  <dcterms:modified xsi:type="dcterms:W3CDTF">2020-05-01T01:57:11Z</dcterms:modified>
</cp:coreProperties>
</file>