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9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C7B93E-A252-4F52-A8F8-C2C9634E12B7}"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4105A-0E70-40E9-BC36-8952A13D4998}" type="slidenum">
              <a:rPr lang="en-US" smtClean="0"/>
              <a:t>‹#›</a:t>
            </a:fld>
            <a:endParaRPr lang="en-US"/>
          </a:p>
        </p:txBody>
      </p:sp>
    </p:spTree>
    <p:extLst>
      <p:ext uri="{BB962C8B-B14F-4D97-AF65-F5344CB8AC3E}">
        <p14:creationId xmlns:p14="http://schemas.microsoft.com/office/powerpoint/2010/main" val="4289746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C7B93E-A252-4F52-A8F8-C2C9634E12B7}"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B4105A-0E70-40E9-BC36-8952A13D4998}" type="slidenum">
              <a:rPr lang="en-US" smtClean="0"/>
              <a:t>‹#›</a:t>
            </a:fld>
            <a:endParaRPr lang="en-US"/>
          </a:p>
        </p:txBody>
      </p:sp>
    </p:spTree>
    <p:extLst>
      <p:ext uri="{BB962C8B-B14F-4D97-AF65-F5344CB8AC3E}">
        <p14:creationId xmlns:p14="http://schemas.microsoft.com/office/powerpoint/2010/main" val="224767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C7B93E-A252-4F52-A8F8-C2C9634E12B7}"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B4105A-0E70-40E9-BC36-8952A13D4998}" type="slidenum">
              <a:rPr lang="en-US" smtClean="0"/>
              <a:t>‹#›</a:t>
            </a:fld>
            <a:endParaRPr lang="en-US"/>
          </a:p>
        </p:txBody>
      </p:sp>
    </p:spTree>
    <p:extLst>
      <p:ext uri="{BB962C8B-B14F-4D97-AF65-F5344CB8AC3E}">
        <p14:creationId xmlns:p14="http://schemas.microsoft.com/office/powerpoint/2010/main" val="2932178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C7B93E-A252-4F52-A8F8-C2C9634E12B7}"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B4105A-0E70-40E9-BC36-8952A13D499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76502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C7B93E-A252-4F52-A8F8-C2C9634E12B7}"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B4105A-0E70-40E9-BC36-8952A13D4998}" type="slidenum">
              <a:rPr lang="en-US" smtClean="0"/>
              <a:t>‹#›</a:t>
            </a:fld>
            <a:endParaRPr lang="en-US"/>
          </a:p>
        </p:txBody>
      </p:sp>
    </p:spTree>
    <p:extLst>
      <p:ext uri="{BB962C8B-B14F-4D97-AF65-F5344CB8AC3E}">
        <p14:creationId xmlns:p14="http://schemas.microsoft.com/office/powerpoint/2010/main" val="3855918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AC7B93E-A252-4F52-A8F8-C2C9634E12B7}"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B4105A-0E70-40E9-BC36-8952A13D4998}" type="slidenum">
              <a:rPr lang="en-US" smtClean="0"/>
              <a:t>‹#›</a:t>
            </a:fld>
            <a:endParaRPr lang="en-US"/>
          </a:p>
        </p:txBody>
      </p:sp>
    </p:spTree>
    <p:extLst>
      <p:ext uri="{BB962C8B-B14F-4D97-AF65-F5344CB8AC3E}">
        <p14:creationId xmlns:p14="http://schemas.microsoft.com/office/powerpoint/2010/main" val="3853702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AC7B93E-A252-4F52-A8F8-C2C9634E12B7}"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B4105A-0E70-40E9-BC36-8952A13D4998}" type="slidenum">
              <a:rPr lang="en-US" smtClean="0"/>
              <a:t>‹#›</a:t>
            </a:fld>
            <a:endParaRPr lang="en-US"/>
          </a:p>
        </p:txBody>
      </p:sp>
    </p:spTree>
    <p:extLst>
      <p:ext uri="{BB962C8B-B14F-4D97-AF65-F5344CB8AC3E}">
        <p14:creationId xmlns:p14="http://schemas.microsoft.com/office/powerpoint/2010/main" val="3340667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7B93E-A252-4F52-A8F8-C2C9634E12B7}"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4105A-0E70-40E9-BC36-8952A13D4998}" type="slidenum">
              <a:rPr lang="en-US" smtClean="0"/>
              <a:t>‹#›</a:t>
            </a:fld>
            <a:endParaRPr lang="en-US"/>
          </a:p>
        </p:txBody>
      </p:sp>
    </p:spTree>
    <p:extLst>
      <p:ext uri="{BB962C8B-B14F-4D97-AF65-F5344CB8AC3E}">
        <p14:creationId xmlns:p14="http://schemas.microsoft.com/office/powerpoint/2010/main" val="2042166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7B93E-A252-4F52-A8F8-C2C9634E12B7}"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4105A-0E70-40E9-BC36-8952A13D4998}" type="slidenum">
              <a:rPr lang="en-US" smtClean="0"/>
              <a:t>‹#›</a:t>
            </a:fld>
            <a:endParaRPr lang="en-US"/>
          </a:p>
        </p:txBody>
      </p:sp>
    </p:spTree>
    <p:extLst>
      <p:ext uri="{BB962C8B-B14F-4D97-AF65-F5344CB8AC3E}">
        <p14:creationId xmlns:p14="http://schemas.microsoft.com/office/powerpoint/2010/main" val="32315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7B93E-A252-4F52-A8F8-C2C9634E12B7}"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4105A-0E70-40E9-BC36-8952A13D4998}" type="slidenum">
              <a:rPr lang="en-US" smtClean="0"/>
              <a:t>‹#›</a:t>
            </a:fld>
            <a:endParaRPr lang="en-US"/>
          </a:p>
        </p:txBody>
      </p:sp>
    </p:spTree>
    <p:extLst>
      <p:ext uri="{BB962C8B-B14F-4D97-AF65-F5344CB8AC3E}">
        <p14:creationId xmlns:p14="http://schemas.microsoft.com/office/powerpoint/2010/main" val="2461503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C7B93E-A252-4F52-A8F8-C2C9634E12B7}"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4105A-0E70-40E9-BC36-8952A13D4998}" type="slidenum">
              <a:rPr lang="en-US" smtClean="0"/>
              <a:t>‹#›</a:t>
            </a:fld>
            <a:endParaRPr lang="en-US"/>
          </a:p>
        </p:txBody>
      </p:sp>
    </p:spTree>
    <p:extLst>
      <p:ext uri="{BB962C8B-B14F-4D97-AF65-F5344CB8AC3E}">
        <p14:creationId xmlns:p14="http://schemas.microsoft.com/office/powerpoint/2010/main" val="288399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C7B93E-A252-4F52-A8F8-C2C9634E12B7}"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B4105A-0E70-40E9-BC36-8952A13D4998}" type="slidenum">
              <a:rPr lang="en-US" smtClean="0"/>
              <a:t>‹#›</a:t>
            </a:fld>
            <a:endParaRPr lang="en-US"/>
          </a:p>
        </p:txBody>
      </p:sp>
    </p:spTree>
    <p:extLst>
      <p:ext uri="{BB962C8B-B14F-4D97-AF65-F5344CB8AC3E}">
        <p14:creationId xmlns:p14="http://schemas.microsoft.com/office/powerpoint/2010/main" val="3397070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C7B93E-A252-4F52-A8F8-C2C9634E12B7}"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B4105A-0E70-40E9-BC36-8952A13D4998}" type="slidenum">
              <a:rPr lang="en-US" smtClean="0"/>
              <a:t>‹#›</a:t>
            </a:fld>
            <a:endParaRPr lang="en-US"/>
          </a:p>
        </p:txBody>
      </p:sp>
    </p:spTree>
    <p:extLst>
      <p:ext uri="{BB962C8B-B14F-4D97-AF65-F5344CB8AC3E}">
        <p14:creationId xmlns:p14="http://schemas.microsoft.com/office/powerpoint/2010/main" val="336295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C7B93E-A252-4F52-A8F8-C2C9634E12B7}"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B4105A-0E70-40E9-BC36-8952A13D4998}" type="slidenum">
              <a:rPr lang="en-US" smtClean="0"/>
              <a:t>‹#›</a:t>
            </a:fld>
            <a:endParaRPr lang="en-US"/>
          </a:p>
        </p:txBody>
      </p:sp>
    </p:spTree>
    <p:extLst>
      <p:ext uri="{BB962C8B-B14F-4D97-AF65-F5344CB8AC3E}">
        <p14:creationId xmlns:p14="http://schemas.microsoft.com/office/powerpoint/2010/main" val="407256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7B93E-A252-4F52-A8F8-C2C9634E12B7}"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B4105A-0E70-40E9-BC36-8952A13D4998}" type="slidenum">
              <a:rPr lang="en-US" smtClean="0"/>
              <a:t>‹#›</a:t>
            </a:fld>
            <a:endParaRPr lang="en-US"/>
          </a:p>
        </p:txBody>
      </p:sp>
    </p:spTree>
    <p:extLst>
      <p:ext uri="{BB962C8B-B14F-4D97-AF65-F5344CB8AC3E}">
        <p14:creationId xmlns:p14="http://schemas.microsoft.com/office/powerpoint/2010/main" val="1347344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C7B93E-A252-4F52-A8F8-C2C9634E12B7}"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B4105A-0E70-40E9-BC36-8952A13D4998}" type="slidenum">
              <a:rPr lang="en-US" smtClean="0"/>
              <a:t>‹#›</a:t>
            </a:fld>
            <a:endParaRPr lang="en-US"/>
          </a:p>
        </p:txBody>
      </p:sp>
    </p:spTree>
    <p:extLst>
      <p:ext uri="{BB962C8B-B14F-4D97-AF65-F5344CB8AC3E}">
        <p14:creationId xmlns:p14="http://schemas.microsoft.com/office/powerpoint/2010/main" val="3714188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C7B93E-A252-4F52-A8F8-C2C9634E12B7}"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B4105A-0E70-40E9-BC36-8952A13D4998}" type="slidenum">
              <a:rPr lang="en-US" smtClean="0"/>
              <a:t>‹#›</a:t>
            </a:fld>
            <a:endParaRPr lang="en-US"/>
          </a:p>
        </p:txBody>
      </p:sp>
    </p:spTree>
    <p:extLst>
      <p:ext uri="{BB962C8B-B14F-4D97-AF65-F5344CB8AC3E}">
        <p14:creationId xmlns:p14="http://schemas.microsoft.com/office/powerpoint/2010/main" val="217930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AC7B93E-A252-4F52-A8F8-C2C9634E12B7}" type="datetimeFigureOut">
              <a:rPr lang="en-US" smtClean="0"/>
              <a:t>4/30/2020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5B4105A-0E70-40E9-BC36-8952A13D4998}" type="slidenum">
              <a:rPr lang="en-US" smtClean="0"/>
              <a:t>‹#›</a:t>
            </a:fld>
            <a:endParaRPr lang="en-US"/>
          </a:p>
        </p:txBody>
      </p:sp>
    </p:spTree>
    <p:extLst>
      <p:ext uri="{BB962C8B-B14F-4D97-AF65-F5344CB8AC3E}">
        <p14:creationId xmlns:p14="http://schemas.microsoft.com/office/powerpoint/2010/main" val="27205938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plate, drawing&#10;&#10;Description automatically generated">
            <a:extLst>
              <a:ext uri="{FF2B5EF4-FFF2-40B4-BE49-F238E27FC236}">
                <a16:creationId xmlns:a16="http://schemas.microsoft.com/office/drawing/2014/main" id="{4804C36E-A2EA-45AB-8E56-39205E8646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720" y="159385"/>
            <a:ext cx="1211578" cy="1179932"/>
          </a:xfrm>
          <a:prstGeom prst="rect">
            <a:avLst/>
          </a:prstGeom>
        </p:spPr>
      </p:pic>
      <p:cxnSp>
        <p:nvCxnSpPr>
          <p:cNvPr id="7" name="Straight Connector 6">
            <a:extLst>
              <a:ext uri="{FF2B5EF4-FFF2-40B4-BE49-F238E27FC236}">
                <a16:creationId xmlns:a16="http://schemas.microsoft.com/office/drawing/2014/main" id="{7EC447B5-2418-49FB-BDC5-3323277B9CD6}"/>
              </a:ext>
            </a:extLst>
          </p:cNvPr>
          <p:cNvCxnSpPr>
            <a:cxnSpLocks/>
          </p:cNvCxnSpPr>
          <p:nvPr/>
        </p:nvCxnSpPr>
        <p:spPr>
          <a:xfrm>
            <a:off x="6139180"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A9BDAD5-C7DA-45B4-BB27-336BC75D1884}"/>
              </a:ext>
            </a:extLst>
          </p:cNvPr>
          <p:cNvSpPr txBox="1"/>
          <p:nvPr/>
        </p:nvSpPr>
        <p:spPr>
          <a:xfrm>
            <a:off x="1752600" y="1283335"/>
            <a:ext cx="2590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N13 Entertainment</a:t>
            </a:r>
          </a:p>
        </p:txBody>
      </p:sp>
      <p:sp>
        <p:nvSpPr>
          <p:cNvPr id="15" name="TextBox 14">
            <a:extLst>
              <a:ext uri="{FF2B5EF4-FFF2-40B4-BE49-F238E27FC236}">
                <a16:creationId xmlns:a16="http://schemas.microsoft.com/office/drawing/2014/main" id="{6ADD74DD-DF8E-42EF-8DAF-1E1FB0485220}"/>
              </a:ext>
            </a:extLst>
          </p:cNvPr>
          <p:cNvSpPr txBox="1"/>
          <p:nvPr/>
        </p:nvSpPr>
        <p:spPr>
          <a:xfrm>
            <a:off x="1028700" y="1643400"/>
            <a:ext cx="4165600" cy="369332"/>
          </a:xfrm>
          <a:prstGeom prst="rect">
            <a:avLst/>
          </a:prstGeom>
          <a:noFill/>
        </p:spPr>
        <p:txBody>
          <a:bodyPr wrap="square" rtlCol="0">
            <a:spAutoFit/>
          </a:bodyPr>
          <a:lstStyle/>
          <a:p>
            <a:r>
              <a:rPr lang="en-US" dirty="0"/>
              <a:t>Free Live Sports Streaming Application</a:t>
            </a:r>
          </a:p>
        </p:txBody>
      </p:sp>
      <p:sp>
        <p:nvSpPr>
          <p:cNvPr id="17" name="TextBox 16">
            <a:extLst>
              <a:ext uri="{FF2B5EF4-FFF2-40B4-BE49-F238E27FC236}">
                <a16:creationId xmlns:a16="http://schemas.microsoft.com/office/drawing/2014/main" id="{31E1F5F1-7199-45FB-BA72-66C817315D2B}"/>
              </a:ext>
            </a:extLst>
          </p:cNvPr>
          <p:cNvSpPr txBox="1"/>
          <p:nvPr/>
        </p:nvSpPr>
        <p:spPr>
          <a:xfrm>
            <a:off x="254005" y="2133600"/>
            <a:ext cx="5600695" cy="4431983"/>
          </a:xfrm>
          <a:prstGeom prst="rect">
            <a:avLst/>
          </a:prstGeom>
          <a:solidFill>
            <a:srgbClr val="D993E9"/>
          </a:solidFill>
        </p:spPr>
        <p:txBody>
          <a:bodyPr wrap="square" rtlCol="0">
            <a:spAutoFit/>
          </a:bodyPr>
          <a:lstStyle/>
          <a:p>
            <a:pPr marL="285750" indent="-285750">
              <a:lnSpc>
                <a:spcPct val="150000"/>
              </a:lnSpc>
              <a:buFont typeface="Arial" panose="020B0604020202020204" pitchFamily="34" charset="0"/>
              <a:buChar char="•"/>
            </a:pPr>
            <a:r>
              <a:rPr lang="en-US" sz="2200" dirty="0">
                <a:solidFill>
                  <a:schemeClr val="bg1"/>
                </a:solidFill>
                <a:latin typeface="Times New Roman" panose="02020603050405020304" pitchFamily="18" charset="0"/>
                <a:cs typeface="Times New Roman" panose="02020603050405020304" pitchFamily="18" charset="0"/>
              </a:rPr>
              <a:t>We are proud to bring you the </a:t>
            </a:r>
            <a:r>
              <a:rPr lang="en-US" sz="2200" b="1" dirty="0">
                <a:solidFill>
                  <a:schemeClr val="bg1"/>
                </a:solidFill>
                <a:latin typeface="Times New Roman" panose="02020603050405020304" pitchFamily="18" charset="0"/>
                <a:cs typeface="Times New Roman" panose="02020603050405020304" pitchFamily="18" charset="0"/>
              </a:rPr>
              <a:t>first free online sports streaming application! </a:t>
            </a:r>
          </a:p>
          <a:p>
            <a:pPr marL="285750" indent="-285750">
              <a:lnSpc>
                <a:spcPct val="150000"/>
              </a:lnSpc>
              <a:buFont typeface="Arial" panose="020B0604020202020204" pitchFamily="34" charset="0"/>
              <a:buChar char="•"/>
            </a:pPr>
            <a:r>
              <a:rPr lang="en-US" sz="2200" b="1" dirty="0">
                <a:solidFill>
                  <a:schemeClr val="bg1"/>
                </a:solidFill>
                <a:latin typeface="Times New Roman" panose="02020603050405020304" pitchFamily="18" charset="0"/>
                <a:cs typeface="Times New Roman" panose="02020603050405020304" pitchFamily="18" charset="0"/>
              </a:rPr>
              <a:t>How to use?</a:t>
            </a:r>
            <a:r>
              <a:rPr lang="en-US" sz="2200" dirty="0">
                <a:solidFill>
                  <a:schemeClr val="bg1"/>
                </a:solidFill>
                <a:latin typeface="Times New Roman" panose="02020603050405020304" pitchFamily="18" charset="0"/>
                <a:cs typeface="Times New Roman" panose="02020603050405020304" pitchFamily="18" charset="0"/>
              </a:rPr>
              <a:t> Just go to the application website and register for free. All the users should then be able to stream it all LIVE.</a:t>
            </a:r>
          </a:p>
          <a:p>
            <a:pPr marL="285750" indent="-285750">
              <a:lnSpc>
                <a:spcPct val="150000"/>
              </a:lnSpc>
              <a:buFont typeface="Arial" panose="020B0604020202020204" pitchFamily="34" charset="0"/>
              <a:buChar char="•"/>
            </a:pPr>
            <a:r>
              <a:rPr lang="en-US" sz="2200" dirty="0">
                <a:solidFill>
                  <a:schemeClr val="bg1"/>
                </a:solidFill>
                <a:latin typeface="Times New Roman" panose="02020603050405020304" pitchFamily="18" charset="0"/>
                <a:cs typeface="Times New Roman" panose="02020603050405020304" pitchFamily="18" charset="0"/>
              </a:rPr>
              <a:t>The platform also provides you with a </a:t>
            </a:r>
            <a:r>
              <a:rPr lang="en-US" sz="2200" b="1" dirty="0">
                <a:solidFill>
                  <a:schemeClr val="bg1"/>
                </a:solidFill>
                <a:latin typeface="Times New Roman" panose="02020603050405020304" pitchFamily="18" charset="0"/>
                <a:cs typeface="Times New Roman" panose="02020603050405020304" pitchFamily="18" charset="0"/>
              </a:rPr>
              <a:t>watch party option</a:t>
            </a:r>
            <a:r>
              <a:rPr lang="en-US" sz="2200" dirty="0">
                <a:solidFill>
                  <a:schemeClr val="bg1"/>
                </a:solidFill>
                <a:latin typeface="Times New Roman" panose="02020603050405020304" pitchFamily="18" charset="0"/>
                <a:cs typeface="Times New Roman" panose="02020603050405020304" pitchFamily="18" charset="0"/>
              </a:rPr>
              <a:t>. The option increases the quality of  your stream for projectors!</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E5EBEA3-BB76-4C76-B6F9-F69978AE3A8C}"/>
              </a:ext>
            </a:extLst>
          </p:cNvPr>
          <p:cNvSpPr txBox="1"/>
          <p:nvPr/>
        </p:nvSpPr>
        <p:spPr>
          <a:xfrm>
            <a:off x="6413500" y="5512435"/>
            <a:ext cx="5422868" cy="830997"/>
          </a:xfrm>
          <a:prstGeom prst="rect">
            <a:avLst/>
          </a:prstGeom>
          <a:noFill/>
        </p:spPr>
        <p:txBody>
          <a:bodyPr wrap="square" rtlCol="0">
            <a:spAutoFit/>
          </a:bodyPr>
          <a:lstStyle/>
          <a:p>
            <a:pPr algn="ctr"/>
            <a:r>
              <a:rPr lang="en-US" sz="2400" dirty="0"/>
              <a:t>Removing the barrier between fans and sports</a:t>
            </a:r>
          </a:p>
        </p:txBody>
      </p:sp>
      <p:sp>
        <p:nvSpPr>
          <p:cNvPr id="20" name="TextBox 19">
            <a:extLst>
              <a:ext uri="{FF2B5EF4-FFF2-40B4-BE49-F238E27FC236}">
                <a16:creationId xmlns:a16="http://schemas.microsoft.com/office/drawing/2014/main" id="{6429D6A4-9319-4796-B838-30B6C054FEE3}"/>
              </a:ext>
            </a:extLst>
          </p:cNvPr>
          <p:cNvSpPr txBox="1"/>
          <p:nvPr/>
        </p:nvSpPr>
        <p:spPr>
          <a:xfrm>
            <a:off x="6423661" y="1123673"/>
            <a:ext cx="5422852" cy="5170646"/>
          </a:xfrm>
          <a:prstGeom prst="rect">
            <a:avLst/>
          </a:prstGeom>
          <a:solidFill>
            <a:srgbClr val="D993E9"/>
          </a:solidFill>
        </p:spPr>
        <p:txBody>
          <a:bodyPr wrap="square" rtlCol="0">
            <a:spAutoFit/>
          </a:bodyPr>
          <a:lstStyle/>
          <a:p>
            <a:pPr marL="285750" indent="-285750">
              <a:buFont typeface="Arial" panose="020B0604020202020204" pitchFamily="34" charset="0"/>
              <a:buChar char="•"/>
            </a:pPr>
            <a:r>
              <a:rPr lang="en-US" sz="2200" b="1" dirty="0">
                <a:solidFill>
                  <a:schemeClr val="bg1"/>
                </a:solidFill>
                <a:latin typeface="Times New Roman" panose="02020603050405020304" pitchFamily="18" charset="0"/>
                <a:cs typeface="Times New Roman" panose="02020603050405020304" pitchFamily="18" charset="0"/>
              </a:rPr>
              <a:t>What sports are available?</a:t>
            </a:r>
          </a:p>
          <a:p>
            <a:r>
              <a:rPr lang="en-US" sz="2200" dirty="0">
                <a:solidFill>
                  <a:schemeClr val="bg1"/>
                </a:solidFill>
                <a:latin typeface="Times New Roman" panose="02020603050405020304" pitchFamily="18" charset="0"/>
                <a:cs typeface="Times New Roman" panose="02020603050405020304" pitchFamily="18" charset="0"/>
              </a:rPr>
              <a:t>Soccer, Basketball, Football, Baseball, and more!</a:t>
            </a:r>
          </a:p>
          <a:p>
            <a:endParaRPr lang="en-US" sz="2200" b="1"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b="1" u="sng" dirty="0">
                <a:solidFill>
                  <a:schemeClr val="bg1"/>
                </a:solidFill>
                <a:latin typeface="Times New Roman" panose="02020603050405020304" pitchFamily="18" charset="0"/>
                <a:cs typeface="Times New Roman" panose="02020603050405020304" pitchFamily="18" charset="0"/>
              </a:rPr>
              <a:t>Why Invest with N13 Entertainment?</a:t>
            </a:r>
          </a:p>
          <a:p>
            <a:r>
              <a:rPr lang="en-US" sz="2200" b="1" dirty="0">
                <a:solidFill>
                  <a:schemeClr val="bg1"/>
                </a:solidFill>
                <a:latin typeface="Times New Roman" panose="02020603050405020304" pitchFamily="18" charset="0"/>
                <a:cs typeface="Times New Roman" panose="02020603050405020304" pitchFamily="18" charset="0"/>
              </a:rPr>
              <a:t>    -  </a:t>
            </a:r>
            <a:r>
              <a:rPr lang="en-US" sz="2200" dirty="0">
                <a:solidFill>
                  <a:schemeClr val="bg1"/>
                </a:solidFill>
                <a:latin typeface="Times New Roman" panose="02020603050405020304" pitchFamily="18" charset="0"/>
                <a:cs typeface="Times New Roman" panose="02020603050405020304" pitchFamily="18" charset="0"/>
              </a:rPr>
              <a:t>Our business model is based on the advertisements and reinvestment. We want to provide all the working class and students a platform where they can support their teams for free. The website will market and advertise for interested parties. The market is very attractive for our application as it will be legally an easily available. Unlike, illegal sites that are having 362 million visits in the year of 2019! </a:t>
            </a:r>
          </a:p>
        </p:txBody>
      </p:sp>
    </p:spTree>
    <p:extLst>
      <p:ext uri="{BB962C8B-B14F-4D97-AF65-F5344CB8AC3E}">
        <p14:creationId xmlns:p14="http://schemas.microsoft.com/office/powerpoint/2010/main" val="1521701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77</TotalTime>
  <Words>177</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Calisto MT</vt:lpstr>
      <vt:lpstr>Times New Roman</vt:lpstr>
      <vt:lpstr>Wingdings 2</vt:lpstr>
      <vt:lpstr>Slate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Asodia, Nikheel M</dc:creator>
  <cp:lastModifiedBy>Asodia, Nikheel M</cp:lastModifiedBy>
  <cp:revision>7</cp:revision>
  <dcterms:created xsi:type="dcterms:W3CDTF">2020-04-30T08:41:39Z</dcterms:created>
  <dcterms:modified xsi:type="dcterms:W3CDTF">2020-04-30T19:15:08Z</dcterms:modified>
</cp:coreProperties>
</file>