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23:33:59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1,'9'7,"1"-1,0 0,0 0,1-1,-1 0,1-1,0 0,3 0,38 9,-35-10,-1 2,0-1,0 2,-1 0,11 6,-2 3,1-2,0-1,1-1,0-1,27 6,95 22,60 13,-193-47,0 0,-1 1,1 0,-1 1,11 7,66 43,-34-19,-43-29,-1 0,1-1,0 0,0-1,1 0,0-1,7 0,35 10,35 14,-37-11,-24-7,26 14,-39-16,0-1,1-1,-1 0,2-1,-1-1,16 1,17-2,-24-3,0 2,13 3,136 29,-145-30,-1-2,16 0,-26-3,0 1,1 1,-1 1,-1 1,1 1,9 3,23 14,-35-14,0 0,1-1,0-1,1-1,-1 0,1-2,0 0,5-2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23:34:03.0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676 567,'-115'-108,"67"66,34 31,0-1,0-1,1 0,1-1,0 0,-8-15,-12-25,-3 2,-34-40,-14-1,68 74</inkml:trace>
  <inkml:trace contextRef="#ctx0" brushRef="#br0" timeOffset="2845.638">618 511,'-11'0,"-6"0,0 1,-1 0,-2 1,13 0,1-1,-1 1,0 1,1-1,0 1,-1 0,1 0,0 1,-3 2,-59 46,1 2,-51 56,107-100,-1-1,1 0,-2-1,-2 2,1-2,1 1,1 0,-9 9,17-14,-1 2,0-1,-1 0,1 0,-1-1,0 0,0 0,0 0,-1 0,0-1,-3 1,-9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6CB8-32A0-4AB4-B84E-94510434A86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51EC-D7A1-4239-A971-7B25B345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70D2-878C-4D5C-AAB5-A2248E34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A9BE-B867-4F7C-9AA3-436813BD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3C23-68E9-4BA0-9BED-5CCEDBF5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2439-78DF-44A7-978F-3A981B43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E15-6A32-4200-8420-04F74B6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6A5-0078-48EE-9C4E-8DA03104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EC409-06FD-482D-B494-4289847C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55FC-0419-44F9-93F3-D02DA38C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4D01-DDA7-43CE-87E8-DCF7160B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CB6E-9334-4716-8BE1-27760436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82261-8863-4A5B-9741-278157A63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82C9A-967B-45C0-AA74-6DB2BC3E7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1E9A9-0AF7-4785-BE69-F3C51B16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B5EC-6488-452F-B29D-7816B669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678A-8A67-48AB-BFAC-07959AD7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D45-A5E9-465D-B04B-F133C901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EB18-2EDF-4775-B472-475A9A08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42BF-EBBC-4EBD-8420-FCB8E2E4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038E-4002-45E7-80F6-0091D5EF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4469-629A-488F-BCFB-25E9FFA0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3A85-C3D8-4B98-8375-3335AAA2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1ECF-EE39-4EE8-912C-D298C084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8758-A399-476B-B632-028F935F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D164-1FC3-4008-87A7-AFA3B18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5D70-1AB5-4ACD-95F2-7CC5BA5B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9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EF9-EF11-45CA-8650-13C18386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0698-B851-4B7F-AE76-EA4652AB0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3B81-D06A-40DE-982F-DC9AE52B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D68EC-17FB-4B02-8209-61FF98F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03F3-8BE6-4E18-8536-41C8909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7BE29-E6BC-4900-A03A-80BA35B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2B3D-EFEC-426C-A2FB-79A413AF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52E7-ED7E-4698-A71F-159B6AF6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07C00-4D39-4029-8C96-E202A896B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6B81-A936-4B6B-A12D-653B9B71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45CC1-30E3-41F6-BB50-3973D4FF3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6A02-D860-4972-8900-C571ACA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39970-F897-4823-8044-4FFE1F65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6DF0-80B3-4791-8E99-7541118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410-2303-456F-A09D-872D512B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0F20A-8EF0-4A89-9F0F-892C6F9F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E426-672D-473A-9D28-06ADA51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3C1DE-5F6D-4A26-8D58-C6163028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205A-8943-4041-8DE9-CA82ECD4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909D9-0120-488F-B2B4-455EC4EB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FA5D3-A93B-40CF-B446-CE160CD1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90D4-F67A-4DD1-B461-5D7CC020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0F3A-7EE0-4762-9C08-7FD927F3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82C2-D77E-4550-B2EC-46F3F19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49758-7F13-4358-82EA-1A0F0897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828E-C316-45EA-9EAB-90C7784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B52B-ECFD-4C60-A455-2D4DCF68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112-9F67-4702-85FA-DA866C0B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80291-AF88-41D0-B7D9-1DB819E87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9E205-871C-4E21-8AA2-A4B231ED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BAFF-20FF-4E17-BB26-9FA264D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3D9E-DD0C-436F-B04B-F9B78795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34F5-581C-4919-B2AC-486E9649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9113-E60F-4FF1-A83B-72ECB000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A8FD4-E7FB-4153-B717-254DBA65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F684-16BF-4201-86AA-E6BDA75D3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C8E8-04B3-4379-88A3-C775705E16B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D083-63A4-4398-8E46-90AE0B78C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2089-ACDF-4B1E-8C35-458CFB09D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5581-673E-4874-9E63-25700312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customXml" Target="../ink/ink1.xml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9CF84142-2D3F-4BEC-9722-6385A0BF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96" y="1138116"/>
            <a:ext cx="170180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8DD62-5F35-4421-99E8-273374568399}"/>
              </a:ext>
            </a:extLst>
          </p:cNvPr>
          <p:cNvSpPr txBox="1"/>
          <p:nvPr/>
        </p:nvSpPr>
        <p:spPr>
          <a:xfrm>
            <a:off x="4000500" y="2781300"/>
            <a:ext cx="414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 Entertainment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B113B-5BEA-4CE4-B748-39B1F7CBCFC8}"/>
              </a:ext>
            </a:extLst>
          </p:cNvPr>
          <p:cNvSpPr txBox="1"/>
          <p:nvPr/>
        </p:nvSpPr>
        <p:spPr>
          <a:xfrm>
            <a:off x="2641600" y="3429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Documentation for the Web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11C26-23EA-433E-A6CF-8930551B16A8}"/>
              </a:ext>
            </a:extLst>
          </p:cNvPr>
          <p:cNvSpPr txBox="1"/>
          <p:nvPr/>
        </p:nvSpPr>
        <p:spPr>
          <a:xfrm>
            <a:off x="5854700" y="4115854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81988-3A1B-4B49-A2C1-35FD642ED703}"/>
              </a:ext>
            </a:extLst>
          </p:cNvPr>
          <p:cNvSpPr txBox="1"/>
          <p:nvPr/>
        </p:nvSpPr>
        <p:spPr>
          <a:xfrm>
            <a:off x="4083050" y="4639074"/>
            <a:ext cx="425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Nikheel Manhar Asodia</a:t>
            </a:r>
          </a:p>
        </p:txBody>
      </p:sp>
    </p:spTree>
    <p:extLst>
      <p:ext uri="{BB962C8B-B14F-4D97-AF65-F5344CB8AC3E}">
        <p14:creationId xmlns:p14="http://schemas.microsoft.com/office/powerpoint/2010/main" val="13387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58F1-4882-4B0B-8373-E0CAA25C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558800"/>
            <a:ext cx="5791200" cy="5618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zipped folder (</a:t>
            </a:r>
            <a:r>
              <a:rPr lang="en-US" dirty="0" err="1"/>
              <a:t>AsodiaNikheel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the path of where you have extracted the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Next, make sure your computer has Visual Studio Code, NodeJS, and MongoDB installed.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file in Visual Studio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directory should look like the image on your right.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3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29BC-2F2D-461F-A9D2-D6D9A507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457200"/>
            <a:ext cx="5727700" cy="5969000"/>
          </a:xfrm>
        </p:spPr>
        <p:txBody>
          <a:bodyPr/>
          <a:lstStyle/>
          <a:p>
            <a:r>
              <a:rPr lang="en-US" dirty="0"/>
              <a:t>Open the root folder in terminal.</a:t>
            </a:r>
          </a:p>
          <a:p>
            <a:r>
              <a:rPr lang="en-US" dirty="0"/>
              <a:t>Run the command “</a:t>
            </a:r>
            <a:r>
              <a:rPr lang="en-US" dirty="0" err="1"/>
              <a:t>npm</a:t>
            </a:r>
            <a:r>
              <a:rPr lang="en-US" dirty="0"/>
              <a:t> install”.</a:t>
            </a:r>
          </a:p>
          <a:p>
            <a:r>
              <a:rPr lang="en-US" dirty="0"/>
              <a:t>Thereafter, right click on the client folder and run it on terminal.</a:t>
            </a:r>
          </a:p>
          <a:p>
            <a:r>
              <a:rPr lang="en-US" dirty="0"/>
              <a:t>Now enter the command “</a:t>
            </a:r>
            <a:r>
              <a:rPr lang="en-US" dirty="0" err="1"/>
              <a:t>npm</a:t>
            </a:r>
            <a:r>
              <a:rPr lang="en-US" dirty="0"/>
              <a:t> install”.</a:t>
            </a:r>
          </a:p>
          <a:p>
            <a:r>
              <a:rPr lang="en-US" dirty="0"/>
              <a:t>Both the folders should now have json files with each folders dependencies.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DDEF41-7052-484E-B4C3-9135BD50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83" y="182895"/>
            <a:ext cx="6158170" cy="216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7A8D5C-75AF-4723-B2C6-CE8E19D81F35}"/>
                  </a:ext>
                </a:extLst>
              </p14:cNvPr>
              <p14:cNvContentPartPr/>
              <p14:nvPr/>
            </p14:nvContentPartPr>
            <p14:xfrm>
              <a:off x="5145714" y="1168953"/>
              <a:ext cx="870840" cy="26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7A8D5C-75AF-4723-B2C6-CE8E19D81F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7074" y="1160313"/>
                <a:ext cx="8884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E81640-9D43-400A-9725-F02E585CF00E}"/>
                  </a:ext>
                </a:extLst>
              </p14:cNvPr>
              <p14:cNvContentPartPr/>
              <p14:nvPr/>
            </p14:nvContentPartPr>
            <p14:xfrm>
              <a:off x="5791880" y="1207640"/>
              <a:ext cx="243720" cy="32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E81640-9D43-400A-9725-F02E585CF0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3227" y="1199000"/>
                <a:ext cx="261386" cy="3445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3FC30-2FEA-481B-B28F-2EDAA0211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9675"/>
            <a:ext cx="4399280" cy="42314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8B9E-DD54-4D1D-8305-DCA8DA29CAE5}"/>
              </a:ext>
            </a:extLst>
          </p:cNvPr>
          <p:cNvCxnSpPr/>
          <p:nvPr/>
        </p:nvCxnSpPr>
        <p:spPr>
          <a:xfrm>
            <a:off x="4775200" y="2123440"/>
            <a:ext cx="172720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55790-C08D-466A-BB7C-55DB8B8D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500716"/>
            <a:ext cx="5596251" cy="19641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91F3B2-A495-4426-9A80-381CB582C18D}"/>
              </a:ext>
            </a:extLst>
          </p:cNvPr>
          <p:cNvCxnSpPr/>
          <p:nvPr/>
        </p:nvCxnSpPr>
        <p:spPr>
          <a:xfrm>
            <a:off x="4775200" y="2783840"/>
            <a:ext cx="121920" cy="3230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6CB8-DDF7-4D38-A18F-3E46EA0F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495300"/>
            <a:ext cx="6248400" cy="5681663"/>
          </a:xfrm>
        </p:spPr>
        <p:txBody>
          <a:bodyPr/>
          <a:lstStyle/>
          <a:p>
            <a:r>
              <a:rPr lang="en-US" dirty="0"/>
              <a:t>Open command prompt to add </a:t>
            </a:r>
            <a:r>
              <a:rPr lang="en-US" dirty="0" err="1"/>
              <a:t>db</a:t>
            </a:r>
            <a:r>
              <a:rPr lang="en-US" dirty="0"/>
              <a:t> data:</a:t>
            </a:r>
          </a:p>
          <a:p>
            <a:r>
              <a:rPr lang="en-US" dirty="0"/>
              <a:t>Mongo</a:t>
            </a:r>
          </a:p>
          <a:p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Use New</a:t>
            </a:r>
          </a:p>
          <a:p>
            <a:r>
              <a:rPr lang="en-US" dirty="0"/>
              <a:t>New.sports.insert({name:’Basketball’})</a:t>
            </a:r>
          </a:p>
          <a:p>
            <a:r>
              <a:rPr lang="en-US" dirty="0"/>
              <a:t>New.sports.insert({name:’Baseball’})</a:t>
            </a:r>
          </a:p>
          <a:p>
            <a:r>
              <a:rPr lang="en-US" dirty="0"/>
              <a:t>New.sports.insert({name:’Football’})</a:t>
            </a:r>
          </a:p>
          <a:p>
            <a:r>
              <a:rPr lang="en-US" dirty="0"/>
              <a:t>New.sports.insert({name:’boxing’})</a:t>
            </a:r>
          </a:p>
          <a:p>
            <a:r>
              <a:rPr lang="en-US" dirty="0"/>
              <a:t>New.sports.insert({name:’Soccer’})</a:t>
            </a:r>
          </a:p>
          <a:p>
            <a:r>
              <a:rPr lang="en-US" dirty="0"/>
              <a:t>New.sports.insert({name:’Cricket’})</a:t>
            </a:r>
          </a:p>
          <a:p>
            <a:r>
              <a:rPr lang="en-US" dirty="0"/>
              <a:t>New.sports.insert({name:’Golf’})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90DB-7063-428B-8912-F7B9CDC8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0200"/>
            <a:ext cx="5600700" cy="6159500"/>
          </a:xfrm>
        </p:spPr>
        <p:txBody>
          <a:bodyPr/>
          <a:lstStyle/>
          <a:p>
            <a:r>
              <a:rPr lang="en-US" dirty="0"/>
              <a:t>Open the root folder in a new terminal.</a:t>
            </a:r>
          </a:p>
          <a:p>
            <a:r>
              <a:rPr lang="en-US" dirty="0"/>
              <a:t>Run the command “</a:t>
            </a:r>
            <a:r>
              <a:rPr lang="en-US" dirty="0" err="1"/>
              <a:t>npm</a:t>
            </a:r>
            <a:r>
              <a:rPr lang="en-US" dirty="0"/>
              <a:t> run server”.</a:t>
            </a:r>
          </a:p>
          <a:p>
            <a:r>
              <a:rPr lang="en-US" dirty="0"/>
              <a:t>The server should be running.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95075-EE06-44DA-A35F-5B47A0B8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9" y="4324266"/>
            <a:ext cx="6803491" cy="20384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0D4CE-0B6F-4882-8D56-BA6FA3771951}"/>
              </a:ext>
            </a:extLst>
          </p:cNvPr>
          <p:cNvCxnSpPr>
            <a:cxnSpLocks/>
          </p:cNvCxnSpPr>
          <p:nvPr/>
        </p:nvCxnSpPr>
        <p:spPr>
          <a:xfrm>
            <a:off x="3220720" y="1554480"/>
            <a:ext cx="2070371" cy="439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2B7B49-8BF4-4908-B8B7-BEB155F9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36" y="185938"/>
            <a:ext cx="6329648" cy="35249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9251B-CFBB-4FD1-99E7-B03DFFE938DB}"/>
              </a:ext>
            </a:extLst>
          </p:cNvPr>
          <p:cNvCxnSpPr/>
          <p:nvPr/>
        </p:nvCxnSpPr>
        <p:spPr>
          <a:xfrm>
            <a:off x="4998128" y="2432482"/>
            <a:ext cx="772357" cy="603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C3D7-27FC-44DF-AB5C-FADCB007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44500"/>
            <a:ext cx="5473700" cy="5880100"/>
          </a:xfrm>
        </p:spPr>
        <p:txBody>
          <a:bodyPr/>
          <a:lstStyle/>
          <a:p>
            <a:r>
              <a:rPr lang="en-US" dirty="0"/>
              <a:t>Now right click on the client folder again and open it in the terminal.</a:t>
            </a:r>
          </a:p>
          <a:p>
            <a:r>
              <a:rPr lang="en-US" dirty="0"/>
              <a:t>Next, run the command </a:t>
            </a:r>
            <a:r>
              <a:rPr lang="en-US" dirty="0" err="1"/>
              <a:t>npm</a:t>
            </a:r>
            <a:r>
              <a:rPr lang="en-US" dirty="0"/>
              <a:t> run serve.</a:t>
            </a:r>
          </a:p>
          <a:p>
            <a:r>
              <a:rPr lang="en-US" dirty="0"/>
              <a:t>Now both the server side and the client side are up and running. 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5D667F-BEA7-43BA-AE92-4040C3BE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246380"/>
            <a:ext cx="4640580" cy="44635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08F40-3ABC-4508-B13E-BEF557209282}"/>
              </a:ext>
            </a:extLst>
          </p:cNvPr>
          <p:cNvCxnSpPr/>
          <p:nvPr/>
        </p:nvCxnSpPr>
        <p:spPr>
          <a:xfrm>
            <a:off x="5466080" y="1046480"/>
            <a:ext cx="3210560" cy="721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18BD2-393A-4DAD-9AF2-3BB976D42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14" y="4839894"/>
            <a:ext cx="6534809" cy="17234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CACABE-2660-4B51-9A8E-93827719B5F7}"/>
              </a:ext>
            </a:extLst>
          </p:cNvPr>
          <p:cNvCxnSpPr/>
          <p:nvPr/>
        </p:nvCxnSpPr>
        <p:spPr>
          <a:xfrm>
            <a:off x="5161914" y="1676400"/>
            <a:ext cx="5170806" cy="464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B72987-FD2B-478C-B028-A31D3F435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2" y="3609671"/>
            <a:ext cx="4823163" cy="231173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76ECB-CEAC-40E9-BE4E-F0C75A2AE1FD}"/>
              </a:ext>
            </a:extLst>
          </p:cNvPr>
          <p:cNvCxnSpPr/>
          <p:nvPr/>
        </p:nvCxnSpPr>
        <p:spPr>
          <a:xfrm flipH="1">
            <a:off x="2760955" y="2974019"/>
            <a:ext cx="62144" cy="173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1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D8F1-2164-4DA2-A457-C3B2A4E3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b="1" dirty="0"/>
              <a:t>The website should be good to go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1DF9F-840D-4737-B3DF-D9A8C557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130300"/>
            <a:ext cx="10515600" cy="55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FB50-E048-40DD-9BBB-8FFFF04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Further dependency information for both the folders</a:t>
            </a:r>
          </a:p>
        </p:txBody>
      </p:sp>
      <p:pic>
        <p:nvPicPr>
          <p:cNvPr id="5" name="Picture 4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8DA8E482-8CA2-4FAC-858F-BEF65491E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690688"/>
            <a:ext cx="5340350" cy="4291012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7DB6EA-E722-4E3F-952F-2488CC390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4" y="1690688"/>
            <a:ext cx="5229226" cy="4294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481E6B-729F-47B7-A02C-D888A3782782}"/>
              </a:ext>
            </a:extLst>
          </p:cNvPr>
          <p:cNvSpPr txBox="1"/>
          <p:nvPr/>
        </p:nvSpPr>
        <p:spPr>
          <a:xfrm>
            <a:off x="1460500" y="6108700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Folder 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B6D29-85DC-4CC9-BAFA-010F574108A2}"/>
              </a:ext>
            </a:extLst>
          </p:cNvPr>
          <p:cNvSpPr txBox="1"/>
          <p:nvPr/>
        </p:nvSpPr>
        <p:spPr>
          <a:xfrm>
            <a:off x="7429500" y="6083300"/>
            <a:ext cx="349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Folder Dependencies</a:t>
            </a:r>
          </a:p>
        </p:txBody>
      </p:sp>
    </p:spTree>
    <p:extLst>
      <p:ext uri="{BB962C8B-B14F-4D97-AF65-F5344CB8AC3E}">
        <p14:creationId xmlns:p14="http://schemas.microsoft.com/office/powerpoint/2010/main" val="391852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website should be good to go</vt:lpstr>
      <vt:lpstr>Further dependency information for both the folders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Asodia, Nikheel M</dc:creator>
  <cp:lastModifiedBy>Asodia, Nikheel M</cp:lastModifiedBy>
  <cp:revision>10</cp:revision>
  <dcterms:created xsi:type="dcterms:W3CDTF">2020-04-30T20:47:33Z</dcterms:created>
  <dcterms:modified xsi:type="dcterms:W3CDTF">2020-05-01T00:09:38Z</dcterms:modified>
</cp:coreProperties>
</file>