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</p:sldMasterIdLst>
  <p:notesMasterIdLst>
    <p:notesMasterId r:id="rId28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7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5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Click to edit the notes' format</a:t>
            </a:r>
          </a:p>
        </p:txBody>
      </p:sp>
      <p:sp>
        <p:nvSpPr>
          <p:cNvPr id="25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257" name="PlaceHolder 4"/>
          <p:cNvSpPr>
            <a:spLocks noGrp="1"/>
          </p:cNvSpPr>
          <p:nvPr>
            <p:ph type="dt" idx="49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258" name="PlaceHolder 5"/>
          <p:cNvSpPr>
            <a:spLocks noGrp="1"/>
          </p:cNvSpPr>
          <p:nvPr>
            <p:ph type="ftr" idx="50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59" name="PlaceHolder 6"/>
          <p:cNvSpPr>
            <a:spLocks noGrp="1"/>
          </p:cNvSpPr>
          <p:nvPr>
            <p:ph type="sldNum" idx="51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BF1550E-CF88-417C-BAAE-251F9FF1B109}" type="slidenum"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Num" idx="52"/>
          </p:nvPr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indent="0" algn="r" defTabSz="457200">
              <a:lnSpc>
                <a:spcPct val="93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457200">
              <a:lnSpc>
                <a:spcPct val="93000"/>
              </a:lnSpc>
              <a:buNone/>
              <a:tabLst>
                <a:tab pos="0" algn="l"/>
              </a:tabLst>
            </a:pPr>
            <a:fld id="{15394DCA-0360-4214-8A14-F51A56BF745D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1938" cy="400685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marL="216000" indent="-21600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Num" idx="61"/>
          </p:nvPr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indent="0" algn="r" defTabSz="457200">
              <a:lnSpc>
                <a:spcPct val="93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457200">
              <a:lnSpc>
                <a:spcPct val="93000"/>
              </a:lnSpc>
              <a:buNone/>
              <a:tabLst>
                <a:tab pos="0" algn="l"/>
              </a:tabLst>
            </a:pPr>
            <a:fld id="{AEFC4B28-28FC-4C25-B265-AAF51E9659DD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1938" cy="400685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marL="216000" indent="-21600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Num" idx="62"/>
          </p:nvPr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indent="0" algn="r" defTabSz="457200">
              <a:lnSpc>
                <a:spcPct val="93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457200">
              <a:lnSpc>
                <a:spcPct val="93000"/>
              </a:lnSpc>
              <a:buNone/>
              <a:tabLst>
                <a:tab pos="0" algn="l"/>
              </a:tabLst>
            </a:pPr>
            <a:fld id="{2DC9CB7C-5B9C-40A5-A210-1301A6C058A8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1938" cy="400685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marL="216000" indent="-21600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Num" idx="53"/>
          </p:nvPr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indent="0" algn="r" defTabSz="457200">
              <a:lnSpc>
                <a:spcPct val="93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457200">
              <a:lnSpc>
                <a:spcPct val="93000"/>
              </a:lnSpc>
              <a:buNone/>
              <a:tabLst>
                <a:tab pos="0" algn="l"/>
              </a:tabLst>
            </a:pPr>
            <a:fld id="{4E6BC14E-BB8D-4596-9929-85737DACA869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1938" cy="400685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marL="216000" indent="-21600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Num" idx="54"/>
          </p:nvPr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indent="0" algn="r" defTabSz="457200">
              <a:lnSpc>
                <a:spcPct val="93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457200">
              <a:lnSpc>
                <a:spcPct val="93000"/>
              </a:lnSpc>
              <a:buNone/>
              <a:tabLst>
                <a:tab pos="0" algn="l"/>
              </a:tabLst>
            </a:pPr>
            <a:fld id="{8B1686F6-6BD0-4D50-A087-8F0CD36F43D3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1938" cy="400685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marL="216000" indent="-21600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Num" idx="55"/>
          </p:nvPr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indent="0" algn="r" defTabSz="457200">
              <a:lnSpc>
                <a:spcPct val="93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457200">
              <a:lnSpc>
                <a:spcPct val="93000"/>
              </a:lnSpc>
              <a:buNone/>
              <a:tabLst>
                <a:tab pos="0" algn="l"/>
              </a:tabLst>
            </a:pPr>
            <a:fld id="{0A352E7B-80DA-431E-A923-3C44662FD810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1938" cy="4006850"/>
          </a:xfrm>
          <a:prstGeom prst="rect">
            <a:avLst/>
          </a:prstGeom>
          <a:ln w="0">
            <a:noFill/>
          </a:ln>
        </p:spPr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marL="216000" indent="-21600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Num" idx="56"/>
          </p:nvPr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indent="0" algn="r" defTabSz="457200">
              <a:lnSpc>
                <a:spcPct val="93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457200">
              <a:lnSpc>
                <a:spcPct val="93000"/>
              </a:lnSpc>
              <a:buNone/>
              <a:tabLst>
                <a:tab pos="0" algn="l"/>
              </a:tabLst>
            </a:pPr>
            <a:fld id="{0E441D79-BF1B-4B0F-8B05-4428A061A1C9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1938" cy="400685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marL="216000" indent="-21600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Num" idx="57"/>
          </p:nvPr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indent="0" algn="r" defTabSz="457200">
              <a:lnSpc>
                <a:spcPct val="93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457200">
              <a:lnSpc>
                <a:spcPct val="93000"/>
              </a:lnSpc>
              <a:buNone/>
              <a:tabLst>
                <a:tab pos="0" algn="l"/>
              </a:tabLst>
            </a:pPr>
            <a:fld id="{89DEEAEB-EFE3-4EFB-88B2-C003127ADF96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1938" cy="4006850"/>
          </a:xfrm>
          <a:prstGeom prst="rect">
            <a:avLst/>
          </a:prstGeom>
          <a:ln w="0">
            <a:noFill/>
          </a:ln>
        </p:spPr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marL="216000" indent="-21600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Num" idx="58"/>
          </p:nvPr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indent="0" algn="r" defTabSz="457200">
              <a:lnSpc>
                <a:spcPct val="93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457200">
              <a:lnSpc>
                <a:spcPct val="93000"/>
              </a:lnSpc>
              <a:buNone/>
              <a:tabLst>
                <a:tab pos="0" algn="l"/>
              </a:tabLst>
            </a:pPr>
            <a:fld id="{AD92CBF5-31E7-4608-9CA7-CA8046EDC55B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1938" cy="4006850"/>
          </a:xfrm>
          <a:prstGeom prst="rect">
            <a:avLst/>
          </a:prstGeom>
          <a:ln w="0">
            <a:noFill/>
          </a:ln>
        </p:spPr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marL="216000" indent="-21600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Num" idx="59"/>
          </p:nvPr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indent="0" algn="r" defTabSz="457200">
              <a:lnSpc>
                <a:spcPct val="93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457200">
              <a:lnSpc>
                <a:spcPct val="93000"/>
              </a:lnSpc>
              <a:buNone/>
              <a:tabLst>
                <a:tab pos="0" algn="l"/>
              </a:tabLst>
            </a:pPr>
            <a:fld id="{30A7CBDC-92D2-4D8F-BB9C-AAFA71445580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1938" cy="4006850"/>
          </a:xfrm>
          <a:prstGeom prst="rect">
            <a:avLst/>
          </a:prstGeom>
          <a:ln w="0">
            <a:noFill/>
          </a:ln>
        </p:spPr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marL="216000" indent="-21600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Num" idx="60"/>
          </p:nvPr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indent="0" algn="r" defTabSz="457200">
              <a:lnSpc>
                <a:spcPct val="93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457200">
              <a:lnSpc>
                <a:spcPct val="93000"/>
              </a:lnSpc>
              <a:buNone/>
              <a:tabLst>
                <a:tab pos="0" algn="l"/>
              </a:tabLst>
            </a:pPr>
            <a:fld id="{6C5028FC-9267-4CD3-9B17-CB4FEAC1BA3E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1938" cy="4006850"/>
          </a:xfrm>
          <a:prstGeom prst="rect">
            <a:avLst/>
          </a:prstGeom>
          <a:ln w="0">
            <a:noFill/>
          </a:ln>
        </p:spPr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marL="216000" indent="-21600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600" cy="145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671400" y="2381400"/>
            <a:ext cx="6996600" cy="427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345E370-FF09-4A51-B011-9D9564236B3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5DE14D9D-3493-44D7-9CD0-69422A01627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600" cy="145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3414240" cy="427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256640" y="2381400"/>
            <a:ext cx="3414240" cy="427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5650C3FF-F692-48E4-AE14-F3FB04CC3FB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39D15DB7-D5A6-4E6E-90EE-EE28132666D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600" cy="145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FD99D062-F238-48B6-AB36-6308BF2225B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BD808E7B-C45C-4397-AFEA-08D911BA4AF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56815627-0517-4DC8-961C-F3DE1401132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lstStyle/>
          <a:p>
            <a:fld id="{60221092-E4E9-4089-8909-04BF97BC504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37E6FF2-D835-427C-9310-7EE6B4049BE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22CAB80-5B21-4867-9E8B-32037AB399D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0FD031F-345F-46BB-A654-3BB73C9EBB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C22BC858-6021-405C-9010-D7F9D82B3C8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BBF10662-7D68-48B3-8278-0F912A57DB6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3E94398C-0A0D-44B7-A644-D43A5344644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1269214D-0D8C-4135-BDB1-A20CFCA4274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600" cy="145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6996600" cy="427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2991C59C-841C-411C-B307-2888C6396C7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16"/>
          <p:cNvGrpSpPr/>
          <p:nvPr/>
        </p:nvGrpSpPr>
        <p:grpSpPr>
          <a:xfrm>
            <a:off x="-9360" y="-9360"/>
            <a:ext cx="10109520" cy="7577640"/>
            <a:chOff x="-9360" y="-9360"/>
            <a:chExt cx="10109520" cy="7577640"/>
          </a:xfrm>
        </p:grpSpPr>
        <p:sp>
          <p:nvSpPr>
            <p:cNvPr id="27" name="Freeform 6"/>
            <p:cNvSpPr/>
            <p:nvPr/>
          </p:nvSpPr>
          <p:spPr>
            <a:xfrm>
              <a:off x="-9360" y="4424400"/>
              <a:ext cx="503640" cy="3143880"/>
            </a:xfrm>
            <a:custGeom>
              <a:avLst/>
              <a:gdLst>
                <a:gd name="textAreaLeft" fmla="*/ 0 w 503640"/>
                <a:gd name="textAreaRight" fmla="*/ 504720 w 503640"/>
                <a:gd name="textAreaTop" fmla="*/ 0 h 3143880"/>
                <a:gd name="textAreaBottom" fmla="*/ 3144960 h 3143880"/>
              </a:gdLst>
              <a:ahLst/>
              <a:cxn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" name="Straight Connector 7"/>
            <p:cNvCxnSpPr/>
            <p:nvPr/>
          </p:nvCxnSpPr>
          <p:spPr>
            <a:xfrm flipV="1">
              <a:off x="5655960" y="4601880"/>
              <a:ext cx="4435200" cy="29588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3" name="Straight Connector 8"/>
            <p:cNvCxnSpPr/>
            <p:nvPr/>
          </p:nvCxnSpPr>
          <p:spPr>
            <a:xfrm>
              <a:off x="7764120" y="0"/>
              <a:ext cx="1344240" cy="756072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4" name="Freeform 9"/>
            <p:cNvSpPr/>
            <p:nvPr/>
          </p:nvSpPr>
          <p:spPr>
            <a:xfrm>
              <a:off x="7597800" y="0"/>
              <a:ext cx="2500920" cy="7568280"/>
            </a:xfrm>
            <a:custGeom>
              <a:avLst/>
              <a:gdLst>
                <a:gd name="textAreaLeft" fmla="*/ 0 w 2500920"/>
                <a:gd name="textAreaRight" fmla="*/ 2502000 w 250092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Freeform 10"/>
            <p:cNvSpPr/>
            <p:nvPr/>
          </p:nvSpPr>
          <p:spPr>
            <a:xfrm>
              <a:off x="7942320" y="-9360"/>
              <a:ext cx="2146680" cy="7568280"/>
            </a:xfrm>
            <a:custGeom>
              <a:avLst/>
              <a:gdLst>
                <a:gd name="textAreaLeft" fmla="*/ 0 w 2146680"/>
                <a:gd name="textAreaRight" fmla="*/ 2147760 w 214668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" name="Freeform 11"/>
            <p:cNvSpPr/>
            <p:nvPr/>
          </p:nvSpPr>
          <p:spPr>
            <a:xfrm>
              <a:off x="7318440" y="4321080"/>
              <a:ext cx="2769120" cy="3237480"/>
            </a:xfrm>
            <a:custGeom>
              <a:avLst/>
              <a:gdLst>
                <a:gd name="textAreaLeft" fmla="*/ 0 w 2769120"/>
                <a:gd name="textAreaRight" fmla="*/ 2770200 w 2769120"/>
                <a:gd name="textAreaTop" fmla="*/ 0 h 3237480"/>
                <a:gd name="textAreaBottom" fmla="*/ 3238560 h 323748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" name="Freeform 12"/>
            <p:cNvSpPr/>
            <p:nvPr/>
          </p:nvSpPr>
          <p:spPr>
            <a:xfrm>
              <a:off x="7728120" y="-9360"/>
              <a:ext cx="2361240" cy="7568280"/>
            </a:xfrm>
            <a:custGeom>
              <a:avLst/>
              <a:gdLst>
                <a:gd name="textAreaLeft" fmla="*/ 0 w 2361240"/>
                <a:gd name="textAreaRight" fmla="*/ 2362320 w 236124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" name="Freeform 13"/>
            <p:cNvSpPr/>
            <p:nvPr/>
          </p:nvSpPr>
          <p:spPr>
            <a:xfrm>
              <a:off x="9145440" y="-9360"/>
              <a:ext cx="943560" cy="7568280"/>
            </a:xfrm>
            <a:custGeom>
              <a:avLst/>
              <a:gdLst>
                <a:gd name="textAreaLeft" fmla="*/ 0 w 943560"/>
                <a:gd name="textAreaRight" fmla="*/ 944640 w 94356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" name="Freeform 14"/>
            <p:cNvSpPr/>
            <p:nvPr/>
          </p:nvSpPr>
          <p:spPr>
            <a:xfrm>
              <a:off x="8923320" y="-9360"/>
              <a:ext cx="1175400" cy="7568280"/>
            </a:xfrm>
            <a:custGeom>
              <a:avLst/>
              <a:gdLst>
                <a:gd name="textAreaLeft" fmla="*/ 0 w 1175400"/>
                <a:gd name="textAreaRight" fmla="*/ 1176480 w 117540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" name="Freeform 15"/>
            <p:cNvSpPr/>
            <p:nvPr/>
          </p:nvSpPr>
          <p:spPr>
            <a:xfrm>
              <a:off x="8894880" y="5394240"/>
              <a:ext cx="1205280" cy="2164320"/>
            </a:xfrm>
            <a:custGeom>
              <a:avLst/>
              <a:gdLst>
                <a:gd name="textAreaLeft" fmla="*/ 0 w 1205280"/>
                <a:gd name="textAreaRight" fmla="*/ 1206360 w 1205280"/>
                <a:gd name="textAreaTop" fmla="*/ 0 h 2164320"/>
                <a:gd name="textAreaBottom" fmla="*/ 2165400 h 216432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1" name="Group 17"/>
          <p:cNvGrpSpPr/>
          <p:nvPr/>
        </p:nvGrpSpPr>
        <p:grpSpPr>
          <a:xfrm>
            <a:off x="-9360" y="-9360"/>
            <a:ext cx="10109520" cy="7577640"/>
            <a:chOff x="-9360" y="-9360"/>
            <a:chExt cx="10109520" cy="7577640"/>
          </a:xfrm>
        </p:grpSpPr>
        <p:cxnSp>
          <p:nvCxnSpPr>
            <p:cNvPr id="12" name="Straight Connector 4"/>
            <p:cNvCxnSpPr/>
            <p:nvPr/>
          </p:nvCxnSpPr>
          <p:spPr>
            <a:xfrm flipV="1">
              <a:off x="5655960" y="4601880"/>
              <a:ext cx="4435200" cy="29588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3" name="Straight Connector 5"/>
            <p:cNvCxnSpPr/>
            <p:nvPr/>
          </p:nvCxnSpPr>
          <p:spPr>
            <a:xfrm>
              <a:off x="7764120" y="0"/>
              <a:ext cx="1344240" cy="756072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4" name="Freeform 29"/>
            <p:cNvSpPr/>
            <p:nvPr/>
          </p:nvSpPr>
          <p:spPr>
            <a:xfrm>
              <a:off x="7597800" y="0"/>
              <a:ext cx="2500920" cy="7568280"/>
            </a:xfrm>
            <a:custGeom>
              <a:avLst/>
              <a:gdLst>
                <a:gd name="textAreaLeft" fmla="*/ 0 w 2500920"/>
                <a:gd name="textAreaRight" fmla="*/ 2502000 w 250092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Freeform 30"/>
            <p:cNvSpPr/>
            <p:nvPr/>
          </p:nvSpPr>
          <p:spPr>
            <a:xfrm>
              <a:off x="7942320" y="-9360"/>
              <a:ext cx="2146680" cy="7568280"/>
            </a:xfrm>
            <a:custGeom>
              <a:avLst/>
              <a:gdLst>
                <a:gd name="textAreaLeft" fmla="*/ 0 w 2146680"/>
                <a:gd name="textAreaRight" fmla="*/ 2147760 w 214668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Freeform 31"/>
            <p:cNvSpPr/>
            <p:nvPr/>
          </p:nvSpPr>
          <p:spPr>
            <a:xfrm>
              <a:off x="7318440" y="4321080"/>
              <a:ext cx="2769120" cy="3237480"/>
            </a:xfrm>
            <a:custGeom>
              <a:avLst/>
              <a:gdLst>
                <a:gd name="textAreaLeft" fmla="*/ 0 w 2769120"/>
                <a:gd name="textAreaRight" fmla="*/ 2770200 w 2769120"/>
                <a:gd name="textAreaTop" fmla="*/ 0 h 3237480"/>
                <a:gd name="textAreaBottom" fmla="*/ 3238560 h 323748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Freeform 32"/>
            <p:cNvSpPr/>
            <p:nvPr/>
          </p:nvSpPr>
          <p:spPr>
            <a:xfrm>
              <a:off x="7728120" y="-9360"/>
              <a:ext cx="2361240" cy="7568280"/>
            </a:xfrm>
            <a:custGeom>
              <a:avLst/>
              <a:gdLst>
                <a:gd name="textAreaLeft" fmla="*/ 0 w 2361240"/>
                <a:gd name="textAreaRight" fmla="*/ 2362320 w 236124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Freeform 33"/>
            <p:cNvSpPr/>
            <p:nvPr/>
          </p:nvSpPr>
          <p:spPr>
            <a:xfrm>
              <a:off x="9145440" y="-9360"/>
              <a:ext cx="943560" cy="7568280"/>
            </a:xfrm>
            <a:custGeom>
              <a:avLst/>
              <a:gdLst>
                <a:gd name="textAreaLeft" fmla="*/ 0 w 943560"/>
                <a:gd name="textAreaRight" fmla="*/ 944640 w 94356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" name="Freeform 34"/>
            <p:cNvSpPr/>
            <p:nvPr/>
          </p:nvSpPr>
          <p:spPr>
            <a:xfrm>
              <a:off x="8923320" y="-9360"/>
              <a:ext cx="1175400" cy="7568280"/>
            </a:xfrm>
            <a:custGeom>
              <a:avLst/>
              <a:gdLst>
                <a:gd name="textAreaLeft" fmla="*/ 0 w 1175400"/>
                <a:gd name="textAreaRight" fmla="*/ 1176480 w 117540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" name="Freeform 35"/>
            <p:cNvSpPr/>
            <p:nvPr/>
          </p:nvSpPr>
          <p:spPr>
            <a:xfrm>
              <a:off x="8894880" y="5394240"/>
              <a:ext cx="1205280" cy="2164320"/>
            </a:xfrm>
            <a:custGeom>
              <a:avLst/>
              <a:gdLst>
                <a:gd name="textAreaLeft" fmla="*/ 0 w 1205280"/>
                <a:gd name="textAreaRight" fmla="*/ 1206360 w 1205280"/>
                <a:gd name="textAreaTop" fmla="*/ 0 h 2164320"/>
                <a:gd name="textAreaBottom" fmla="*/ 2165400 h 216432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" name="Freeform 17"/>
            <p:cNvSpPr/>
            <p:nvPr/>
          </p:nvSpPr>
          <p:spPr>
            <a:xfrm>
              <a:off x="-9360" y="-9360"/>
              <a:ext cx="951480" cy="6280560"/>
            </a:xfrm>
            <a:custGeom>
              <a:avLst/>
              <a:gdLst>
                <a:gd name="textAreaLeft" fmla="*/ 0 w 951480"/>
                <a:gd name="textAreaRight" fmla="*/ 952560 w 951480"/>
                <a:gd name="textAreaTop" fmla="*/ 0 h 6280560"/>
                <a:gd name="textAreaBottom" fmla="*/ 6281640 h 628056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600" cy="145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ftr" idx="1"/>
          </p:nvPr>
        </p:nvSpPr>
        <p:spPr>
          <a:xfrm>
            <a:off x="671400" y="6659640"/>
            <a:ext cx="50965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sldNum" idx="2"/>
          </p:nvPr>
        </p:nvSpPr>
        <p:spPr>
          <a:xfrm>
            <a:off x="7104240" y="6659640"/>
            <a:ext cx="5641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89" b="0" strike="noStrike" spc="-1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DD3CE3F-8CC3-4031-A21D-E71AB88340FF}" type="slidenum">
              <a:rPr lang="en-US" sz="989" b="0" strike="noStrike" spc="-1">
                <a:solidFill>
                  <a:schemeClr val="accent1"/>
                </a:solidFill>
                <a:latin typeface="Trebuchet MS"/>
              </a:rPr>
              <a:t>‹#›</a:t>
            </a:fld>
            <a:endParaRPr lang="en-IN" sz="989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dt" idx="3"/>
          </p:nvPr>
        </p:nvSpPr>
        <p:spPr>
          <a:xfrm>
            <a:off x="5959440" y="6659640"/>
            <a:ext cx="7531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6"/>
          <p:cNvGrpSpPr/>
          <p:nvPr/>
        </p:nvGrpSpPr>
        <p:grpSpPr>
          <a:xfrm>
            <a:off x="-9360" y="-9360"/>
            <a:ext cx="10109520" cy="7577640"/>
            <a:chOff x="-9360" y="-9360"/>
            <a:chExt cx="10109520" cy="7577640"/>
          </a:xfrm>
        </p:grpSpPr>
        <p:sp>
          <p:nvSpPr>
            <p:cNvPr id="149" name="Freeform 6"/>
            <p:cNvSpPr/>
            <p:nvPr/>
          </p:nvSpPr>
          <p:spPr>
            <a:xfrm>
              <a:off x="-9360" y="4424400"/>
              <a:ext cx="503640" cy="3143880"/>
            </a:xfrm>
            <a:custGeom>
              <a:avLst/>
              <a:gdLst>
                <a:gd name="textAreaLeft" fmla="*/ 0 w 503640"/>
                <a:gd name="textAreaRight" fmla="*/ 504720 w 503640"/>
                <a:gd name="textAreaTop" fmla="*/ 0 h 3143880"/>
                <a:gd name="textAreaBottom" fmla="*/ 3144960 h 3143880"/>
              </a:gdLst>
              <a:ahLst/>
              <a:cxn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50" name="Straight Connector 7"/>
            <p:cNvCxnSpPr/>
            <p:nvPr/>
          </p:nvCxnSpPr>
          <p:spPr>
            <a:xfrm flipV="1">
              <a:off x="5655960" y="4601880"/>
              <a:ext cx="4435200" cy="29588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51" name="Straight Connector 8"/>
            <p:cNvCxnSpPr/>
            <p:nvPr/>
          </p:nvCxnSpPr>
          <p:spPr>
            <a:xfrm>
              <a:off x="7764120" y="0"/>
              <a:ext cx="1344240" cy="756072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52" name="Freeform 9"/>
            <p:cNvSpPr/>
            <p:nvPr/>
          </p:nvSpPr>
          <p:spPr>
            <a:xfrm>
              <a:off x="7597800" y="0"/>
              <a:ext cx="2500920" cy="7568280"/>
            </a:xfrm>
            <a:custGeom>
              <a:avLst/>
              <a:gdLst>
                <a:gd name="textAreaLeft" fmla="*/ 0 w 2500920"/>
                <a:gd name="textAreaRight" fmla="*/ 2502000 w 250092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3" name="Freeform 10"/>
            <p:cNvSpPr/>
            <p:nvPr/>
          </p:nvSpPr>
          <p:spPr>
            <a:xfrm>
              <a:off x="7942320" y="-9360"/>
              <a:ext cx="2146680" cy="7568280"/>
            </a:xfrm>
            <a:custGeom>
              <a:avLst/>
              <a:gdLst>
                <a:gd name="textAreaLeft" fmla="*/ 0 w 2146680"/>
                <a:gd name="textAreaRight" fmla="*/ 2147760 w 214668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4" name="Freeform 11"/>
            <p:cNvSpPr/>
            <p:nvPr/>
          </p:nvSpPr>
          <p:spPr>
            <a:xfrm>
              <a:off x="7318440" y="4321080"/>
              <a:ext cx="2769120" cy="3237480"/>
            </a:xfrm>
            <a:custGeom>
              <a:avLst/>
              <a:gdLst>
                <a:gd name="textAreaLeft" fmla="*/ 0 w 2769120"/>
                <a:gd name="textAreaRight" fmla="*/ 2770200 w 2769120"/>
                <a:gd name="textAreaTop" fmla="*/ 0 h 3237480"/>
                <a:gd name="textAreaBottom" fmla="*/ 3238560 h 323748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5" name="Freeform 12"/>
            <p:cNvSpPr/>
            <p:nvPr/>
          </p:nvSpPr>
          <p:spPr>
            <a:xfrm>
              <a:off x="7728120" y="-9360"/>
              <a:ext cx="2361240" cy="7568280"/>
            </a:xfrm>
            <a:custGeom>
              <a:avLst/>
              <a:gdLst>
                <a:gd name="textAreaLeft" fmla="*/ 0 w 2361240"/>
                <a:gd name="textAreaRight" fmla="*/ 2362320 w 236124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6" name="Freeform 13"/>
            <p:cNvSpPr/>
            <p:nvPr/>
          </p:nvSpPr>
          <p:spPr>
            <a:xfrm>
              <a:off x="9145440" y="-9360"/>
              <a:ext cx="943560" cy="7568280"/>
            </a:xfrm>
            <a:custGeom>
              <a:avLst/>
              <a:gdLst>
                <a:gd name="textAreaLeft" fmla="*/ 0 w 943560"/>
                <a:gd name="textAreaRight" fmla="*/ 944640 w 94356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7" name="Freeform 14"/>
            <p:cNvSpPr/>
            <p:nvPr/>
          </p:nvSpPr>
          <p:spPr>
            <a:xfrm>
              <a:off x="8923320" y="-9360"/>
              <a:ext cx="1175400" cy="7568280"/>
            </a:xfrm>
            <a:custGeom>
              <a:avLst/>
              <a:gdLst>
                <a:gd name="textAreaLeft" fmla="*/ 0 w 1175400"/>
                <a:gd name="textAreaRight" fmla="*/ 1176480 w 117540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8" name="Freeform 15"/>
            <p:cNvSpPr/>
            <p:nvPr/>
          </p:nvSpPr>
          <p:spPr>
            <a:xfrm>
              <a:off x="8894880" y="5394240"/>
              <a:ext cx="1205280" cy="2164320"/>
            </a:xfrm>
            <a:custGeom>
              <a:avLst/>
              <a:gdLst>
                <a:gd name="textAreaLeft" fmla="*/ 0 w 1205280"/>
                <a:gd name="textAreaRight" fmla="*/ 1206360 w 1205280"/>
                <a:gd name="textAreaTop" fmla="*/ 0 h 2164320"/>
                <a:gd name="textAreaBottom" fmla="*/ 2165400 h 216432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59" name="PlaceHolder 1"/>
          <p:cNvSpPr>
            <a:spLocks noGrp="1"/>
          </p:cNvSpPr>
          <p:nvPr>
            <p:ph type="ftr" idx="28"/>
          </p:nvPr>
        </p:nvSpPr>
        <p:spPr>
          <a:xfrm>
            <a:off x="671400" y="6659640"/>
            <a:ext cx="50965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60" name="PlaceHolder 2"/>
          <p:cNvSpPr>
            <a:spLocks noGrp="1"/>
          </p:cNvSpPr>
          <p:nvPr>
            <p:ph type="sldNum" idx="29"/>
          </p:nvPr>
        </p:nvSpPr>
        <p:spPr>
          <a:xfrm>
            <a:off x="7104240" y="6659640"/>
            <a:ext cx="5641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89" b="0" strike="noStrike" spc="-1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C95C15B9-C93E-4F96-AB93-E1534EED429E}" type="slidenum">
              <a:rPr lang="en-US" sz="989" b="0" strike="noStrike" spc="-1">
                <a:solidFill>
                  <a:schemeClr val="accent1"/>
                </a:solidFill>
                <a:latin typeface="Trebuchet MS"/>
              </a:rPr>
              <a:t>‹#›</a:t>
            </a:fld>
            <a:endParaRPr lang="en-IN" sz="989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dt" idx="30"/>
          </p:nvPr>
        </p:nvSpPr>
        <p:spPr>
          <a:xfrm>
            <a:off x="5959440" y="6659640"/>
            <a:ext cx="7531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"/>
          <p:cNvGrpSpPr/>
          <p:nvPr/>
        </p:nvGrpSpPr>
        <p:grpSpPr>
          <a:xfrm>
            <a:off x="-9360" y="-9360"/>
            <a:ext cx="10109520" cy="7577640"/>
            <a:chOff x="-9360" y="-9360"/>
            <a:chExt cx="10109520" cy="7577640"/>
          </a:xfrm>
        </p:grpSpPr>
        <p:sp>
          <p:nvSpPr>
            <p:cNvPr id="163" name="Freeform 6"/>
            <p:cNvSpPr/>
            <p:nvPr/>
          </p:nvSpPr>
          <p:spPr>
            <a:xfrm>
              <a:off x="-9360" y="4424400"/>
              <a:ext cx="503640" cy="3143880"/>
            </a:xfrm>
            <a:custGeom>
              <a:avLst/>
              <a:gdLst>
                <a:gd name="textAreaLeft" fmla="*/ 0 w 503640"/>
                <a:gd name="textAreaRight" fmla="*/ 504720 w 503640"/>
                <a:gd name="textAreaTop" fmla="*/ 0 h 3143880"/>
                <a:gd name="textAreaBottom" fmla="*/ 3144960 h 3143880"/>
              </a:gdLst>
              <a:ahLst/>
              <a:cxn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64" name="Straight Connector 7"/>
            <p:cNvCxnSpPr/>
            <p:nvPr/>
          </p:nvCxnSpPr>
          <p:spPr>
            <a:xfrm flipV="1">
              <a:off x="5655960" y="4601880"/>
              <a:ext cx="4435200" cy="29588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65" name="Straight Connector 8"/>
            <p:cNvCxnSpPr/>
            <p:nvPr/>
          </p:nvCxnSpPr>
          <p:spPr>
            <a:xfrm>
              <a:off x="7764120" y="0"/>
              <a:ext cx="1344240" cy="756072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66" name="Freeform 9"/>
            <p:cNvSpPr/>
            <p:nvPr/>
          </p:nvSpPr>
          <p:spPr>
            <a:xfrm>
              <a:off x="7597800" y="0"/>
              <a:ext cx="2500920" cy="7568280"/>
            </a:xfrm>
            <a:custGeom>
              <a:avLst/>
              <a:gdLst>
                <a:gd name="textAreaLeft" fmla="*/ 0 w 2500920"/>
                <a:gd name="textAreaRight" fmla="*/ 2502000 w 250092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7" name="Freeform 10"/>
            <p:cNvSpPr/>
            <p:nvPr/>
          </p:nvSpPr>
          <p:spPr>
            <a:xfrm>
              <a:off x="7942320" y="-9360"/>
              <a:ext cx="2146680" cy="7568280"/>
            </a:xfrm>
            <a:custGeom>
              <a:avLst/>
              <a:gdLst>
                <a:gd name="textAreaLeft" fmla="*/ 0 w 2146680"/>
                <a:gd name="textAreaRight" fmla="*/ 2147760 w 214668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8" name="Freeform 11"/>
            <p:cNvSpPr/>
            <p:nvPr/>
          </p:nvSpPr>
          <p:spPr>
            <a:xfrm>
              <a:off x="7318440" y="4321080"/>
              <a:ext cx="2769120" cy="3237480"/>
            </a:xfrm>
            <a:custGeom>
              <a:avLst/>
              <a:gdLst>
                <a:gd name="textAreaLeft" fmla="*/ 0 w 2769120"/>
                <a:gd name="textAreaRight" fmla="*/ 2770200 w 2769120"/>
                <a:gd name="textAreaTop" fmla="*/ 0 h 3237480"/>
                <a:gd name="textAreaBottom" fmla="*/ 3238560 h 323748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9" name="Freeform 12"/>
            <p:cNvSpPr/>
            <p:nvPr/>
          </p:nvSpPr>
          <p:spPr>
            <a:xfrm>
              <a:off x="7728120" y="-9360"/>
              <a:ext cx="2361240" cy="7568280"/>
            </a:xfrm>
            <a:custGeom>
              <a:avLst/>
              <a:gdLst>
                <a:gd name="textAreaLeft" fmla="*/ 0 w 2361240"/>
                <a:gd name="textAreaRight" fmla="*/ 2362320 w 236124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0" name="Freeform 13"/>
            <p:cNvSpPr/>
            <p:nvPr/>
          </p:nvSpPr>
          <p:spPr>
            <a:xfrm>
              <a:off x="9145440" y="-9360"/>
              <a:ext cx="943560" cy="7568280"/>
            </a:xfrm>
            <a:custGeom>
              <a:avLst/>
              <a:gdLst>
                <a:gd name="textAreaLeft" fmla="*/ 0 w 943560"/>
                <a:gd name="textAreaRight" fmla="*/ 944640 w 94356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1" name="Freeform 14"/>
            <p:cNvSpPr/>
            <p:nvPr/>
          </p:nvSpPr>
          <p:spPr>
            <a:xfrm>
              <a:off x="8923320" y="-9360"/>
              <a:ext cx="1175400" cy="7568280"/>
            </a:xfrm>
            <a:custGeom>
              <a:avLst/>
              <a:gdLst>
                <a:gd name="textAreaLeft" fmla="*/ 0 w 1175400"/>
                <a:gd name="textAreaRight" fmla="*/ 1176480 w 117540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2" name="Freeform 15"/>
            <p:cNvSpPr/>
            <p:nvPr/>
          </p:nvSpPr>
          <p:spPr>
            <a:xfrm>
              <a:off x="8894880" y="5394240"/>
              <a:ext cx="1205280" cy="2164320"/>
            </a:xfrm>
            <a:custGeom>
              <a:avLst/>
              <a:gdLst>
                <a:gd name="textAreaLeft" fmla="*/ 0 w 1205280"/>
                <a:gd name="textAreaRight" fmla="*/ 1206360 w 1205280"/>
                <a:gd name="textAreaTop" fmla="*/ 0 h 2164320"/>
                <a:gd name="textAreaBottom" fmla="*/ 2165400 h 216432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600" cy="145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3413880" cy="427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 fontScale="81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256640" y="2381400"/>
            <a:ext cx="3413880" cy="427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 fontScale="81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76" name="PlaceHolder 4"/>
          <p:cNvSpPr>
            <a:spLocks noGrp="1"/>
          </p:cNvSpPr>
          <p:nvPr>
            <p:ph type="ftr" idx="31"/>
          </p:nvPr>
        </p:nvSpPr>
        <p:spPr>
          <a:xfrm>
            <a:off x="671400" y="6659640"/>
            <a:ext cx="50965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77" name="PlaceHolder 5"/>
          <p:cNvSpPr>
            <a:spLocks noGrp="1"/>
          </p:cNvSpPr>
          <p:nvPr>
            <p:ph type="sldNum" idx="32"/>
          </p:nvPr>
        </p:nvSpPr>
        <p:spPr>
          <a:xfrm>
            <a:off x="7104240" y="6659640"/>
            <a:ext cx="5641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89" b="0" strike="noStrike" spc="-1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2CE0AD2C-7314-4B84-8D45-F8428F333AB7}" type="slidenum">
              <a:rPr lang="en-US" sz="989" b="0" strike="noStrike" spc="-1">
                <a:solidFill>
                  <a:schemeClr val="accent1"/>
                </a:solidFill>
                <a:latin typeface="Trebuchet MS"/>
              </a:rPr>
              <a:t>‹#›</a:t>
            </a:fld>
            <a:endParaRPr lang="en-IN" sz="989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dt" idx="33"/>
          </p:nvPr>
        </p:nvSpPr>
        <p:spPr>
          <a:xfrm>
            <a:off x="5959440" y="6659640"/>
            <a:ext cx="7531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16"/>
          <p:cNvGrpSpPr/>
          <p:nvPr/>
        </p:nvGrpSpPr>
        <p:grpSpPr>
          <a:xfrm>
            <a:off x="-9360" y="-9360"/>
            <a:ext cx="10109520" cy="7577640"/>
            <a:chOff x="-9360" y="-9360"/>
            <a:chExt cx="10109520" cy="7577640"/>
          </a:xfrm>
        </p:grpSpPr>
        <p:sp>
          <p:nvSpPr>
            <p:cNvPr id="183" name="Freeform 6"/>
            <p:cNvSpPr/>
            <p:nvPr/>
          </p:nvSpPr>
          <p:spPr>
            <a:xfrm>
              <a:off x="-9360" y="4424400"/>
              <a:ext cx="503640" cy="3143880"/>
            </a:xfrm>
            <a:custGeom>
              <a:avLst/>
              <a:gdLst>
                <a:gd name="textAreaLeft" fmla="*/ 0 w 503640"/>
                <a:gd name="textAreaRight" fmla="*/ 504720 w 503640"/>
                <a:gd name="textAreaTop" fmla="*/ 0 h 3143880"/>
                <a:gd name="textAreaBottom" fmla="*/ 3144960 h 3143880"/>
              </a:gdLst>
              <a:ahLst/>
              <a:cxn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84" name="Straight Connector 7"/>
            <p:cNvCxnSpPr/>
            <p:nvPr/>
          </p:nvCxnSpPr>
          <p:spPr>
            <a:xfrm flipV="1">
              <a:off x="5655960" y="4601880"/>
              <a:ext cx="4435200" cy="29588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85" name="Straight Connector 8"/>
            <p:cNvCxnSpPr/>
            <p:nvPr/>
          </p:nvCxnSpPr>
          <p:spPr>
            <a:xfrm>
              <a:off x="7764120" y="0"/>
              <a:ext cx="1344240" cy="756072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86" name="Freeform 9"/>
            <p:cNvSpPr/>
            <p:nvPr/>
          </p:nvSpPr>
          <p:spPr>
            <a:xfrm>
              <a:off x="7597800" y="0"/>
              <a:ext cx="2500920" cy="7568280"/>
            </a:xfrm>
            <a:custGeom>
              <a:avLst/>
              <a:gdLst>
                <a:gd name="textAreaLeft" fmla="*/ 0 w 2500920"/>
                <a:gd name="textAreaRight" fmla="*/ 2502000 w 250092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7" name="Freeform 10"/>
            <p:cNvSpPr/>
            <p:nvPr/>
          </p:nvSpPr>
          <p:spPr>
            <a:xfrm>
              <a:off x="7942320" y="-9360"/>
              <a:ext cx="2146680" cy="7568280"/>
            </a:xfrm>
            <a:custGeom>
              <a:avLst/>
              <a:gdLst>
                <a:gd name="textAreaLeft" fmla="*/ 0 w 2146680"/>
                <a:gd name="textAreaRight" fmla="*/ 2147760 w 214668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8" name="Freeform 11"/>
            <p:cNvSpPr/>
            <p:nvPr/>
          </p:nvSpPr>
          <p:spPr>
            <a:xfrm>
              <a:off x="7318440" y="4321080"/>
              <a:ext cx="2769120" cy="3237480"/>
            </a:xfrm>
            <a:custGeom>
              <a:avLst/>
              <a:gdLst>
                <a:gd name="textAreaLeft" fmla="*/ 0 w 2769120"/>
                <a:gd name="textAreaRight" fmla="*/ 2770200 w 2769120"/>
                <a:gd name="textAreaTop" fmla="*/ 0 h 3237480"/>
                <a:gd name="textAreaBottom" fmla="*/ 3238560 h 323748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9" name="Freeform 12"/>
            <p:cNvSpPr/>
            <p:nvPr/>
          </p:nvSpPr>
          <p:spPr>
            <a:xfrm>
              <a:off x="7728120" y="-9360"/>
              <a:ext cx="2361240" cy="7568280"/>
            </a:xfrm>
            <a:custGeom>
              <a:avLst/>
              <a:gdLst>
                <a:gd name="textAreaLeft" fmla="*/ 0 w 2361240"/>
                <a:gd name="textAreaRight" fmla="*/ 2362320 w 236124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0" name="Freeform 13"/>
            <p:cNvSpPr/>
            <p:nvPr/>
          </p:nvSpPr>
          <p:spPr>
            <a:xfrm>
              <a:off x="9145440" y="-9360"/>
              <a:ext cx="943560" cy="7568280"/>
            </a:xfrm>
            <a:custGeom>
              <a:avLst/>
              <a:gdLst>
                <a:gd name="textAreaLeft" fmla="*/ 0 w 943560"/>
                <a:gd name="textAreaRight" fmla="*/ 944640 w 94356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1" name="Freeform 14"/>
            <p:cNvSpPr/>
            <p:nvPr/>
          </p:nvSpPr>
          <p:spPr>
            <a:xfrm>
              <a:off x="8923320" y="-9360"/>
              <a:ext cx="1175400" cy="7568280"/>
            </a:xfrm>
            <a:custGeom>
              <a:avLst/>
              <a:gdLst>
                <a:gd name="textAreaLeft" fmla="*/ 0 w 1175400"/>
                <a:gd name="textAreaRight" fmla="*/ 1176480 w 117540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2" name="Freeform 15"/>
            <p:cNvSpPr/>
            <p:nvPr/>
          </p:nvSpPr>
          <p:spPr>
            <a:xfrm>
              <a:off x="8894880" y="5394240"/>
              <a:ext cx="1205280" cy="2164320"/>
            </a:xfrm>
            <a:custGeom>
              <a:avLst/>
              <a:gdLst>
                <a:gd name="textAreaLeft" fmla="*/ 0 w 1205280"/>
                <a:gd name="textAreaRight" fmla="*/ 1206360 w 1205280"/>
                <a:gd name="textAreaTop" fmla="*/ 0 h 2164320"/>
                <a:gd name="textAreaBottom" fmla="*/ 2165400 h 216432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3" name="PlaceHolder 1"/>
          <p:cNvSpPr>
            <a:spLocks noGrp="1"/>
          </p:cNvSpPr>
          <p:nvPr>
            <p:ph type="ftr" idx="34"/>
          </p:nvPr>
        </p:nvSpPr>
        <p:spPr>
          <a:xfrm>
            <a:off x="671400" y="6659640"/>
            <a:ext cx="50965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35"/>
          </p:nvPr>
        </p:nvSpPr>
        <p:spPr>
          <a:xfrm>
            <a:off x="7104240" y="6659640"/>
            <a:ext cx="5641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89" b="0" strike="noStrike" spc="-1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E0FC18E0-C8CD-4AD4-A33B-5A6D9A6C24ED}" type="slidenum">
              <a:rPr lang="en-US" sz="989" b="0" strike="noStrike" spc="-1">
                <a:solidFill>
                  <a:schemeClr val="accent1"/>
                </a:solidFill>
                <a:latin typeface="Trebuchet MS"/>
              </a:rPr>
              <a:t>‹#›</a:t>
            </a:fld>
            <a:endParaRPr lang="en-IN" sz="989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6"/>
          </p:nvPr>
        </p:nvSpPr>
        <p:spPr>
          <a:xfrm>
            <a:off x="5959440" y="6659640"/>
            <a:ext cx="7531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 16"/>
          <p:cNvGrpSpPr/>
          <p:nvPr/>
        </p:nvGrpSpPr>
        <p:grpSpPr>
          <a:xfrm>
            <a:off x="-9360" y="-9360"/>
            <a:ext cx="10109520" cy="7577640"/>
            <a:chOff x="-9360" y="-9360"/>
            <a:chExt cx="10109520" cy="7577640"/>
          </a:xfrm>
        </p:grpSpPr>
        <p:sp>
          <p:nvSpPr>
            <p:cNvPr id="197" name="Freeform 6"/>
            <p:cNvSpPr/>
            <p:nvPr/>
          </p:nvSpPr>
          <p:spPr>
            <a:xfrm>
              <a:off x="-9360" y="4424400"/>
              <a:ext cx="503640" cy="3143880"/>
            </a:xfrm>
            <a:custGeom>
              <a:avLst/>
              <a:gdLst>
                <a:gd name="textAreaLeft" fmla="*/ 0 w 503640"/>
                <a:gd name="textAreaRight" fmla="*/ 504720 w 503640"/>
                <a:gd name="textAreaTop" fmla="*/ 0 h 3143880"/>
                <a:gd name="textAreaBottom" fmla="*/ 3144960 h 3143880"/>
              </a:gdLst>
              <a:ahLst/>
              <a:cxn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98" name="Straight Connector 7"/>
            <p:cNvCxnSpPr/>
            <p:nvPr/>
          </p:nvCxnSpPr>
          <p:spPr>
            <a:xfrm flipV="1">
              <a:off x="5655960" y="4601880"/>
              <a:ext cx="4435200" cy="29588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99" name="Straight Connector 8"/>
            <p:cNvCxnSpPr/>
            <p:nvPr/>
          </p:nvCxnSpPr>
          <p:spPr>
            <a:xfrm>
              <a:off x="7764120" y="0"/>
              <a:ext cx="1344240" cy="756072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200" name="Freeform 9"/>
            <p:cNvSpPr/>
            <p:nvPr/>
          </p:nvSpPr>
          <p:spPr>
            <a:xfrm>
              <a:off x="7597800" y="0"/>
              <a:ext cx="2500920" cy="7568280"/>
            </a:xfrm>
            <a:custGeom>
              <a:avLst/>
              <a:gdLst>
                <a:gd name="textAreaLeft" fmla="*/ 0 w 2500920"/>
                <a:gd name="textAreaRight" fmla="*/ 2502000 w 250092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1" name="Freeform 10"/>
            <p:cNvSpPr/>
            <p:nvPr/>
          </p:nvSpPr>
          <p:spPr>
            <a:xfrm>
              <a:off x="7942320" y="-9360"/>
              <a:ext cx="2146680" cy="7568280"/>
            </a:xfrm>
            <a:custGeom>
              <a:avLst/>
              <a:gdLst>
                <a:gd name="textAreaLeft" fmla="*/ 0 w 2146680"/>
                <a:gd name="textAreaRight" fmla="*/ 2147760 w 214668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2" name="Freeform 11"/>
            <p:cNvSpPr/>
            <p:nvPr/>
          </p:nvSpPr>
          <p:spPr>
            <a:xfrm>
              <a:off x="7318440" y="4321080"/>
              <a:ext cx="2769120" cy="3237480"/>
            </a:xfrm>
            <a:custGeom>
              <a:avLst/>
              <a:gdLst>
                <a:gd name="textAreaLeft" fmla="*/ 0 w 2769120"/>
                <a:gd name="textAreaRight" fmla="*/ 2770200 w 2769120"/>
                <a:gd name="textAreaTop" fmla="*/ 0 h 3237480"/>
                <a:gd name="textAreaBottom" fmla="*/ 3238560 h 323748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3" name="Freeform 12"/>
            <p:cNvSpPr/>
            <p:nvPr/>
          </p:nvSpPr>
          <p:spPr>
            <a:xfrm>
              <a:off x="7728120" y="-9360"/>
              <a:ext cx="2361240" cy="7568280"/>
            </a:xfrm>
            <a:custGeom>
              <a:avLst/>
              <a:gdLst>
                <a:gd name="textAreaLeft" fmla="*/ 0 w 2361240"/>
                <a:gd name="textAreaRight" fmla="*/ 2362320 w 236124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4" name="Freeform 13"/>
            <p:cNvSpPr/>
            <p:nvPr/>
          </p:nvSpPr>
          <p:spPr>
            <a:xfrm>
              <a:off x="9145440" y="-9360"/>
              <a:ext cx="943560" cy="7568280"/>
            </a:xfrm>
            <a:custGeom>
              <a:avLst/>
              <a:gdLst>
                <a:gd name="textAreaLeft" fmla="*/ 0 w 943560"/>
                <a:gd name="textAreaRight" fmla="*/ 944640 w 94356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5" name="Freeform 14"/>
            <p:cNvSpPr/>
            <p:nvPr/>
          </p:nvSpPr>
          <p:spPr>
            <a:xfrm>
              <a:off x="8923320" y="-9360"/>
              <a:ext cx="1175400" cy="7568280"/>
            </a:xfrm>
            <a:custGeom>
              <a:avLst/>
              <a:gdLst>
                <a:gd name="textAreaLeft" fmla="*/ 0 w 1175400"/>
                <a:gd name="textAreaRight" fmla="*/ 1176480 w 117540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6" name="Freeform 15"/>
            <p:cNvSpPr/>
            <p:nvPr/>
          </p:nvSpPr>
          <p:spPr>
            <a:xfrm>
              <a:off x="8894880" y="5394240"/>
              <a:ext cx="1205280" cy="2164320"/>
            </a:xfrm>
            <a:custGeom>
              <a:avLst/>
              <a:gdLst>
                <a:gd name="textAreaLeft" fmla="*/ 0 w 1205280"/>
                <a:gd name="textAreaRight" fmla="*/ 1206360 w 1205280"/>
                <a:gd name="textAreaTop" fmla="*/ 0 h 2164320"/>
                <a:gd name="textAreaBottom" fmla="*/ 2165400 h 216432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600" cy="145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8" name="PlaceHolder 2"/>
          <p:cNvSpPr>
            <a:spLocks noGrp="1"/>
          </p:cNvSpPr>
          <p:nvPr>
            <p:ph type="ftr" idx="37"/>
          </p:nvPr>
        </p:nvSpPr>
        <p:spPr>
          <a:xfrm>
            <a:off x="671400" y="6659640"/>
            <a:ext cx="50965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09" name="PlaceHolder 3"/>
          <p:cNvSpPr>
            <a:spLocks noGrp="1"/>
          </p:cNvSpPr>
          <p:nvPr>
            <p:ph type="sldNum" idx="38"/>
          </p:nvPr>
        </p:nvSpPr>
        <p:spPr>
          <a:xfrm>
            <a:off x="7104240" y="6659640"/>
            <a:ext cx="5641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89" b="0" strike="noStrike" spc="-1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68694FB1-7FC3-4FB8-9FBD-FF058EE2BAED}" type="slidenum">
              <a:rPr lang="en-US" sz="989" b="0" strike="noStrike" spc="-1">
                <a:solidFill>
                  <a:schemeClr val="accent1"/>
                </a:solidFill>
                <a:latin typeface="Trebuchet MS"/>
              </a:rPr>
              <a:t>‹#›</a:t>
            </a:fld>
            <a:endParaRPr lang="en-IN" sz="989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dt" idx="39"/>
          </p:nvPr>
        </p:nvSpPr>
        <p:spPr>
          <a:xfrm>
            <a:off x="5959440" y="6659640"/>
            <a:ext cx="7531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16"/>
          <p:cNvGrpSpPr/>
          <p:nvPr/>
        </p:nvGrpSpPr>
        <p:grpSpPr>
          <a:xfrm>
            <a:off x="-9360" y="-9360"/>
            <a:ext cx="10109520" cy="7577640"/>
            <a:chOff x="-9360" y="-9360"/>
            <a:chExt cx="10109520" cy="7577640"/>
          </a:xfrm>
        </p:grpSpPr>
        <p:sp>
          <p:nvSpPr>
            <p:cNvPr id="213" name="Freeform 6"/>
            <p:cNvSpPr/>
            <p:nvPr/>
          </p:nvSpPr>
          <p:spPr>
            <a:xfrm>
              <a:off x="-9360" y="4424400"/>
              <a:ext cx="503640" cy="3143880"/>
            </a:xfrm>
            <a:custGeom>
              <a:avLst/>
              <a:gdLst>
                <a:gd name="textAreaLeft" fmla="*/ 0 w 503640"/>
                <a:gd name="textAreaRight" fmla="*/ 504720 w 503640"/>
                <a:gd name="textAreaTop" fmla="*/ 0 h 3143880"/>
                <a:gd name="textAreaBottom" fmla="*/ 3144960 h 3143880"/>
              </a:gdLst>
              <a:ahLst/>
              <a:cxn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14" name="Straight Connector 7"/>
            <p:cNvCxnSpPr/>
            <p:nvPr/>
          </p:nvCxnSpPr>
          <p:spPr>
            <a:xfrm flipV="1">
              <a:off x="5655960" y="4601880"/>
              <a:ext cx="4435200" cy="29588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15" name="Straight Connector 8"/>
            <p:cNvCxnSpPr/>
            <p:nvPr/>
          </p:nvCxnSpPr>
          <p:spPr>
            <a:xfrm>
              <a:off x="7764120" y="0"/>
              <a:ext cx="1344240" cy="756072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216" name="Freeform 9"/>
            <p:cNvSpPr/>
            <p:nvPr/>
          </p:nvSpPr>
          <p:spPr>
            <a:xfrm>
              <a:off x="7597800" y="0"/>
              <a:ext cx="2500920" cy="7568280"/>
            </a:xfrm>
            <a:custGeom>
              <a:avLst/>
              <a:gdLst>
                <a:gd name="textAreaLeft" fmla="*/ 0 w 2500920"/>
                <a:gd name="textAreaRight" fmla="*/ 2502000 w 250092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7" name="Freeform 10"/>
            <p:cNvSpPr/>
            <p:nvPr/>
          </p:nvSpPr>
          <p:spPr>
            <a:xfrm>
              <a:off x="7942320" y="-9360"/>
              <a:ext cx="2146680" cy="7568280"/>
            </a:xfrm>
            <a:custGeom>
              <a:avLst/>
              <a:gdLst>
                <a:gd name="textAreaLeft" fmla="*/ 0 w 2146680"/>
                <a:gd name="textAreaRight" fmla="*/ 2147760 w 214668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8" name="Freeform 11"/>
            <p:cNvSpPr/>
            <p:nvPr/>
          </p:nvSpPr>
          <p:spPr>
            <a:xfrm>
              <a:off x="7318440" y="4321080"/>
              <a:ext cx="2769120" cy="3237480"/>
            </a:xfrm>
            <a:custGeom>
              <a:avLst/>
              <a:gdLst>
                <a:gd name="textAreaLeft" fmla="*/ 0 w 2769120"/>
                <a:gd name="textAreaRight" fmla="*/ 2770200 w 2769120"/>
                <a:gd name="textAreaTop" fmla="*/ 0 h 3237480"/>
                <a:gd name="textAreaBottom" fmla="*/ 3238560 h 323748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9" name="Freeform 12"/>
            <p:cNvSpPr/>
            <p:nvPr/>
          </p:nvSpPr>
          <p:spPr>
            <a:xfrm>
              <a:off x="7728120" y="-9360"/>
              <a:ext cx="2361240" cy="7568280"/>
            </a:xfrm>
            <a:custGeom>
              <a:avLst/>
              <a:gdLst>
                <a:gd name="textAreaLeft" fmla="*/ 0 w 2361240"/>
                <a:gd name="textAreaRight" fmla="*/ 2362320 w 236124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0" name="Freeform 13"/>
            <p:cNvSpPr/>
            <p:nvPr/>
          </p:nvSpPr>
          <p:spPr>
            <a:xfrm>
              <a:off x="9145440" y="-9360"/>
              <a:ext cx="943560" cy="7568280"/>
            </a:xfrm>
            <a:custGeom>
              <a:avLst/>
              <a:gdLst>
                <a:gd name="textAreaLeft" fmla="*/ 0 w 943560"/>
                <a:gd name="textAreaRight" fmla="*/ 944640 w 94356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1" name="Freeform 14"/>
            <p:cNvSpPr/>
            <p:nvPr/>
          </p:nvSpPr>
          <p:spPr>
            <a:xfrm>
              <a:off x="8923320" y="-9360"/>
              <a:ext cx="1175400" cy="7568280"/>
            </a:xfrm>
            <a:custGeom>
              <a:avLst/>
              <a:gdLst>
                <a:gd name="textAreaLeft" fmla="*/ 0 w 1175400"/>
                <a:gd name="textAreaRight" fmla="*/ 1176480 w 117540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2" name="Freeform 15"/>
            <p:cNvSpPr/>
            <p:nvPr/>
          </p:nvSpPr>
          <p:spPr>
            <a:xfrm>
              <a:off x="8894880" y="5394240"/>
              <a:ext cx="1205280" cy="2164320"/>
            </a:xfrm>
            <a:custGeom>
              <a:avLst/>
              <a:gdLst>
                <a:gd name="textAreaLeft" fmla="*/ 0 w 1205280"/>
                <a:gd name="textAreaRight" fmla="*/ 1206360 w 1205280"/>
                <a:gd name="textAreaTop" fmla="*/ 0 h 2164320"/>
                <a:gd name="textAreaBottom" fmla="*/ 2165400 h 216432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23" name="PlaceHolder 1"/>
          <p:cNvSpPr>
            <a:spLocks noGrp="1"/>
          </p:cNvSpPr>
          <p:nvPr>
            <p:ph type="ftr" idx="40"/>
          </p:nvPr>
        </p:nvSpPr>
        <p:spPr>
          <a:xfrm>
            <a:off x="671400" y="6659640"/>
            <a:ext cx="50965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24" name="PlaceHolder 2"/>
          <p:cNvSpPr>
            <a:spLocks noGrp="1"/>
          </p:cNvSpPr>
          <p:nvPr>
            <p:ph type="sldNum" idx="41"/>
          </p:nvPr>
        </p:nvSpPr>
        <p:spPr>
          <a:xfrm>
            <a:off x="7104240" y="6659640"/>
            <a:ext cx="5641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89" b="0" strike="noStrike" spc="-1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54D70605-A634-4EDC-8E70-81AF889988C7}" type="slidenum">
              <a:rPr lang="en-US" sz="989" b="0" strike="noStrike" spc="-1">
                <a:solidFill>
                  <a:schemeClr val="accent1"/>
                </a:solidFill>
                <a:latin typeface="Trebuchet MS"/>
              </a:rPr>
              <a:t>‹#›</a:t>
            </a:fld>
            <a:endParaRPr lang="en-IN" sz="989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dt" idx="42"/>
          </p:nvPr>
        </p:nvSpPr>
        <p:spPr>
          <a:xfrm>
            <a:off x="5959440" y="6659640"/>
            <a:ext cx="7531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16"/>
          <p:cNvGrpSpPr/>
          <p:nvPr/>
        </p:nvGrpSpPr>
        <p:grpSpPr>
          <a:xfrm>
            <a:off x="-9360" y="-9360"/>
            <a:ext cx="10109520" cy="7577640"/>
            <a:chOff x="-9360" y="-9360"/>
            <a:chExt cx="10109520" cy="7577640"/>
          </a:xfrm>
        </p:grpSpPr>
        <p:sp>
          <p:nvSpPr>
            <p:cNvPr id="227" name="Freeform 6"/>
            <p:cNvSpPr/>
            <p:nvPr/>
          </p:nvSpPr>
          <p:spPr>
            <a:xfrm>
              <a:off x="-9360" y="4424400"/>
              <a:ext cx="503640" cy="3143880"/>
            </a:xfrm>
            <a:custGeom>
              <a:avLst/>
              <a:gdLst>
                <a:gd name="textAreaLeft" fmla="*/ 0 w 503640"/>
                <a:gd name="textAreaRight" fmla="*/ 504720 w 503640"/>
                <a:gd name="textAreaTop" fmla="*/ 0 h 3143880"/>
                <a:gd name="textAreaBottom" fmla="*/ 3144960 h 3143880"/>
              </a:gdLst>
              <a:ahLst/>
              <a:cxn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28" name="Straight Connector 7"/>
            <p:cNvCxnSpPr/>
            <p:nvPr/>
          </p:nvCxnSpPr>
          <p:spPr>
            <a:xfrm flipV="1">
              <a:off x="5655960" y="4601880"/>
              <a:ext cx="4435200" cy="29588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29" name="Straight Connector 8"/>
            <p:cNvCxnSpPr/>
            <p:nvPr/>
          </p:nvCxnSpPr>
          <p:spPr>
            <a:xfrm>
              <a:off x="7764120" y="0"/>
              <a:ext cx="1344240" cy="756072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230" name="Freeform 9"/>
            <p:cNvSpPr/>
            <p:nvPr/>
          </p:nvSpPr>
          <p:spPr>
            <a:xfrm>
              <a:off x="7597800" y="0"/>
              <a:ext cx="2500920" cy="7568280"/>
            </a:xfrm>
            <a:custGeom>
              <a:avLst/>
              <a:gdLst>
                <a:gd name="textAreaLeft" fmla="*/ 0 w 2500920"/>
                <a:gd name="textAreaRight" fmla="*/ 2502000 w 250092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1" name="Freeform 10"/>
            <p:cNvSpPr/>
            <p:nvPr/>
          </p:nvSpPr>
          <p:spPr>
            <a:xfrm>
              <a:off x="7942320" y="-9360"/>
              <a:ext cx="2146680" cy="7568280"/>
            </a:xfrm>
            <a:custGeom>
              <a:avLst/>
              <a:gdLst>
                <a:gd name="textAreaLeft" fmla="*/ 0 w 2146680"/>
                <a:gd name="textAreaRight" fmla="*/ 2147760 w 214668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2" name="Freeform 11"/>
            <p:cNvSpPr/>
            <p:nvPr/>
          </p:nvSpPr>
          <p:spPr>
            <a:xfrm>
              <a:off x="7318440" y="4321080"/>
              <a:ext cx="2769120" cy="3237480"/>
            </a:xfrm>
            <a:custGeom>
              <a:avLst/>
              <a:gdLst>
                <a:gd name="textAreaLeft" fmla="*/ 0 w 2769120"/>
                <a:gd name="textAreaRight" fmla="*/ 2770200 w 2769120"/>
                <a:gd name="textAreaTop" fmla="*/ 0 h 3237480"/>
                <a:gd name="textAreaBottom" fmla="*/ 3238560 h 323748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3" name="Freeform 12"/>
            <p:cNvSpPr/>
            <p:nvPr/>
          </p:nvSpPr>
          <p:spPr>
            <a:xfrm>
              <a:off x="7728120" y="-9360"/>
              <a:ext cx="2361240" cy="7568280"/>
            </a:xfrm>
            <a:custGeom>
              <a:avLst/>
              <a:gdLst>
                <a:gd name="textAreaLeft" fmla="*/ 0 w 2361240"/>
                <a:gd name="textAreaRight" fmla="*/ 2362320 w 236124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4" name="Freeform 13"/>
            <p:cNvSpPr/>
            <p:nvPr/>
          </p:nvSpPr>
          <p:spPr>
            <a:xfrm>
              <a:off x="9145440" y="-9360"/>
              <a:ext cx="943560" cy="7568280"/>
            </a:xfrm>
            <a:custGeom>
              <a:avLst/>
              <a:gdLst>
                <a:gd name="textAreaLeft" fmla="*/ 0 w 943560"/>
                <a:gd name="textAreaRight" fmla="*/ 944640 w 94356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5" name="Freeform 14"/>
            <p:cNvSpPr/>
            <p:nvPr/>
          </p:nvSpPr>
          <p:spPr>
            <a:xfrm>
              <a:off x="8923320" y="-9360"/>
              <a:ext cx="1175400" cy="7568280"/>
            </a:xfrm>
            <a:custGeom>
              <a:avLst/>
              <a:gdLst>
                <a:gd name="textAreaLeft" fmla="*/ 0 w 1175400"/>
                <a:gd name="textAreaRight" fmla="*/ 1176480 w 117540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6" name="Freeform 15"/>
            <p:cNvSpPr/>
            <p:nvPr/>
          </p:nvSpPr>
          <p:spPr>
            <a:xfrm>
              <a:off x="8894880" y="5394240"/>
              <a:ext cx="1205280" cy="2164320"/>
            </a:xfrm>
            <a:custGeom>
              <a:avLst/>
              <a:gdLst>
                <a:gd name="textAreaLeft" fmla="*/ 0 w 1205280"/>
                <a:gd name="textAreaRight" fmla="*/ 1206360 w 1205280"/>
                <a:gd name="textAreaTop" fmla="*/ 0 h 2164320"/>
                <a:gd name="textAreaBottom" fmla="*/ 2165400 h 216432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37" name="PlaceHolder 1"/>
          <p:cNvSpPr>
            <a:spLocks noGrp="1"/>
          </p:cNvSpPr>
          <p:nvPr>
            <p:ph type="ftr" idx="43"/>
          </p:nvPr>
        </p:nvSpPr>
        <p:spPr>
          <a:xfrm>
            <a:off x="671400" y="6659640"/>
            <a:ext cx="50965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38" name="PlaceHolder 2"/>
          <p:cNvSpPr>
            <a:spLocks noGrp="1"/>
          </p:cNvSpPr>
          <p:nvPr>
            <p:ph type="sldNum" idx="44"/>
          </p:nvPr>
        </p:nvSpPr>
        <p:spPr>
          <a:xfrm>
            <a:off x="7104240" y="6659640"/>
            <a:ext cx="5641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89" b="0" strike="noStrike" spc="-1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66497E7B-0892-43AF-9DC9-8FD7002FDECC}" type="slidenum">
              <a:rPr lang="en-US" sz="989" b="0" strike="noStrike" spc="-1">
                <a:solidFill>
                  <a:schemeClr val="accent1"/>
                </a:solidFill>
                <a:latin typeface="Trebuchet MS"/>
              </a:rPr>
              <a:t>‹#›</a:t>
            </a:fld>
            <a:endParaRPr lang="en-IN" sz="989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dt" idx="45"/>
          </p:nvPr>
        </p:nvSpPr>
        <p:spPr>
          <a:xfrm>
            <a:off x="5959440" y="6659640"/>
            <a:ext cx="7531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 16"/>
          <p:cNvGrpSpPr/>
          <p:nvPr/>
        </p:nvGrpSpPr>
        <p:grpSpPr>
          <a:xfrm>
            <a:off x="-9360" y="-9360"/>
            <a:ext cx="10109520" cy="7577640"/>
            <a:chOff x="-9360" y="-9360"/>
            <a:chExt cx="10109520" cy="7577640"/>
          </a:xfrm>
        </p:grpSpPr>
        <p:sp>
          <p:nvSpPr>
            <p:cNvPr id="241" name="Freeform 6"/>
            <p:cNvSpPr/>
            <p:nvPr/>
          </p:nvSpPr>
          <p:spPr>
            <a:xfrm>
              <a:off x="-9360" y="4424400"/>
              <a:ext cx="503640" cy="3143880"/>
            </a:xfrm>
            <a:custGeom>
              <a:avLst/>
              <a:gdLst>
                <a:gd name="textAreaLeft" fmla="*/ 0 w 503640"/>
                <a:gd name="textAreaRight" fmla="*/ 504720 w 503640"/>
                <a:gd name="textAreaTop" fmla="*/ 0 h 3143880"/>
                <a:gd name="textAreaBottom" fmla="*/ 3144960 h 3143880"/>
              </a:gdLst>
              <a:ahLst/>
              <a:cxn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42" name="Straight Connector 7"/>
            <p:cNvCxnSpPr/>
            <p:nvPr/>
          </p:nvCxnSpPr>
          <p:spPr>
            <a:xfrm flipV="1">
              <a:off x="5655960" y="4601880"/>
              <a:ext cx="4435200" cy="29588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43" name="Straight Connector 8"/>
            <p:cNvCxnSpPr/>
            <p:nvPr/>
          </p:nvCxnSpPr>
          <p:spPr>
            <a:xfrm>
              <a:off x="7764120" y="0"/>
              <a:ext cx="1344240" cy="756072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244" name="Freeform 9"/>
            <p:cNvSpPr/>
            <p:nvPr/>
          </p:nvSpPr>
          <p:spPr>
            <a:xfrm>
              <a:off x="7597800" y="0"/>
              <a:ext cx="2500920" cy="7568280"/>
            </a:xfrm>
            <a:custGeom>
              <a:avLst/>
              <a:gdLst>
                <a:gd name="textAreaLeft" fmla="*/ 0 w 2500920"/>
                <a:gd name="textAreaRight" fmla="*/ 2502000 w 250092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5" name="Freeform 10"/>
            <p:cNvSpPr/>
            <p:nvPr/>
          </p:nvSpPr>
          <p:spPr>
            <a:xfrm>
              <a:off x="7942320" y="-9360"/>
              <a:ext cx="2146680" cy="7568280"/>
            </a:xfrm>
            <a:custGeom>
              <a:avLst/>
              <a:gdLst>
                <a:gd name="textAreaLeft" fmla="*/ 0 w 2146680"/>
                <a:gd name="textAreaRight" fmla="*/ 2147760 w 214668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6" name="Freeform 11"/>
            <p:cNvSpPr/>
            <p:nvPr/>
          </p:nvSpPr>
          <p:spPr>
            <a:xfrm>
              <a:off x="7318440" y="4321080"/>
              <a:ext cx="2769120" cy="3237480"/>
            </a:xfrm>
            <a:custGeom>
              <a:avLst/>
              <a:gdLst>
                <a:gd name="textAreaLeft" fmla="*/ 0 w 2769120"/>
                <a:gd name="textAreaRight" fmla="*/ 2770200 w 2769120"/>
                <a:gd name="textAreaTop" fmla="*/ 0 h 3237480"/>
                <a:gd name="textAreaBottom" fmla="*/ 3238560 h 323748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7" name="Freeform 12"/>
            <p:cNvSpPr/>
            <p:nvPr/>
          </p:nvSpPr>
          <p:spPr>
            <a:xfrm>
              <a:off x="7728120" y="-9360"/>
              <a:ext cx="2361240" cy="7568280"/>
            </a:xfrm>
            <a:custGeom>
              <a:avLst/>
              <a:gdLst>
                <a:gd name="textAreaLeft" fmla="*/ 0 w 2361240"/>
                <a:gd name="textAreaRight" fmla="*/ 2362320 w 236124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8" name="Freeform 13"/>
            <p:cNvSpPr/>
            <p:nvPr/>
          </p:nvSpPr>
          <p:spPr>
            <a:xfrm>
              <a:off x="9145440" y="-9360"/>
              <a:ext cx="943560" cy="7568280"/>
            </a:xfrm>
            <a:custGeom>
              <a:avLst/>
              <a:gdLst>
                <a:gd name="textAreaLeft" fmla="*/ 0 w 943560"/>
                <a:gd name="textAreaRight" fmla="*/ 944640 w 94356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9" name="Freeform 14"/>
            <p:cNvSpPr/>
            <p:nvPr/>
          </p:nvSpPr>
          <p:spPr>
            <a:xfrm>
              <a:off x="8923320" y="-9360"/>
              <a:ext cx="1175400" cy="7568280"/>
            </a:xfrm>
            <a:custGeom>
              <a:avLst/>
              <a:gdLst>
                <a:gd name="textAreaLeft" fmla="*/ 0 w 1175400"/>
                <a:gd name="textAreaRight" fmla="*/ 1176480 w 117540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0" name="Freeform 15"/>
            <p:cNvSpPr/>
            <p:nvPr/>
          </p:nvSpPr>
          <p:spPr>
            <a:xfrm>
              <a:off x="8894880" y="5394240"/>
              <a:ext cx="1205280" cy="2164320"/>
            </a:xfrm>
            <a:custGeom>
              <a:avLst/>
              <a:gdLst>
                <a:gd name="textAreaLeft" fmla="*/ 0 w 1205280"/>
                <a:gd name="textAreaRight" fmla="*/ 1206360 w 1205280"/>
                <a:gd name="textAreaTop" fmla="*/ 0 h 2164320"/>
                <a:gd name="textAreaBottom" fmla="*/ 2165400 h 216432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51" name="PlaceHolder 1"/>
          <p:cNvSpPr>
            <a:spLocks noGrp="1"/>
          </p:cNvSpPr>
          <p:nvPr>
            <p:ph type="ftr" idx="46"/>
          </p:nvPr>
        </p:nvSpPr>
        <p:spPr>
          <a:xfrm>
            <a:off x="671400" y="6659640"/>
            <a:ext cx="50965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52" name="PlaceHolder 2"/>
          <p:cNvSpPr>
            <a:spLocks noGrp="1"/>
          </p:cNvSpPr>
          <p:nvPr>
            <p:ph type="sldNum" idx="47"/>
          </p:nvPr>
        </p:nvSpPr>
        <p:spPr>
          <a:xfrm>
            <a:off x="7104240" y="6659640"/>
            <a:ext cx="5641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89" b="0" strike="noStrike" spc="-1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E41E3415-D154-4708-A9ED-99052E3FED0C}" type="slidenum">
              <a:rPr lang="en-US" sz="989" b="0" strike="noStrike" spc="-1">
                <a:solidFill>
                  <a:schemeClr val="accent1"/>
                </a:solidFill>
                <a:latin typeface="Trebuchet MS"/>
              </a:rPr>
              <a:t>‹#›</a:t>
            </a:fld>
            <a:endParaRPr lang="en-IN" sz="989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dt" idx="48"/>
          </p:nvPr>
        </p:nvSpPr>
        <p:spPr>
          <a:xfrm>
            <a:off x="5959440" y="6659640"/>
            <a:ext cx="7531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16"/>
          <p:cNvGrpSpPr/>
          <p:nvPr/>
        </p:nvGrpSpPr>
        <p:grpSpPr>
          <a:xfrm>
            <a:off x="-9360" y="-9360"/>
            <a:ext cx="10109520" cy="7577640"/>
            <a:chOff x="-9360" y="-9360"/>
            <a:chExt cx="10109520" cy="7577640"/>
          </a:xfrm>
        </p:grpSpPr>
        <p:sp>
          <p:nvSpPr>
            <p:cNvPr id="29" name="Freeform 6"/>
            <p:cNvSpPr/>
            <p:nvPr/>
          </p:nvSpPr>
          <p:spPr>
            <a:xfrm>
              <a:off x="-9360" y="4424400"/>
              <a:ext cx="503640" cy="3143880"/>
            </a:xfrm>
            <a:custGeom>
              <a:avLst/>
              <a:gdLst>
                <a:gd name="textAreaLeft" fmla="*/ 0 w 503640"/>
                <a:gd name="textAreaRight" fmla="*/ 504720 w 503640"/>
                <a:gd name="textAreaTop" fmla="*/ 0 h 3143880"/>
                <a:gd name="textAreaBottom" fmla="*/ 3144960 h 3143880"/>
              </a:gdLst>
              <a:ahLst/>
              <a:cxn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30" name="Straight Connector 7"/>
            <p:cNvCxnSpPr/>
            <p:nvPr/>
          </p:nvCxnSpPr>
          <p:spPr>
            <a:xfrm flipV="1">
              <a:off x="5655960" y="4601880"/>
              <a:ext cx="4435200" cy="29588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31" name="Straight Connector 8"/>
            <p:cNvCxnSpPr/>
            <p:nvPr/>
          </p:nvCxnSpPr>
          <p:spPr>
            <a:xfrm>
              <a:off x="7764120" y="0"/>
              <a:ext cx="1344240" cy="756072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32" name="Freeform 9"/>
            <p:cNvSpPr/>
            <p:nvPr/>
          </p:nvSpPr>
          <p:spPr>
            <a:xfrm>
              <a:off x="7597800" y="0"/>
              <a:ext cx="2500920" cy="7568280"/>
            </a:xfrm>
            <a:custGeom>
              <a:avLst/>
              <a:gdLst>
                <a:gd name="textAreaLeft" fmla="*/ 0 w 2500920"/>
                <a:gd name="textAreaRight" fmla="*/ 2502000 w 250092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Freeform 10"/>
            <p:cNvSpPr/>
            <p:nvPr/>
          </p:nvSpPr>
          <p:spPr>
            <a:xfrm>
              <a:off x="7942320" y="-9360"/>
              <a:ext cx="2146680" cy="7568280"/>
            </a:xfrm>
            <a:custGeom>
              <a:avLst/>
              <a:gdLst>
                <a:gd name="textAreaLeft" fmla="*/ 0 w 2146680"/>
                <a:gd name="textAreaRight" fmla="*/ 2147760 w 214668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Freeform 11"/>
            <p:cNvSpPr/>
            <p:nvPr/>
          </p:nvSpPr>
          <p:spPr>
            <a:xfrm>
              <a:off x="7318440" y="4321080"/>
              <a:ext cx="2769120" cy="3237480"/>
            </a:xfrm>
            <a:custGeom>
              <a:avLst/>
              <a:gdLst>
                <a:gd name="textAreaLeft" fmla="*/ 0 w 2769120"/>
                <a:gd name="textAreaRight" fmla="*/ 2770200 w 2769120"/>
                <a:gd name="textAreaTop" fmla="*/ 0 h 3237480"/>
                <a:gd name="textAreaBottom" fmla="*/ 3238560 h 323748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" name="Freeform 12"/>
            <p:cNvSpPr/>
            <p:nvPr/>
          </p:nvSpPr>
          <p:spPr>
            <a:xfrm>
              <a:off x="7728120" y="-9360"/>
              <a:ext cx="2361240" cy="7568280"/>
            </a:xfrm>
            <a:custGeom>
              <a:avLst/>
              <a:gdLst>
                <a:gd name="textAreaLeft" fmla="*/ 0 w 2361240"/>
                <a:gd name="textAreaRight" fmla="*/ 2362320 w 236124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" name="Freeform 13"/>
            <p:cNvSpPr/>
            <p:nvPr/>
          </p:nvSpPr>
          <p:spPr>
            <a:xfrm>
              <a:off x="9145440" y="-9360"/>
              <a:ext cx="943560" cy="7568280"/>
            </a:xfrm>
            <a:custGeom>
              <a:avLst/>
              <a:gdLst>
                <a:gd name="textAreaLeft" fmla="*/ 0 w 943560"/>
                <a:gd name="textAreaRight" fmla="*/ 944640 w 94356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" name="Freeform 14"/>
            <p:cNvSpPr/>
            <p:nvPr/>
          </p:nvSpPr>
          <p:spPr>
            <a:xfrm>
              <a:off x="8923320" y="-9360"/>
              <a:ext cx="1175400" cy="7568280"/>
            </a:xfrm>
            <a:custGeom>
              <a:avLst/>
              <a:gdLst>
                <a:gd name="textAreaLeft" fmla="*/ 0 w 1175400"/>
                <a:gd name="textAreaRight" fmla="*/ 1176480 w 117540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" name="Freeform 15"/>
            <p:cNvSpPr/>
            <p:nvPr/>
          </p:nvSpPr>
          <p:spPr>
            <a:xfrm>
              <a:off x="8894880" y="5394240"/>
              <a:ext cx="1205280" cy="2164320"/>
            </a:xfrm>
            <a:custGeom>
              <a:avLst/>
              <a:gdLst>
                <a:gd name="textAreaLeft" fmla="*/ 0 w 1205280"/>
                <a:gd name="textAreaRight" fmla="*/ 1206360 w 1205280"/>
                <a:gd name="textAreaTop" fmla="*/ 0 h 2164320"/>
                <a:gd name="textAreaBottom" fmla="*/ 2165400 h 216432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9" name="PlaceHolder 1"/>
          <p:cNvSpPr>
            <a:spLocks noGrp="1"/>
          </p:cNvSpPr>
          <p:nvPr>
            <p:ph type="ftr" idx="4"/>
          </p:nvPr>
        </p:nvSpPr>
        <p:spPr>
          <a:xfrm>
            <a:off x="671400" y="6659640"/>
            <a:ext cx="50965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sldNum" idx="5"/>
          </p:nvPr>
        </p:nvSpPr>
        <p:spPr>
          <a:xfrm>
            <a:off x="7104240" y="6659640"/>
            <a:ext cx="5641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89" b="0" strike="noStrike" spc="-1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538674A0-36C4-49FD-AC03-6005727676F9}" type="slidenum">
              <a:rPr lang="en-US" sz="989" b="0" strike="noStrike" spc="-1">
                <a:solidFill>
                  <a:schemeClr val="accent1"/>
                </a:solidFill>
                <a:latin typeface="Trebuchet MS"/>
              </a:rPr>
              <a:t>‹#›</a:t>
            </a:fld>
            <a:endParaRPr lang="en-IN" sz="989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6"/>
          </p:nvPr>
        </p:nvSpPr>
        <p:spPr>
          <a:xfrm>
            <a:off x="5959440" y="6659640"/>
            <a:ext cx="7531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6"/>
          <p:cNvGrpSpPr/>
          <p:nvPr/>
        </p:nvGrpSpPr>
        <p:grpSpPr>
          <a:xfrm>
            <a:off x="-9360" y="-9360"/>
            <a:ext cx="10109520" cy="7577640"/>
            <a:chOff x="-9360" y="-9360"/>
            <a:chExt cx="10109520" cy="7577640"/>
          </a:xfrm>
        </p:grpSpPr>
        <p:sp>
          <p:nvSpPr>
            <p:cNvPr id="43" name="Freeform 6"/>
            <p:cNvSpPr/>
            <p:nvPr/>
          </p:nvSpPr>
          <p:spPr>
            <a:xfrm>
              <a:off x="-9360" y="4424400"/>
              <a:ext cx="503640" cy="3143880"/>
            </a:xfrm>
            <a:custGeom>
              <a:avLst/>
              <a:gdLst>
                <a:gd name="textAreaLeft" fmla="*/ 0 w 503640"/>
                <a:gd name="textAreaRight" fmla="*/ 504720 w 503640"/>
                <a:gd name="textAreaTop" fmla="*/ 0 h 3143880"/>
                <a:gd name="textAreaBottom" fmla="*/ 3144960 h 3143880"/>
              </a:gdLst>
              <a:ahLst/>
              <a:cxn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44" name="Straight Connector 7"/>
            <p:cNvCxnSpPr/>
            <p:nvPr/>
          </p:nvCxnSpPr>
          <p:spPr>
            <a:xfrm flipV="1">
              <a:off x="5655960" y="4601880"/>
              <a:ext cx="4435200" cy="29588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45" name="Straight Connector 8"/>
            <p:cNvCxnSpPr/>
            <p:nvPr/>
          </p:nvCxnSpPr>
          <p:spPr>
            <a:xfrm>
              <a:off x="7764120" y="0"/>
              <a:ext cx="1344240" cy="756072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46" name="Freeform 9"/>
            <p:cNvSpPr/>
            <p:nvPr/>
          </p:nvSpPr>
          <p:spPr>
            <a:xfrm>
              <a:off x="7597800" y="0"/>
              <a:ext cx="2500920" cy="7568280"/>
            </a:xfrm>
            <a:custGeom>
              <a:avLst/>
              <a:gdLst>
                <a:gd name="textAreaLeft" fmla="*/ 0 w 2500920"/>
                <a:gd name="textAreaRight" fmla="*/ 2502000 w 250092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Freeform 10"/>
            <p:cNvSpPr/>
            <p:nvPr/>
          </p:nvSpPr>
          <p:spPr>
            <a:xfrm>
              <a:off x="7942320" y="-9360"/>
              <a:ext cx="2146680" cy="7568280"/>
            </a:xfrm>
            <a:custGeom>
              <a:avLst/>
              <a:gdLst>
                <a:gd name="textAreaLeft" fmla="*/ 0 w 2146680"/>
                <a:gd name="textAreaRight" fmla="*/ 2147760 w 214668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Freeform 11"/>
            <p:cNvSpPr/>
            <p:nvPr/>
          </p:nvSpPr>
          <p:spPr>
            <a:xfrm>
              <a:off x="7318440" y="4321080"/>
              <a:ext cx="2769120" cy="3237480"/>
            </a:xfrm>
            <a:custGeom>
              <a:avLst/>
              <a:gdLst>
                <a:gd name="textAreaLeft" fmla="*/ 0 w 2769120"/>
                <a:gd name="textAreaRight" fmla="*/ 2770200 w 2769120"/>
                <a:gd name="textAreaTop" fmla="*/ 0 h 3237480"/>
                <a:gd name="textAreaBottom" fmla="*/ 3238560 h 323748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" name="Freeform 12"/>
            <p:cNvSpPr/>
            <p:nvPr/>
          </p:nvSpPr>
          <p:spPr>
            <a:xfrm>
              <a:off x="7728120" y="-9360"/>
              <a:ext cx="2361240" cy="7568280"/>
            </a:xfrm>
            <a:custGeom>
              <a:avLst/>
              <a:gdLst>
                <a:gd name="textAreaLeft" fmla="*/ 0 w 2361240"/>
                <a:gd name="textAreaRight" fmla="*/ 2362320 w 236124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" name="Freeform 13"/>
            <p:cNvSpPr/>
            <p:nvPr/>
          </p:nvSpPr>
          <p:spPr>
            <a:xfrm>
              <a:off x="9145440" y="-9360"/>
              <a:ext cx="943560" cy="7568280"/>
            </a:xfrm>
            <a:custGeom>
              <a:avLst/>
              <a:gdLst>
                <a:gd name="textAreaLeft" fmla="*/ 0 w 943560"/>
                <a:gd name="textAreaRight" fmla="*/ 944640 w 94356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" name="Freeform 14"/>
            <p:cNvSpPr/>
            <p:nvPr/>
          </p:nvSpPr>
          <p:spPr>
            <a:xfrm>
              <a:off x="8923320" y="-9360"/>
              <a:ext cx="1175400" cy="7568280"/>
            </a:xfrm>
            <a:custGeom>
              <a:avLst/>
              <a:gdLst>
                <a:gd name="textAreaLeft" fmla="*/ 0 w 1175400"/>
                <a:gd name="textAreaRight" fmla="*/ 1176480 w 117540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" name="Freeform 15"/>
            <p:cNvSpPr/>
            <p:nvPr/>
          </p:nvSpPr>
          <p:spPr>
            <a:xfrm>
              <a:off x="8894880" y="5394240"/>
              <a:ext cx="1205280" cy="2164320"/>
            </a:xfrm>
            <a:custGeom>
              <a:avLst/>
              <a:gdLst>
                <a:gd name="textAreaLeft" fmla="*/ 0 w 1205280"/>
                <a:gd name="textAreaRight" fmla="*/ 1206360 w 1205280"/>
                <a:gd name="textAreaTop" fmla="*/ 0 h 2164320"/>
                <a:gd name="textAreaBottom" fmla="*/ 2165400 h 216432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3" name="TextBox 3"/>
          <p:cNvSpPr/>
          <p:nvPr/>
        </p:nvSpPr>
        <p:spPr>
          <a:xfrm>
            <a:off x="531720" y="871560"/>
            <a:ext cx="503640" cy="64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 anchor="ctr">
            <a:noAutofit/>
          </a:bodyPr>
          <a:lstStyle/>
          <a:p>
            <a:pPr defTabSz="457200">
              <a:lnSpc>
                <a:spcPct val="100000"/>
              </a:lnSpc>
            </a:pPr>
            <a:r>
              <a:rPr lang="en-US" sz="8820" b="0" strike="noStrike" spc="-1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 lang="en-IN" sz="8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Box 4"/>
          <p:cNvSpPr/>
          <p:nvPr/>
        </p:nvSpPr>
        <p:spPr>
          <a:xfrm>
            <a:off x="7439040" y="3181320"/>
            <a:ext cx="502200" cy="64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 anchor="ctr">
            <a:noAutofit/>
          </a:bodyPr>
          <a:lstStyle/>
          <a:p>
            <a:pPr defTabSz="457200">
              <a:lnSpc>
                <a:spcPct val="100000"/>
              </a:lnSpc>
            </a:pPr>
            <a:r>
              <a:rPr lang="en-US" sz="8820" b="0" strike="noStrike" spc="-1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IN" sz="8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ftr" idx="7"/>
          </p:nvPr>
        </p:nvSpPr>
        <p:spPr>
          <a:xfrm>
            <a:off x="671400" y="6659640"/>
            <a:ext cx="50965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6" name="PlaceHolder 2"/>
          <p:cNvSpPr>
            <a:spLocks noGrp="1"/>
          </p:cNvSpPr>
          <p:nvPr>
            <p:ph type="sldNum" idx="8"/>
          </p:nvPr>
        </p:nvSpPr>
        <p:spPr>
          <a:xfrm>
            <a:off x="7104240" y="6659640"/>
            <a:ext cx="5641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89" b="0" strike="noStrike" spc="-1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EE78879C-19A0-4DAC-97F7-078996197441}" type="slidenum">
              <a:rPr lang="en-US" sz="989" b="0" strike="noStrike" spc="-1">
                <a:solidFill>
                  <a:schemeClr val="accent1"/>
                </a:solidFill>
                <a:latin typeface="Trebuchet MS"/>
              </a:rPr>
              <a:t>‹#›</a:t>
            </a:fld>
            <a:endParaRPr lang="en-IN" sz="989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dt" idx="9"/>
          </p:nvPr>
        </p:nvSpPr>
        <p:spPr>
          <a:xfrm>
            <a:off x="5959440" y="6659640"/>
            <a:ext cx="7531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16"/>
          <p:cNvGrpSpPr/>
          <p:nvPr/>
        </p:nvGrpSpPr>
        <p:grpSpPr>
          <a:xfrm>
            <a:off x="-9360" y="-9360"/>
            <a:ext cx="10109520" cy="7577640"/>
            <a:chOff x="-9360" y="-9360"/>
            <a:chExt cx="10109520" cy="7577640"/>
          </a:xfrm>
        </p:grpSpPr>
        <p:sp>
          <p:nvSpPr>
            <p:cNvPr id="59" name="Freeform 6"/>
            <p:cNvSpPr/>
            <p:nvPr/>
          </p:nvSpPr>
          <p:spPr>
            <a:xfrm>
              <a:off x="-9360" y="4424400"/>
              <a:ext cx="503640" cy="3143880"/>
            </a:xfrm>
            <a:custGeom>
              <a:avLst/>
              <a:gdLst>
                <a:gd name="textAreaLeft" fmla="*/ 0 w 503640"/>
                <a:gd name="textAreaRight" fmla="*/ 504720 w 503640"/>
                <a:gd name="textAreaTop" fmla="*/ 0 h 3143880"/>
                <a:gd name="textAreaBottom" fmla="*/ 3144960 h 3143880"/>
              </a:gdLst>
              <a:ahLst/>
              <a:cxn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0" name="Straight Connector 7"/>
            <p:cNvCxnSpPr/>
            <p:nvPr/>
          </p:nvCxnSpPr>
          <p:spPr>
            <a:xfrm flipV="1">
              <a:off x="5655960" y="4601880"/>
              <a:ext cx="4435200" cy="29588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61" name="Straight Connector 8"/>
            <p:cNvCxnSpPr/>
            <p:nvPr/>
          </p:nvCxnSpPr>
          <p:spPr>
            <a:xfrm>
              <a:off x="7764120" y="0"/>
              <a:ext cx="1344240" cy="756072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62" name="Freeform 9"/>
            <p:cNvSpPr/>
            <p:nvPr/>
          </p:nvSpPr>
          <p:spPr>
            <a:xfrm>
              <a:off x="7597800" y="0"/>
              <a:ext cx="2500920" cy="7568280"/>
            </a:xfrm>
            <a:custGeom>
              <a:avLst/>
              <a:gdLst>
                <a:gd name="textAreaLeft" fmla="*/ 0 w 2500920"/>
                <a:gd name="textAreaRight" fmla="*/ 2502000 w 250092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" name="Freeform 10"/>
            <p:cNvSpPr/>
            <p:nvPr/>
          </p:nvSpPr>
          <p:spPr>
            <a:xfrm>
              <a:off x="7942320" y="-9360"/>
              <a:ext cx="2146680" cy="7568280"/>
            </a:xfrm>
            <a:custGeom>
              <a:avLst/>
              <a:gdLst>
                <a:gd name="textAreaLeft" fmla="*/ 0 w 2146680"/>
                <a:gd name="textAreaRight" fmla="*/ 2147760 w 214668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" name="Freeform 11"/>
            <p:cNvSpPr/>
            <p:nvPr/>
          </p:nvSpPr>
          <p:spPr>
            <a:xfrm>
              <a:off x="7318440" y="4321080"/>
              <a:ext cx="2769120" cy="3237480"/>
            </a:xfrm>
            <a:custGeom>
              <a:avLst/>
              <a:gdLst>
                <a:gd name="textAreaLeft" fmla="*/ 0 w 2769120"/>
                <a:gd name="textAreaRight" fmla="*/ 2770200 w 2769120"/>
                <a:gd name="textAreaTop" fmla="*/ 0 h 3237480"/>
                <a:gd name="textAreaBottom" fmla="*/ 3238560 h 323748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" name="Freeform 12"/>
            <p:cNvSpPr/>
            <p:nvPr/>
          </p:nvSpPr>
          <p:spPr>
            <a:xfrm>
              <a:off x="7728120" y="-9360"/>
              <a:ext cx="2361240" cy="7568280"/>
            </a:xfrm>
            <a:custGeom>
              <a:avLst/>
              <a:gdLst>
                <a:gd name="textAreaLeft" fmla="*/ 0 w 2361240"/>
                <a:gd name="textAreaRight" fmla="*/ 2362320 w 236124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6" name="Freeform 13"/>
            <p:cNvSpPr/>
            <p:nvPr/>
          </p:nvSpPr>
          <p:spPr>
            <a:xfrm>
              <a:off x="9145440" y="-9360"/>
              <a:ext cx="943560" cy="7568280"/>
            </a:xfrm>
            <a:custGeom>
              <a:avLst/>
              <a:gdLst>
                <a:gd name="textAreaLeft" fmla="*/ 0 w 943560"/>
                <a:gd name="textAreaRight" fmla="*/ 944640 w 94356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" name="Freeform 14"/>
            <p:cNvSpPr/>
            <p:nvPr/>
          </p:nvSpPr>
          <p:spPr>
            <a:xfrm>
              <a:off x="8923320" y="-9360"/>
              <a:ext cx="1175400" cy="7568280"/>
            </a:xfrm>
            <a:custGeom>
              <a:avLst/>
              <a:gdLst>
                <a:gd name="textAreaLeft" fmla="*/ 0 w 1175400"/>
                <a:gd name="textAreaRight" fmla="*/ 1176480 w 117540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" name="Freeform 15"/>
            <p:cNvSpPr/>
            <p:nvPr/>
          </p:nvSpPr>
          <p:spPr>
            <a:xfrm>
              <a:off x="8894880" y="5394240"/>
              <a:ext cx="1205280" cy="2164320"/>
            </a:xfrm>
            <a:custGeom>
              <a:avLst/>
              <a:gdLst>
                <a:gd name="textAreaLeft" fmla="*/ 0 w 1205280"/>
                <a:gd name="textAreaRight" fmla="*/ 1206360 w 1205280"/>
                <a:gd name="textAreaTop" fmla="*/ 0 h 2164320"/>
                <a:gd name="textAreaBottom" fmla="*/ 2165400 h 216432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9" name="PlaceHolder 1"/>
          <p:cNvSpPr>
            <a:spLocks noGrp="1"/>
          </p:cNvSpPr>
          <p:nvPr>
            <p:ph type="ftr" idx="10"/>
          </p:nvPr>
        </p:nvSpPr>
        <p:spPr>
          <a:xfrm>
            <a:off x="671400" y="6659640"/>
            <a:ext cx="50965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0" name="PlaceHolder 2"/>
          <p:cNvSpPr>
            <a:spLocks noGrp="1"/>
          </p:cNvSpPr>
          <p:nvPr>
            <p:ph type="sldNum" idx="11"/>
          </p:nvPr>
        </p:nvSpPr>
        <p:spPr>
          <a:xfrm>
            <a:off x="7104240" y="6659640"/>
            <a:ext cx="5641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89" b="0" strike="noStrike" spc="-1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2272F18-6E7B-4D1C-8694-16DBFA8E64A8}" type="slidenum">
              <a:rPr lang="en-US" sz="989" b="0" strike="noStrike" spc="-1">
                <a:solidFill>
                  <a:schemeClr val="accent1"/>
                </a:solidFill>
                <a:latin typeface="Trebuchet MS"/>
              </a:rPr>
              <a:t>‹#›</a:t>
            </a:fld>
            <a:endParaRPr lang="en-IN" sz="989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dt" idx="12"/>
          </p:nvPr>
        </p:nvSpPr>
        <p:spPr>
          <a:xfrm>
            <a:off x="5959440" y="6659640"/>
            <a:ext cx="7531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16"/>
          <p:cNvGrpSpPr/>
          <p:nvPr/>
        </p:nvGrpSpPr>
        <p:grpSpPr>
          <a:xfrm>
            <a:off x="-9360" y="-9360"/>
            <a:ext cx="10109520" cy="7577640"/>
            <a:chOff x="-9360" y="-9360"/>
            <a:chExt cx="10109520" cy="7577640"/>
          </a:xfrm>
        </p:grpSpPr>
        <p:sp>
          <p:nvSpPr>
            <p:cNvPr id="73" name="Freeform 6"/>
            <p:cNvSpPr/>
            <p:nvPr/>
          </p:nvSpPr>
          <p:spPr>
            <a:xfrm>
              <a:off x="-9360" y="4424400"/>
              <a:ext cx="503640" cy="3143880"/>
            </a:xfrm>
            <a:custGeom>
              <a:avLst/>
              <a:gdLst>
                <a:gd name="textAreaLeft" fmla="*/ 0 w 503640"/>
                <a:gd name="textAreaRight" fmla="*/ 504720 w 503640"/>
                <a:gd name="textAreaTop" fmla="*/ 0 h 3143880"/>
                <a:gd name="textAreaBottom" fmla="*/ 3144960 h 3143880"/>
              </a:gdLst>
              <a:ahLst/>
              <a:cxn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4" name="Straight Connector 7"/>
            <p:cNvCxnSpPr/>
            <p:nvPr/>
          </p:nvCxnSpPr>
          <p:spPr>
            <a:xfrm flipV="1">
              <a:off x="5655960" y="4601880"/>
              <a:ext cx="4435200" cy="29588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75" name="Straight Connector 8"/>
            <p:cNvCxnSpPr/>
            <p:nvPr/>
          </p:nvCxnSpPr>
          <p:spPr>
            <a:xfrm>
              <a:off x="7764120" y="0"/>
              <a:ext cx="1344240" cy="756072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76" name="Freeform 9"/>
            <p:cNvSpPr/>
            <p:nvPr/>
          </p:nvSpPr>
          <p:spPr>
            <a:xfrm>
              <a:off x="7597800" y="0"/>
              <a:ext cx="2500920" cy="7568280"/>
            </a:xfrm>
            <a:custGeom>
              <a:avLst/>
              <a:gdLst>
                <a:gd name="textAreaLeft" fmla="*/ 0 w 2500920"/>
                <a:gd name="textAreaRight" fmla="*/ 2502000 w 250092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" name="Freeform 10"/>
            <p:cNvSpPr/>
            <p:nvPr/>
          </p:nvSpPr>
          <p:spPr>
            <a:xfrm>
              <a:off x="7942320" y="-9360"/>
              <a:ext cx="2146680" cy="7568280"/>
            </a:xfrm>
            <a:custGeom>
              <a:avLst/>
              <a:gdLst>
                <a:gd name="textAreaLeft" fmla="*/ 0 w 2146680"/>
                <a:gd name="textAreaRight" fmla="*/ 2147760 w 214668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" name="Freeform 11"/>
            <p:cNvSpPr/>
            <p:nvPr/>
          </p:nvSpPr>
          <p:spPr>
            <a:xfrm>
              <a:off x="7318440" y="4321080"/>
              <a:ext cx="2769120" cy="3237480"/>
            </a:xfrm>
            <a:custGeom>
              <a:avLst/>
              <a:gdLst>
                <a:gd name="textAreaLeft" fmla="*/ 0 w 2769120"/>
                <a:gd name="textAreaRight" fmla="*/ 2770200 w 2769120"/>
                <a:gd name="textAreaTop" fmla="*/ 0 h 3237480"/>
                <a:gd name="textAreaBottom" fmla="*/ 3238560 h 323748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9" name="Freeform 12"/>
            <p:cNvSpPr/>
            <p:nvPr/>
          </p:nvSpPr>
          <p:spPr>
            <a:xfrm>
              <a:off x="7728120" y="-9360"/>
              <a:ext cx="2361240" cy="7568280"/>
            </a:xfrm>
            <a:custGeom>
              <a:avLst/>
              <a:gdLst>
                <a:gd name="textAreaLeft" fmla="*/ 0 w 2361240"/>
                <a:gd name="textAreaRight" fmla="*/ 2362320 w 236124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0" name="Freeform 13"/>
            <p:cNvSpPr/>
            <p:nvPr/>
          </p:nvSpPr>
          <p:spPr>
            <a:xfrm>
              <a:off x="9145440" y="-9360"/>
              <a:ext cx="943560" cy="7568280"/>
            </a:xfrm>
            <a:custGeom>
              <a:avLst/>
              <a:gdLst>
                <a:gd name="textAreaLeft" fmla="*/ 0 w 943560"/>
                <a:gd name="textAreaRight" fmla="*/ 944640 w 94356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" name="Freeform 14"/>
            <p:cNvSpPr/>
            <p:nvPr/>
          </p:nvSpPr>
          <p:spPr>
            <a:xfrm>
              <a:off x="8923320" y="-9360"/>
              <a:ext cx="1175400" cy="7568280"/>
            </a:xfrm>
            <a:custGeom>
              <a:avLst/>
              <a:gdLst>
                <a:gd name="textAreaLeft" fmla="*/ 0 w 1175400"/>
                <a:gd name="textAreaRight" fmla="*/ 1176480 w 117540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" name="Freeform 15"/>
            <p:cNvSpPr/>
            <p:nvPr/>
          </p:nvSpPr>
          <p:spPr>
            <a:xfrm>
              <a:off x="8894880" y="5394240"/>
              <a:ext cx="1205280" cy="2164320"/>
            </a:xfrm>
            <a:custGeom>
              <a:avLst/>
              <a:gdLst>
                <a:gd name="textAreaLeft" fmla="*/ 0 w 1205280"/>
                <a:gd name="textAreaRight" fmla="*/ 1206360 w 1205280"/>
                <a:gd name="textAreaTop" fmla="*/ 0 h 2164320"/>
                <a:gd name="textAreaBottom" fmla="*/ 2165400 h 216432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3" name="TextBox 3"/>
          <p:cNvSpPr/>
          <p:nvPr/>
        </p:nvSpPr>
        <p:spPr>
          <a:xfrm>
            <a:off x="531720" y="871560"/>
            <a:ext cx="503640" cy="64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 anchor="ctr">
            <a:noAutofit/>
          </a:bodyPr>
          <a:lstStyle/>
          <a:p>
            <a:pPr defTabSz="457200">
              <a:lnSpc>
                <a:spcPct val="100000"/>
              </a:lnSpc>
            </a:pPr>
            <a:r>
              <a:rPr lang="en-US" sz="8820" b="0" strike="noStrike" spc="-1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 lang="en-IN" sz="8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Box 4"/>
          <p:cNvSpPr/>
          <p:nvPr/>
        </p:nvSpPr>
        <p:spPr>
          <a:xfrm>
            <a:off x="7439040" y="3181320"/>
            <a:ext cx="502200" cy="64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 anchor="ctr">
            <a:noAutofit/>
          </a:bodyPr>
          <a:lstStyle/>
          <a:p>
            <a:pPr defTabSz="457200">
              <a:lnSpc>
                <a:spcPct val="100000"/>
              </a:lnSpc>
            </a:pPr>
            <a:r>
              <a:rPr lang="en-US" sz="8820" b="0" strike="noStrike" spc="-1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IN" sz="8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ftr" idx="13"/>
          </p:nvPr>
        </p:nvSpPr>
        <p:spPr>
          <a:xfrm>
            <a:off x="671400" y="6659640"/>
            <a:ext cx="50965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sldNum" idx="14"/>
          </p:nvPr>
        </p:nvSpPr>
        <p:spPr>
          <a:xfrm>
            <a:off x="7104240" y="6659640"/>
            <a:ext cx="5641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89" b="0" strike="noStrike" spc="-1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F0C4856E-EC6C-4ADD-95B3-F0B885741A74}" type="slidenum">
              <a:rPr lang="en-US" sz="989" b="0" strike="noStrike" spc="-1">
                <a:solidFill>
                  <a:schemeClr val="accent1"/>
                </a:solidFill>
                <a:latin typeface="Trebuchet MS"/>
              </a:rPr>
              <a:t>‹#›</a:t>
            </a:fld>
            <a:endParaRPr lang="en-IN" sz="989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15"/>
          </p:nvPr>
        </p:nvSpPr>
        <p:spPr>
          <a:xfrm>
            <a:off x="5959440" y="6659640"/>
            <a:ext cx="7531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6"/>
          <p:cNvGrpSpPr/>
          <p:nvPr/>
        </p:nvGrpSpPr>
        <p:grpSpPr>
          <a:xfrm>
            <a:off x="-9360" y="-9360"/>
            <a:ext cx="10109520" cy="7577640"/>
            <a:chOff x="-9360" y="-9360"/>
            <a:chExt cx="10109520" cy="7577640"/>
          </a:xfrm>
        </p:grpSpPr>
        <p:sp>
          <p:nvSpPr>
            <p:cNvPr id="89" name="Freeform 6"/>
            <p:cNvSpPr/>
            <p:nvPr/>
          </p:nvSpPr>
          <p:spPr>
            <a:xfrm>
              <a:off x="-9360" y="4424400"/>
              <a:ext cx="503640" cy="3143880"/>
            </a:xfrm>
            <a:custGeom>
              <a:avLst/>
              <a:gdLst>
                <a:gd name="textAreaLeft" fmla="*/ 0 w 503640"/>
                <a:gd name="textAreaRight" fmla="*/ 504720 w 503640"/>
                <a:gd name="textAreaTop" fmla="*/ 0 h 3143880"/>
                <a:gd name="textAreaBottom" fmla="*/ 3144960 h 3143880"/>
              </a:gdLst>
              <a:ahLst/>
              <a:cxn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90" name="Straight Connector 7"/>
            <p:cNvCxnSpPr/>
            <p:nvPr/>
          </p:nvCxnSpPr>
          <p:spPr>
            <a:xfrm flipV="1">
              <a:off x="5655960" y="4601880"/>
              <a:ext cx="4435200" cy="29588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91" name="Straight Connector 8"/>
            <p:cNvCxnSpPr/>
            <p:nvPr/>
          </p:nvCxnSpPr>
          <p:spPr>
            <a:xfrm>
              <a:off x="7764120" y="0"/>
              <a:ext cx="1344240" cy="756072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92" name="Freeform 9"/>
            <p:cNvSpPr/>
            <p:nvPr/>
          </p:nvSpPr>
          <p:spPr>
            <a:xfrm>
              <a:off x="7597800" y="0"/>
              <a:ext cx="2500920" cy="7568280"/>
            </a:xfrm>
            <a:custGeom>
              <a:avLst/>
              <a:gdLst>
                <a:gd name="textAreaLeft" fmla="*/ 0 w 2500920"/>
                <a:gd name="textAreaRight" fmla="*/ 2502000 w 250092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Freeform 10"/>
            <p:cNvSpPr/>
            <p:nvPr/>
          </p:nvSpPr>
          <p:spPr>
            <a:xfrm>
              <a:off x="7942320" y="-9360"/>
              <a:ext cx="2146680" cy="7568280"/>
            </a:xfrm>
            <a:custGeom>
              <a:avLst/>
              <a:gdLst>
                <a:gd name="textAreaLeft" fmla="*/ 0 w 2146680"/>
                <a:gd name="textAreaRight" fmla="*/ 2147760 w 214668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" name="Freeform 11"/>
            <p:cNvSpPr/>
            <p:nvPr/>
          </p:nvSpPr>
          <p:spPr>
            <a:xfrm>
              <a:off x="7318440" y="4321080"/>
              <a:ext cx="2769120" cy="3237480"/>
            </a:xfrm>
            <a:custGeom>
              <a:avLst/>
              <a:gdLst>
                <a:gd name="textAreaLeft" fmla="*/ 0 w 2769120"/>
                <a:gd name="textAreaRight" fmla="*/ 2770200 w 2769120"/>
                <a:gd name="textAreaTop" fmla="*/ 0 h 3237480"/>
                <a:gd name="textAreaBottom" fmla="*/ 3238560 h 323748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5" name="Freeform 12"/>
            <p:cNvSpPr/>
            <p:nvPr/>
          </p:nvSpPr>
          <p:spPr>
            <a:xfrm>
              <a:off x="7728120" y="-9360"/>
              <a:ext cx="2361240" cy="7568280"/>
            </a:xfrm>
            <a:custGeom>
              <a:avLst/>
              <a:gdLst>
                <a:gd name="textAreaLeft" fmla="*/ 0 w 2361240"/>
                <a:gd name="textAreaRight" fmla="*/ 2362320 w 236124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6" name="Freeform 13"/>
            <p:cNvSpPr/>
            <p:nvPr/>
          </p:nvSpPr>
          <p:spPr>
            <a:xfrm>
              <a:off x="9145440" y="-9360"/>
              <a:ext cx="943560" cy="7568280"/>
            </a:xfrm>
            <a:custGeom>
              <a:avLst/>
              <a:gdLst>
                <a:gd name="textAreaLeft" fmla="*/ 0 w 943560"/>
                <a:gd name="textAreaRight" fmla="*/ 944640 w 94356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7" name="Freeform 14"/>
            <p:cNvSpPr/>
            <p:nvPr/>
          </p:nvSpPr>
          <p:spPr>
            <a:xfrm>
              <a:off x="8923320" y="-9360"/>
              <a:ext cx="1175400" cy="7568280"/>
            </a:xfrm>
            <a:custGeom>
              <a:avLst/>
              <a:gdLst>
                <a:gd name="textAreaLeft" fmla="*/ 0 w 1175400"/>
                <a:gd name="textAreaRight" fmla="*/ 1176480 w 117540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8" name="Freeform 15"/>
            <p:cNvSpPr/>
            <p:nvPr/>
          </p:nvSpPr>
          <p:spPr>
            <a:xfrm>
              <a:off x="8894880" y="5394240"/>
              <a:ext cx="1205280" cy="2164320"/>
            </a:xfrm>
            <a:custGeom>
              <a:avLst/>
              <a:gdLst>
                <a:gd name="textAreaLeft" fmla="*/ 0 w 1205280"/>
                <a:gd name="textAreaRight" fmla="*/ 1206360 w 1205280"/>
                <a:gd name="textAreaTop" fmla="*/ 0 h 2164320"/>
                <a:gd name="textAreaBottom" fmla="*/ 2165400 h 216432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9" name="PlaceHolder 1"/>
          <p:cNvSpPr>
            <a:spLocks noGrp="1"/>
          </p:cNvSpPr>
          <p:nvPr>
            <p:ph type="ftr" idx="16"/>
          </p:nvPr>
        </p:nvSpPr>
        <p:spPr>
          <a:xfrm>
            <a:off x="671400" y="6659640"/>
            <a:ext cx="50965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0" name="PlaceHolder 2"/>
          <p:cNvSpPr>
            <a:spLocks noGrp="1"/>
          </p:cNvSpPr>
          <p:nvPr>
            <p:ph type="sldNum" idx="17"/>
          </p:nvPr>
        </p:nvSpPr>
        <p:spPr>
          <a:xfrm>
            <a:off x="7104240" y="6659640"/>
            <a:ext cx="5641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89" b="0" strike="noStrike" spc="-1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C4BB88B5-0CA9-4F40-A232-F2FDDC1F102F}" type="slidenum">
              <a:rPr lang="en-US" sz="989" b="0" strike="noStrike" spc="-1">
                <a:solidFill>
                  <a:schemeClr val="accent1"/>
                </a:solidFill>
                <a:latin typeface="Trebuchet MS"/>
              </a:rPr>
              <a:t>‹#›</a:t>
            </a:fld>
            <a:endParaRPr lang="en-IN" sz="989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dt" idx="18"/>
          </p:nvPr>
        </p:nvSpPr>
        <p:spPr>
          <a:xfrm>
            <a:off x="5959440" y="6659640"/>
            <a:ext cx="7531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6"/>
          <p:cNvGrpSpPr/>
          <p:nvPr/>
        </p:nvGrpSpPr>
        <p:grpSpPr>
          <a:xfrm>
            <a:off x="-9360" y="-9360"/>
            <a:ext cx="10109520" cy="7577640"/>
            <a:chOff x="-9360" y="-9360"/>
            <a:chExt cx="10109520" cy="7577640"/>
          </a:xfrm>
        </p:grpSpPr>
        <p:sp>
          <p:nvSpPr>
            <p:cNvPr id="103" name="Freeform 6"/>
            <p:cNvSpPr/>
            <p:nvPr/>
          </p:nvSpPr>
          <p:spPr>
            <a:xfrm>
              <a:off x="-9360" y="4424400"/>
              <a:ext cx="503640" cy="3143880"/>
            </a:xfrm>
            <a:custGeom>
              <a:avLst/>
              <a:gdLst>
                <a:gd name="textAreaLeft" fmla="*/ 0 w 503640"/>
                <a:gd name="textAreaRight" fmla="*/ 504720 w 503640"/>
                <a:gd name="textAreaTop" fmla="*/ 0 h 3143880"/>
                <a:gd name="textAreaBottom" fmla="*/ 3144960 h 3143880"/>
              </a:gdLst>
              <a:ahLst/>
              <a:cxn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04" name="Straight Connector 7"/>
            <p:cNvCxnSpPr/>
            <p:nvPr/>
          </p:nvCxnSpPr>
          <p:spPr>
            <a:xfrm flipV="1">
              <a:off x="5655960" y="4601880"/>
              <a:ext cx="4435200" cy="29588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05" name="Straight Connector 8"/>
            <p:cNvCxnSpPr/>
            <p:nvPr/>
          </p:nvCxnSpPr>
          <p:spPr>
            <a:xfrm>
              <a:off x="7764120" y="0"/>
              <a:ext cx="1344240" cy="756072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06" name="Freeform 9"/>
            <p:cNvSpPr/>
            <p:nvPr/>
          </p:nvSpPr>
          <p:spPr>
            <a:xfrm>
              <a:off x="7597800" y="0"/>
              <a:ext cx="2500920" cy="7568280"/>
            </a:xfrm>
            <a:custGeom>
              <a:avLst/>
              <a:gdLst>
                <a:gd name="textAreaLeft" fmla="*/ 0 w 2500920"/>
                <a:gd name="textAreaRight" fmla="*/ 2502000 w 250092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" name="Freeform 10"/>
            <p:cNvSpPr/>
            <p:nvPr/>
          </p:nvSpPr>
          <p:spPr>
            <a:xfrm>
              <a:off x="7942320" y="-9360"/>
              <a:ext cx="2146680" cy="7568280"/>
            </a:xfrm>
            <a:custGeom>
              <a:avLst/>
              <a:gdLst>
                <a:gd name="textAreaLeft" fmla="*/ 0 w 2146680"/>
                <a:gd name="textAreaRight" fmla="*/ 2147760 w 214668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8" name="Freeform 11"/>
            <p:cNvSpPr/>
            <p:nvPr/>
          </p:nvSpPr>
          <p:spPr>
            <a:xfrm>
              <a:off x="7318440" y="4321080"/>
              <a:ext cx="2769120" cy="3237480"/>
            </a:xfrm>
            <a:custGeom>
              <a:avLst/>
              <a:gdLst>
                <a:gd name="textAreaLeft" fmla="*/ 0 w 2769120"/>
                <a:gd name="textAreaRight" fmla="*/ 2770200 w 2769120"/>
                <a:gd name="textAreaTop" fmla="*/ 0 h 3237480"/>
                <a:gd name="textAreaBottom" fmla="*/ 3238560 h 323748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9" name="Freeform 12"/>
            <p:cNvSpPr/>
            <p:nvPr/>
          </p:nvSpPr>
          <p:spPr>
            <a:xfrm>
              <a:off x="7728120" y="-9360"/>
              <a:ext cx="2361240" cy="7568280"/>
            </a:xfrm>
            <a:custGeom>
              <a:avLst/>
              <a:gdLst>
                <a:gd name="textAreaLeft" fmla="*/ 0 w 2361240"/>
                <a:gd name="textAreaRight" fmla="*/ 2362320 w 236124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0" name="Freeform 13"/>
            <p:cNvSpPr/>
            <p:nvPr/>
          </p:nvSpPr>
          <p:spPr>
            <a:xfrm>
              <a:off x="9145440" y="-9360"/>
              <a:ext cx="943560" cy="7568280"/>
            </a:xfrm>
            <a:custGeom>
              <a:avLst/>
              <a:gdLst>
                <a:gd name="textAreaLeft" fmla="*/ 0 w 943560"/>
                <a:gd name="textAreaRight" fmla="*/ 944640 w 94356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1" name="Freeform 14"/>
            <p:cNvSpPr/>
            <p:nvPr/>
          </p:nvSpPr>
          <p:spPr>
            <a:xfrm>
              <a:off x="8923320" y="-9360"/>
              <a:ext cx="1175400" cy="7568280"/>
            </a:xfrm>
            <a:custGeom>
              <a:avLst/>
              <a:gdLst>
                <a:gd name="textAreaLeft" fmla="*/ 0 w 1175400"/>
                <a:gd name="textAreaRight" fmla="*/ 1176480 w 117540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2" name="Freeform 15"/>
            <p:cNvSpPr/>
            <p:nvPr/>
          </p:nvSpPr>
          <p:spPr>
            <a:xfrm>
              <a:off x="8894880" y="5394240"/>
              <a:ext cx="1205280" cy="2164320"/>
            </a:xfrm>
            <a:custGeom>
              <a:avLst/>
              <a:gdLst>
                <a:gd name="textAreaLeft" fmla="*/ 0 w 1205280"/>
                <a:gd name="textAreaRight" fmla="*/ 1206360 w 1205280"/>
                <a:gd name="textAreaTop" fmla="*/ 0 h 2164320"/>
                <a:gd name="textAreaBottom" fmla="*/ 2165400 h 216432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13" name="PlaceHolder 1"/>
          <p:cNvSpPr>
            <a:spLocks noGrp="1"/>
          </p:cNvSpPr>
          <p:nvPr>
            <p:ph type="ftr" idx="19"/>
          </p:nvPr>
        </p:nvSpPr>
        <p:spPr>
          <a:xfrm>
            <a:off x="671400" y="6659640"/>
            <a:ext cx="50965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4" name="PlaceHolder 2"/>
          <p:cNvSpPr>
            <a:spLocks noGrp="1"/>
          </p:cNvSpPr>
          <p:nvPr>
            <p:ph type="sldNum" idx="20"/>
          </p:nvPr>
        </p:nvSpPr>
        <p:spPr>
          <a:xfrm>
            <a:off x="7104240" y="6659640"/>
            <a:ext cx="5641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89" b="0" strike="noStrike" spc="-1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577AE491-B524-47E1-A3EB-402FFD2EEFFF}" type="slidenum">
              <a:rPr lang="en-US" sz="989" b="0" strike="noStrike" spc="-1">
                <a:solidFill>
                  <a:schemeClr val="accent1"/>
                </a:solidFill>
                <a:latin typeface="Trebuchet MS"/>
              </a:rPr>
              <a:t>‹#›</a:t>
            </a:fld>
            <a:endParaRPr lang="en-IN" sz="989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dt" idx="21"/>
          </p:nvPr>
        </p:nvSpPr>
        <p:spPr>
          <a:xfrm>
            <a:off x="5959440" y="6659640"/>
            <a:ext cx="7531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6"/>
          <p:cNvGrpSpPr/>
          <p:nvPr/>
        </p:nvGrpSpPr>
        <p:grpSpPr>
          <a:xfrm>
            <a:off x="-9360" y="-9360"/>
            <a:ext cx="10109520" cy="7577640"/>
            <a:chOff x="-9360" y="-9360"/>
            <a:chExt cx="10109520" cy="7577640"/>
          </a:xfrm>
        </p:grpSpPr>
        <p:sp>
          <p:nvSpPr>
            <p:cNvPr id="117" name="Freeform 6"/>
            <p:cNvSpPr/>
            <p:nvPr/>
          </p:nvSpPr>
          <p:spPr>
            <a:xfrm>
              <a:off x="-9360" y="4424400"/>
              <a:ext cx="503640" cy="3143880"/>
            </a:xfrm>
            <a:custGeom>
              <a:avLst/>
              <a:gdLst>
                <a:gd name="textAreaLeft" fmla="*/ 0 w 503640"/>
                <a:gd name="textAreaRight" fmla="*/ 504720 w 503640"/>
                <a:gd name="textAreaTop" fmla="*/ 0 h 3143880"/>
                <a:gd name="textAreaBottom" fmla="*/ 3144960 h 3143880"/>
              </a:gdLst>
              <a:ahLst/>
              <a:cxn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18" name="Straight Connector 7"/>
            <p:cNvCxnSpPr/>
            <p:nvPr/>
          </p:nvCxnSpPr>
          <p:spPr>
            <a:xfrm flipV="1">
              <a:off x="5655960" y="4601880"/>
              <a:ext cx="4435200" cy="29588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19" name="Straight Connector 8"/>
            <p:cNvCxnSpPr/>
            <p:nvPr/>
          </p:nvCxnSpPr>
          <p:spPr>
            <a:xfrm>
              <a:off x="7764120" y="0"/>
              <a:ext cx="1344240" cy="756072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20" name="Freeform 9"/>
            <p:cNvSpPr/>
            <p:nvPr/>
          </p:nvSpPr>
          <p:spPr>
            <a:xfrm>
              <a:off x="7597800" y="0"/>
              <a:ext cx="2500920" cy="7568280"/>
            </a:xfrm>
            <a:custGeom>
              <a:avLst/>
              <a:gdLst>
                <a:gd name="textAreaLeft" fmla="*/ 0 w 2500920"/>
                <a:gd name="textAreaRight" fmla="*/ 2502000 w 250092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" name="Freeform 10"/>
            <p:cNvSpPr/>
            <p:nvPr/>
          </p:nvSpPr>
          <p:spPr>
            <a:xfrm>
              <a:off x="7942320" y="-9360"/>
              <a:ext cx="2146680" cy="7568280"/>
            </a:xfrm>
            <a:custGeom>
              <a:avLst/>
              <a:gdLst>
                <a:gd name="textAreaLeft" fmla="*/ 0 w 2146680"/>
                <a:gd name="textAreaRight" fmla="*/ 2147760 w 214668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2" name="Freeform 11"/>
            <p:cNvSpPr/>
            <p:nvPr/>
          </p:nvSpPr>
          <p:spPr>
            <a:xfrm>
              <a:off x="7318440" y="4321080"/>
              <a:ext cx="2769120" cy="3237480"/>
            </a:xfrm>
            <a:custGeom>
              <a:avLst/>
              <a:gdLst>
                <a:gd name="textAreaLeft" fmla="*/ 0 w 2769120"/>
                <a:gd name="textAreaRight" fmla="*/ 2770200 w 2769120"/>
                <a:gd name="textAreaTop" fmla="*/ 0 h 3237480"/>
                <a:gd name="textAreaBottom" fmla="*/ 3238560 h 323748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3" name="Freeform 12"/>
            <p:cNvSpPr/>
            <p:nvPr/>
          </p:nvSpPr>
          <p:spPr>
            <a:xfrm>
              <a:off x="7728120" y="-9360"/>
              <a:ext cx="2361240" cy="7568280"/>
            </a:xfrm>
            <a:custGeom>
              <a:avLst/>
              <a:gdLst>
                <a:gd name="textAreaLeft" fmla="*/ 0 w 2361240"/>
                <a:gd name="textAreaRight" fmla="*/ 2362320 w 236124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4" name="Freeform 13"/>
            <p:cNvSpPr/>
            <p:nvPr/>
          </p:nvSpPr>
          <p:spPr>
            <a:xfrm>
              <a:off x="9145440" y="-9360"/>
              <a:ext cx="943560" cy="7568280"/>
            </a:xfrm>
            <a:custGeom>
              <a:avLst/>
              <a:gdLst>
                <a:gd name="textAreaLeft" fmla="*/ 0 w 943560"/>
                <a:gd name="textAreaRight" fmla="*/ 944640 w 94356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5" name="Freeform 14"/>
            <p:cNvSpPr/>
            <p:nvPr/>
          </p:nvSpPr>
          <p:spPr>
            <a:xfrm>
              <a:off x="8923320" y="-9360"/>
              <a:ext cx="1175400" cy="7568280"/>
            </a:xfrm>
            <a:custGeom>
              <a:avLst/>
              <a:gdLst>
                <a:gd name="textAreaLeft" fmla="*/ 0 w 1175400"/>
                <a:gd name="textAreaRight" fmla="*/ 1176480 w 117540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6" name="Freeform 15"/>
            <p:cNvSpPr/>
            <p:nvPr/>
          </p:nvSpPr>
          <p:spPr>
            <a:xfrm>
              <a:off x="8894880" y="5394240"/>
              <a:ext cx="1205280" cy="2164320"/>
            </a:xfrm>
            <a:custGeom>
              <a:avLst/>
              <a:gdLst>
                <a:gd name="textAreaLeft" fmla="*/ 0 w 1205280"/>
                <a:gd name="textAreaRight" fmla="*/ 1206360 w 1205280"/>
                <a:gd name="textAreaTop" fmla="*/ 0 h 2164320"/>
                <a:gd name="textAreaBottom" fmla="*/ 2165400 h 216432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27" name="PlaceHolder 1"/>
          <p:cNvSpPr>
            <a:spLocks noGrp="1"/>
          </p:cNvSpPr>
          <p:nvPr>
            <p:ph type="ftr" idx="22"/>
          </p:nvPr>
        </p:nvSpPr>
        <p:spPr>
          <a:xfrm>
            <a:off x="671400" y="6659640"/>
            <a:ext cx="50965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sldNum" idx="23"/>
          </p:nvPr>
        </p:nvSpPr>
        <p:spPr>
          <a:xfrm>
            <a:off x="7104240" y="6659640"/>
            <a:ext cx="5641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89" b="0" strike="noStrike" spc="-1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9A95F90A-DF10-4F6D-9EDF-462123924DAE}" type="slidenum">
              <a:rPr lang="en-US" sz="989" b="0" strike="noStrike" spc="-1">
                <a:solidFill>
                  <a:schemeClr val="accent1"/>
                </a:solidFill>
                <a:latin typeface="Trebuchet MS"/>
              </a:rPr>
              <a:t>‹#›</a:t>
            </a:fld>
            <a:endParaRPr lang="en-IN" sz="989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24"/>
          </p:nvPr>
        </p:nvSpPr>
        <p:spPr>
          <a:xfrm>
            <a:off x="5959440" y="6659640"/>
            <a:ext cx="7531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6"/>
          <p:cNvGrpSpPr/>
          <p:nvPr/>
        </p:nvGrpSpPr>
        <p:grpSpPr>
          <a:xfrm>
            <a:off x="-9360" y="-9360"/>
            <a:ext cx="10109520" cy="7577640"/>
            <a:chOff x="-9360" y="-9360"/>
            <a:chExt cx="10109520" cy="7577640"/>
          </a:xfrm>
        </p:grpSpPr>
        <p:sp>
          <p:nvSpPr>
            <p:cNvPr id="131" name="Freeform 6"/>
            <p:cNvSpPr/>
            <p:nvPr/>
          </p:nvSpPr>
          <p:spPr>
            <a:xfrm>
              <a:off x="-9360" y="4424400"/>
              <a:ext cx="503640" cy="3143880"/>
            </a:xfrm>
            <a:custGeom>
              <a:avLst/>
              <a:gdLst>
                <a:gd name="textAreaLeft" fmla="*/ 0 w 503640"/>
                <a:gd name="textAreaRight" fmla="*/ 504720 w 503640"/>
                <a:gd name="textAreaTop" fmla="*/ 0 h 3143880"/>
                <a:gd name="textAreaBottom" fmla="*/ 3144960 h 3143880"/>
              </a:gdLst>
              <a:ahLst/>
              <a:cxn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32" name="Straight Connector 7"/>
            <p:cNvCxnSpPr/>
            <p:nvPr/>
          </p:nvCxnSpPr>
          <p:spPr>
            <a:xfrm flipV="1">
              <a:off x="5655960" y="4601880"/>
              <a:ext cx="4435200" cy="29588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33" name="Straight Connector 8"/>
            <p:cNvCxnSpPr/>
            <p:nvPr/>
          </p:nvCxnSpPr>
          <p:spPr>
            <a:xfrm>
              <a:off x="7764120" y="0"/>
              <a:ext cx="1344240" cy="756072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34" name="Freeform 9"/>
            <p:cNvSpPr/>
            <p:nvPr/>
          </p:nvSpPr>
          <p:spPr>
            <a:xfrm>
              <a:off x="7597800" y="0"/>
              <a:ext cx="2500920" cy="7568280"/>
            </a:xfrm>
            <a:custGeom>
              <a:avLst/>
              <a:gdLst>
                <a:gd name="textAreaLeft" fmla="*/ 0 w 2500920"/>
                <a:gd name="textAreaRight" fmla="*/ 2502000 w 250092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Freeform 10"/>
            <p:cNvSpPr/>
            <p:nvPr/>
          </p:nvSpPr>
          <p:spPr>
            <a:xfrm>
              <a:off x="7942320" y="-9360"/>
              <a:ext cx="2146680" cy="7568280"/>
            </a:xfrm>
            <a:custGeom>
              <a:avLst/>
              <a:gdLst>
                <a:gd name="textAreaLeft" fmla="*/ 0 w 2146680"/>
                <a:gd name="textAreaRight" fmla="*/ 2147760 w 214668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" name="Freeform 11"/>
            <p:cNvSpPr/>
            <p:nvPr/>
          </p:nvSpPr>
          <p:spPr>
            <a:xfrm>
              <a:off x="7318440" y="4321080"/>
              <a:ext cx="2769120" cy="3237480"/>
            </a:xfrm>
            <a:custGeom>
              <a:avLst/>
              <a:gdLst>
                <a:gd name="textAreaLeft" fmla="*/ 0 w 2769120"/>
                <a:gd name="textAreaRight" fmla="*/ 2770200 w 2769120"/>
                <a:gd name="textAreaTop" fmla="*/ 0 h 3237480"/>
                <a:gd name="textAreaBottom" fmla="*/ 3238560 h 323748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7" name="Freeform 12"/>
            <p:cNvSpPr/>
            <p:nvPr/>
          </p:nvSpPr>
          <p:spPr>
            <a:xfrm>
              <a:off x="7728120" y="-9360"/>
              <a:ext cx="2361240" cy="7568280"/>
            </a:xfrm>
            <a:custGeom>
              <a:avLst/>
              <a:gdLst>
                <a:gd name="textAreaLeft" fmla="*/ 0 w 2361240"/>
                <a:gd name="textAreaRight" fmla="*/ 2362320 w 236124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8" name="Freeform 13"/>
            <p:cNvSpPr/>
            <p:nvPr/>
          </p:nvSpPr>
          <p:spPr>
            <a:xfrm>
              <a:off x="9145440" y="-9360"/>
              <a:ext cx="943560" cy="7568280"/>
            </a:xfrm>
            <a:custGeom>
              <a:avLst/>
              <a:gdLst>
                <a:gd name="textAreaLeft" fmla="*/ 0 w 943560"/>
                <a:gd name="textAreaRight" fmla="*/ 944640 w 94356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9" name="Freeform 14"/>
            <p:cNvSpPr/>
            <p:nvPr/>
          </p:nvSpPr>
          <p:spPr>
            <a:xfrm>
              <a:off x="8923320" y="-9360"/>
              <a:ext cx="1175400" cy="7568280"/>
            </a:xfrm>
            <a:custGeom>
              <a:avLst/>
              <a:gdLst>
                <a:gd name="textAreaLeft" fmla="*/ 0 w 1175400"/>
                <a:gd name="textAreaRight" fmla="*/ 1176480 w 1175400"/>
                <a:gd name="textAreaTop" fmla="*/ 0 h 7568280"/>
                <a:gd name="textAreaBottom" fmla="*/ 7569360 h 7568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0" name="Freeform 15"/>
            <p:cNvSpPr/>
            <p:nvPr/>
          </p:nvSpPr>
          <p:spPr>
            <a:xfrm>
              <a:off x="8894880" y="5394240"/>
              <a:ext cx="1205280" cy="2164320"/>
            </a:xfrm>
            <a:custGeom>
              <a:avLst/>
              <a:gdLst>
                <a:gd name="textAreaLeft" fmla="*/ 0 w 1205280"/>
                <a:gd name="textAreaRight" fmla="*/ 1206360 w 1205280"/>
                <a:gd name="textAreaTop" fmla="*/ 0 h 2164320"/>
                <a:gd name="textAreaBottom" fmla="*/ 2165400 h 216432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600" cy="145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6996600" cy="427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43" name="PlaceHolder 3"/>
          <p:cNvSpPr>
            <a:spLocks noGrp="1"/>
          </p:cNvSpPr>
          <p:nvPr>
            <p:ph type="ftr" idx="25"/>
          </p:nvPr>
        </p:nvSpPr>
        <p:spPr>
          <a:xfrm>
            <a:off x="671400" y="6659640"/>
            <a:ext cx="50965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44" name="PlaceHolder 4"/>
          <p:cNvSpPr>
            <a:spLocks noGrp="1"/>
          </p:cNvSpPr>
          <p:nvPr>
            <p:ph type="sldNum" idx="26"/>
          </p:nvPr>
        </p:nvSpPr>
        <p:spPr>
          <a:xfrm>
            <a:off x="7104240" y="6659640"/>
            <a:ext cx="5641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89" b="0" strike="noStrike" spc="-1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E552D694-0DAA-4B81-91F7-16CFB879BC4B}" type="slidenum">
              <a:rPr lang="en-US" sz="989" b="0" strike="noStrike" spc="-1">
                <a:solidFill>
                  <a:schemeClr val="accent1"/>
                </a:solidFill>
                <a:latin typeface="Trebuchet MS"/>
              </a:rPr>
              <a:t>‹#›</a:t>
            </a:fld>
            <a:endParaRPr lang="en-IN" sz="989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dt" idx="27"/>
          </p:nvPr>
        </p:nvSpPr>
        <p:spPr>
          <a:xfrm>
            <a:off x="5959440" y="6659640"/>
            <a:ext cx="753120" cy="40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 1"/>
          <p:cNvSpPr/>
          <p:nvPr/>
        </p:nvSpPr>
        <p:spPr>
          <a:xfrm>
            <a:off x="503280" y="1980000"/>
            <a:ext cx="9069840" cy="525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 algn="ctr" defTabSz="457200"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 dirty="0">
                <a:solidFill>
                  <a:srgbClr val="000000"/>
                </a:solidFill>
                <a:latin typeface="Times New Roman"/>
              </a:rPr>
              <a:t>Music Album Management System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200" b="1" strike="noStrike" spc="-1" dirty="0">
                <a:solidFill>
                  <a:srgbClr val="000000"/>
                </a:solidFill>
                <a:latin typeface="Times New Roman"/>
              </a:rPr>
              <a:t>     Dnyaneshwari Dalvi - 23204007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200" b="1" strike="noStrike" spc="-1" dirty="0">
                <a:solidFill>
                  <a:srgbClr val="000000"/>
                </a:solidFill>
                <a:latin typeface="Times New Roman"/>
              </a:rPr>
              <a:t>  Parth Talele - 22104134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200" b="1" strike="noStrike" spc="-1" dirty="0">
                <a:solidFill>
                  <a:srgbClr val="000000"/>
                </a:solidFill>
                <a:latin typeface="Times New Roman"/>
              </a:rPr>
              <a:t>  Atharva </a:t>
            </a:r>
            <a:r>
              <a:rPr lang="en-IN" sz="3200" b="1" strike="noStrike" spc="-1" dirty="0" err="1">
                <a:solidFill>
                  <a:srgbClr val="000000"/>
                </a:solidFill>
                <a:latin typeface="Times New Roman"/>
              </a:rPr>
              <a:t>Shibe</a:t>
            </a:r>
            <a:r>
              <a:rPr lang="en-IN" sz="3200" b="1" strike="noStrike" spc="-1" dirty="0">
                <a:solidFill>
                  <a:srgbClr val="000000"/>
                </a:solidFill>
                <a:latin typeface="Times New Roman"/>
              </a:rPr>
              <a:t> - 22104193</a:t>
            </a:r>
            <a:endParaRPr lang="en-IN" sz="3200" spc="-1" dirty="0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200" b="1" strike="noStrike" spc="-1" dirty="0">
                <a:solidFill>
                  <a:srgbClr val="000000"/>
                </a:solidFill>
                <a:latin typeface="Times New Roman"/>
              </a:rPr>
              <a:t>Nikhil Patil </a:t>
            </a:r>
            <a:r>
              <a:rPr lang="en-IN" sz="3200" b="1" spc="-1" dirty="0">
                <a:solidFill>
                  <a:srgbClr val="000000"/>
                </a:solidFill>
                <a:latin typeface="Times New Roman"/>
              </a:rPr>
              <a:t>-</a:t>
            </a:r>
            <a:r>
              <a:rPr lang="en-IN" sz="3200" b="1" strike="noStrike" spc="-1" dirty="0">
                <a:solidFill>
                  <a:srgbClr val="000000"/>
                </a:solidFill>
                <a:latin typeface="Times New Roman"/>
              </a:rPr>
              <a:t> 23204001               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800" b="1" strike="noStrike" spc="-1" dirty="0">
                <a:solidFill>
                  <a:srgbClr val="000000"/>
                </a:solidFill>
                <a:latin typeface="Times New Roman"/>
              </a:rPr>
              <a:t>Project Guide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1" strike="noStrike" spc="-1" dirty="0">
                <a:solidFill>
                  <a:srgbClr val="000000"/>
                </a:solidFill>
                <a:latin typeface="Times New Roman"/>
              </a:rPr>
              <a:t>Ms. Shweta Mahajan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1" name="Picture 2"/>
          <p:cNvPicPr/>
          <p:nvPr/>
        </p:nvPicPr>
        <p:blipFill>
          <a:blip r:embed="rId3"/>
          <a:stretch/>
        </p:blipFill>
        <p:spPr>
          <a:xfrm>
            <a:off x="0" y="-250560"/>
            <a:ext cx="9933480" cy="1870560"/>
          </a:xfrm>
          <a:prstGeom prst="rect">
            <a:avLst/>
          </a:prstGeom>
          <a:ln w="0">
            <a:noFill/>
          </a:ln>
        </p:spPr>
      </p:pic>
      <p:cxnSp>
        <p:nvCxnSpPr>
          <p:cNvPr id="262" name="Straight Connector 2"/>
          <p:cNvCxnSpPr/>
          <p:nvPr/>
        </p:nvCxnSpPr>
        <p:spPr>
          <a:xfrm>
            <a:off x="-2520" y="1446198"/>
            <a:ext cx="10081440" cy="1080"/>
          </a:xfrm>
          <a:prstGeom prst="straightConnector1">
            <a:avLst/>
          </a:prstGeom>
          <a:ln w="0" cap="rnd">
            <a:solidFill>
              <a:srgbClr val="000000"/>
            </a:solidFill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1"/>
          <p:cNvSpPr/>
          <p:nvPr/>
        </p:nvSpPr>
        <p:spPr>
          <a:xfrm>
            <a:off x="503280" y="301680"/>
            <a:ext cx="9069840" cy="12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 defTabSz="457200"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8. References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Rectangle 2"/>
          <p:cNvSpPr/>
          <p:nvPr/>
        </p:nvSpPr>
        <p:spPr>
          <a:xfrm>
            <a:off x="503280" y="1563840"/>
            <a:ext cx="9069840" cy="519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566640" indent="-457200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https://www.makeuseof.com/tag/manage-music-library 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566640" indent="-457200" defTabSz="457200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Font typeface="OpenSymbol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https://youtu.be/JRta1R8lt8o?si=hZZqsptn3D2bUbve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Rectangle 1"/>
          <p:cNvSpPr/>
          <p:nvPr/>
        </p:nvSpPr>
        <p:spPr>
          <a:xfrm>
            <a:off x="360000" y="2700000"/>
            <a:ext cx="9069840" cy="12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 algn="ctr" defTabSz="457200"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Suggestions Please...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Thank You...!!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1"/>
          <p:cNvSpPr/>
          <p:nvPr/>
        </p:nvSpPr>
        <p:spPr>
          <a:xfrm>
            <a:off x="378000" y="-18926"/>
            <a:ext cx="9069840" cy="69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 algn="ctr" defTabSz="457200"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 dirty="0">
                <a:solidFill>
                  <a:srgbClr val="000000"/>
                </a:solidFill>
                <a:latin typeface="Times New Roman"/>
              </a:rPr>
              <a:t>Contents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Rectangle 2"/>
          <p:cNvSpPr/>
          <p:nvPr/>
        </p:nvSpPr>
        <p:spPr>
          <a:xfrm>
            <a:off x="378000" y="511629"/>
            <a:ext cx="9322200" cy="69036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Literature Survey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Proposed System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Block Diagram 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E-R/DFD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Suggestions in Review-1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Result and Discussion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Conclusion and Future Scope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References</a:t>
            </a:r>
          </a:p>
          <a:p>
            <a:pPr marL="108000" defTabSz="457200">
              <a:lnSpc>
                <a:spcPct val="100000"/>
              </a:lnSpc>
              <a:spcAft>
                <a:spcPts val="1412"/>
              </a:spcAft>
              <a:tabLst>
                <a:tab pos="0" algn="l"/>
              </a:tabLst>
            </a:pP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08000" defTabSz="457200">
              <a:lnSpc>
                <a:spcPct val="150000"/>
              </a:lnSpc>
              <a:spcAft>
                <a:spcPts val="1412"/>
              </a:spcAft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08000" defTabSz="457200">
              <a:lnSpc>
                <a:spcPct val="200000"/>
              </a:lnSpc>
              <a:spcAft>
                <a:spcPts val="1412"/>
              </a:spcAft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Rectangle 1"/>
          <p:cNvSpPr/>
          <p:nvPr/>
        </p:nvSpPr>
        <p:spPr>
          <a:xfrm>
            <a:off x="503280" y="301680"/>
            <a:ext cx="9069840" cy="12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 defTabSz="457200"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1. Introduction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Rectangle 2"/>
          <p:cNvSpPr/>
          <p:nvPr/>
        </p:nvSpPr>
        <p:spPr>
          <a:xfrm>
            <a:off x="503280" y="1768320"/>
            <a:ext cx="9069840" cy="498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450720" indent="-343080" defTabSz="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Problem Identified : 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934920" lvl="2" indent="-343080" defTabSz="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</a:rPr>
              <a:t>Insufficent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</a:rPr>
              <a:t> Organization</a:t>
            </a:r>
          </a:p>
          <a:p>
            <a:pPr marL="934920" lvl="2" indent="-343080" defTabSz="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Times New Roman"/>
              </a:rPr>
              <a:t>Mood based personalization absent</a:t>
            </a:r>
          </a:p>
          <a:p>
            <a:pPr marL="934920" lvl="2" indent="-343080" defTabSz="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</a:rPr>
              <a:t>Absence</a:t>
            </a:r>
            <a:r>
              <a:rPr lang="en-GB" sz="2400" spc="-1" dirty="0">
                <a:solidFill>
                  <a:srgbClr val="000000"/>
                </a:solidFill>
                <a:latin typeface="Times New Roman"/>
              </a:rPr>
              <a:t> of Data Visualization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93000"/>
              </a:lnSpc>
              <a:spcAft>
                <a:spcPts val="1412"/>
              </a:spcAft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0720" indent="-343080" defTabSz="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Solution Proposed :</a:t>
            </a:r>
          </a:p>
          <a:p>
            <a:pPr marL="934920" lvl="2" indent="-343080" defTabSz="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IN" sz="2400" spc="-1" dirty="0" err="1">
                <a:solidFill>
                  <a:srgbClr val="000000"/>
                </a:solidFill>
                <a:latin typeface="Times New Roman"/>
              </a:rPr>
              <a:t>ood</a:t>
            </a:r>
            <a:r>
              <a:rPr lang="en-IN" sz="2400" spc="-1" dirty="0">
                <a:solidFill>
                  <a:srgbClr val="000000"/>
                </a:solidFill>
                <a:latin typeface="Times New Roman"/>
              </a:rPr>
              <a:t> based playlists option and recommendation.</a:t>
            </a:r>
          </a:p>
          <a:p>
            <a:pPr marL="934920" lvl="2" indent="-343080" defTabSz="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spc="-1" dirty="0">
                <a:solidFill>
                  <a:srgbClr val="000000"/>
                </a:solidFill>
                <a:latin typeface="Times New Roman"/>
              </a:rPr>
              <a:t>Implementation of Data Visualization based on user preference.</a:t>
            </a:r>
          </a:p>
          <a:p>
            <a:pPr marL="591840" lvl="2" defTabSz="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spc="-1" dirty="0">
                <a:solidFill>
                  <a:srgbClr val="000000"/>
                </a:solidFill>
                <a:latin typeface="Times New Roman"/>
              </a:rPr>
              <a:t>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ctangle 1"/>
          <p:cNvSpPr/>
          <p:nvPr/>
        </p:nvSpPr>
        <p:spPr>
          <a:xfrm>
            <a:off x="469800" y="540000"/>
            <a:ext cx="9069840" cy="12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 defTabSz="457200"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2. Objectives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Rectangle 2"/>
          <p:cNvSpPr/>
          <p:nvPr/>
        </p:nvSpPr>
        <p:spPr>
          <a:xfrm>
            <a:off x="503280" y="1768320"/>
            <a:ext cx="9069840" cy="498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109440" defTabSz="457200">
              <a:lnSpc>
                <a:spcPct val="93000"/>
              </a:lnSpc>
              <a:spcAft>
                <a:spcPts val="1412"/>
              </a:spcAft>
              <a:tabLst>
                <a:tab pos="0" algn="l"/>
              </a:tabLst>
            </a:pP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566640" indent="-457200" defTabSz="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To Organize Music Collections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566640" indent="-457200" defTabSz="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To User-Friendly Interface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566640" indent="-457200" defTabSz="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To User Authentication and Security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566640" indent="-457200" defTabSz="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To Playlist Creation and Management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566640" indent="-457200" defTabSz="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To Artist and Album Details</a:t>
            </a:r>
          </a:p>
          <a:p>
            <a:pPr marL="566640" indent="-457200" defTabSz="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To </a:t>
            </a:r>
            <a:r>
              <a:rPr lang="en-IN" sz="2400" spc="-1" dirty="0">
                <a:solidFill>
                  <a:srgbClr val="000000"/>
                </a:solidFill>
                <a:latin typeface="Times New Roman"/>
              </a:rPr>
              <a:t>integrate Data Visualization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93000"/>
              </a:lnSpc>
              <a:spcAft>
                <a:spcPts val="1412"/>
              </a:spcAft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09440" defTabSz="457200">
              <a:lnSpc>
                <a:spcPct val="93000"/>
              </a:lnSpc>
              <a:spcAft>
                <a:spcPts val="1412"/>
              </a:spcAft>
              <a:tabLst>
                <a:tab pos="0" algn="l"/>
              </a:tabLst>
            </a:pP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Rectangle 1"/>
          <p:cNvSpPr/>
          <p:nvPr/>
        </p:nvSpPr>
        <p:spPr>
          <a:xfrm>
            <a:off x="503280" y="301680"/>
            <a:ext cx="9069840" cy="12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 defTabSz="457200"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3. Scope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Rectangle 2"/>
          <p:cNvSpPr/>
          <p:nvPr/>
        </p:nvSpPr>
        <p:spPr>
          <a:xfrm>
            <a:off x="0" y="1285577"/>
            <a:ext cx="9069840" cy="498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109440" defTabSz="457200">
              <a:lnSpc>
                <a:spcPct val="93000"/>
              </a:lnSpc>
              <a:spcAft>
                <a:spcPts val="1412"/>
              </a:spcAft>
              <a:tabLst>
                <a:tab pos="0" algn="l"/>
              </a:tabLst>
            </a:pP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566640" indent="-457200" algn="just" defTabSz="457200">
              <a:lnSpc>
                <a:spcPct val="93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Trebuchet MS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The system </a:t>
            </a:r>
            <a:r>
              <a:rPr lang="en-IN" sz="2400" spc="-1" dirty="0">
                <a:solidFill>
                  <a:srgbClr val="000000"/>
                </a:solidFill>
                <a:latin typeface="Times New Roman"/>
              </a:rPr>
              <a:t>allows users to listen to music according to their own preference.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566640" indent="-457200" algn="just" defTabSz="457200">
              <a:lnSpc>
                <a:spcPct val="93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Trebuchet MS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It can be customized to meet the specific needs of different music genres</a:t>
            </a:r>
            <a:r>
              <a:rPr lang="en-IN" sz="2400" spc="-1" dirty="0">
                <a:solidFill>
                  <a:srgbClr val="000000"/>
                </a:solidFill>
                <a:latin typeface="Times New Roman"/>
              </a:rPr>
              <a:t> based on moods like, happy, sad, romantic etc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566640" indent="-457200" algn="just" defTabSz="457200">
              <a:lnSpc>
                <a:spcPct val="93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Trebuchet MS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It can be useful for users to look at what type of music, artist and mood based music they listen to by </a:t>
            </a:r>
            <a:r>
              <a:rPr lang="en-IN" sz="2400" spc="-1" dirty="0">
                <a:solidFill>
                  <a:srgbClr val="000000"/>
                </a:solidFill>
                <a:latin typeface="Times New Roman"/>
              </a:rPr>
              <a:t>plotting it in the form of statistics.</a:t>
            </a:r>
            <a:endParaRPr lang="en-IN" sz="10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93000"/>
              </a:lnSpc>
              <a:spcAft>
                <a:spcPts val="1412"/>
              </a:spcAft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09440" defTabSz="457200">
              <a:lnSpc>
                <a:spcPct val="93000"/>
              </a:lnSpc>
              <a:spcAft>
                <a:spcPts val="1412"/>
              </a:spcAft>
              <a:tabLst>
                <a:tab pos="0" algn="l"/>
              </a:tabLst>
            </a:pP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Rectangle 1"/>
          <p:cNvSpPr/>
          <p:nvPr/>
        </p:nvSpPr>
        <p:spPr>
          <a:xfrm>
            <a:off x="503280" y="301680"/>
            <a:ext cx="9069840" cy="12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 defTabSz="457200"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4. Proposed System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Rectangle 2"/>
          <p:cNvSpPr/>
          <p:nvPr/>
        </p:nvSpPr>
        <p:spPr>
          <a:xfrm>
            <a:off x="305572" y="1447045"/>
            <a:ext cx="9069840" cy="498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685800" defTabSz="457200">
              <a:lnSpc>
                <a:spcPct val="100000"/>
              </a:lnSpc>
              <a:buClr>
                <a:srgbClr val="000000"/>
              </a:buClr>
              <a:buSzPct val="45000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09440" defTabSz="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spc="-1" dirty="0">
                <a:solidFill>
                  <a:srgbClr val="000000"/>
                </a:solidFill>
                <a:latin typeface="Times New Roman"/>
                <a:ea typeface="Microsoft YaHei"/>
              </a:rPr>
              <a:t>1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.   Artist Details :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indent="-228600" defTabSz="457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Manage information about artists, providing a link between albums and the musicians who created them.</a:t>
            </a:r>
          </a:p>
          <a:p>
            <a:pPr marL="914400" indent="-228600" defTabSz="457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09440" defTabSz="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User Experience Enhancements: </a:t>
            </a:r>
          </a:p>
          <a:p>
            <a:pPr marL="914400" indent="-228600" defTabSz="457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Manage information about artists, providing a link between albums and the musicians who created them.</a:t>
            </a:r>
          </a:p>
          <a:p>
            <a:pPr marL="914400" indent="-228600" defTabSz="457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09440" defTabSz="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400" spc="-1" dirty="0">
              <a:solidFill>
                <a:srgbClr val="000000"/>
              </a:solidFill>
              <a:effectLst/>
              <a:latin typeface="Arial"/>
              <a:ea typeface="Times New Roman" panose="02020603050405020304" pitchFamily="18" charset="0"/>
            </a:endParaRPr>
          </a:p>
          <a:p>
            <a:pPr marL="109440" defTabSz="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spc="-1" dirty="0">
                <a:solidFill>
                  <a:srgbClr val="000000"/>
                </a:solidFill>
                <a:latin typeface="Arial"/>
                <a:ea typeface="Times New Roman" panose="02020603050405020304" pitchFamily="18" charset="0"/>
              </a:rPr>
              <a:t>		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ctangle 1"/>
          <p:cNvSpPr/>
          <p:nvPr/>
        </p:nvSpPr>
        <p:spPr>
          <a:xfrm>
            <a:off x="503280" y="301680"/>
            <a:ext cx="9069840" cy="12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 defTabSz="457200"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5. Block Diagram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Rectangle 2"/>
          <p:cNvSpPr/>
          <p:nvPr/>
        </p:nvSpPr>
        <p:spPr>
          <a:xfrm>
            <a:off x="503280" y="1563840"/>
            <a:ext cx="9069840" cy="519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108000" defTabSz="457200">
              <a:lnSpc>
                <a:spcPct val="93000"/>
              </a:lnSpc>
              <a:spcAft>
                <a:spcPts val="1412"/>
              </a:spcAft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054049-0902-498E-BF1D-BCC137151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80" y="1133284"/>
            <a:ext cx="8232947" cy="60544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ctangle 1"/>
          <p:cNvSpPr/>
          <p:nvPr/>
        </p:nvSpPr>
        <p:spPr>
          <a:xfrm>
            <a:off x="503280" y="301680"/>
            <a:ext cx="9069840" cy="12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 defTabSz="457200"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6. Outcome of Project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Rectangle 2"/>
          <p:cNvSpPr/>
          <p:nvPr/>
        </p:nvSpPr>
        <p:spPr>
          <a:xfrm>
            <a:off x="503280" y="1260000"/>
            <a:ext cx="9069840" cy="53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109440" defTabSz="457200">
              <a:lnSpc>
                <a:spcPct val="93000"/>
              </a:lnSpc>
              <a:spcAft>
                <a:spcPts val="1412"/>
              </a:spcAft>
              <a:tabLst>
                <a:tab pos="0" algn="l"/>
              </a:tabLst>
            </a:pP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566640" indent="-457200" defTabSz="457200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Font typeface="OpenSymbol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User Can Login.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566640" indent="-457200" defTabSz="457200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Font typeface="OpenSymbol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User Can Create And Manage Playlists On Their Own.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566640" indent="-457200" defTabSz="457200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Font typeface="OpenSymbol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User Can Also Access Artist Details.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566640" indent="-457200" defTabSz="457200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Font typeface="OpenSymbol" charset="2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User Can See Album Information: 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648000" lvl="2" indent="-216000" defTabSz="457200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Music Title 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648000" lvl="2" indent="-216000" defTabSz="457200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Music Artists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648000" lvl="2" indent="-216000" defTabSz="457200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Genre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2" defTabSz="457200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SzPct val="45000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1"/>
          <p:cNvSpPr/>
          <p:nvPr/>
        </p:nvSpPr>
        <p:spPr>
          <a:xfrm>
            <a:off x="503280" y="301680"/>
            <a:ext cx="9069840" cy="12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 defTabSz="457200"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7. Technology Stack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Rectangle 2"/>
          <p:cNvSpPr/>
          <p:nvPr/>
        </p:nvSpPr>
        <p:spPr>
          <a:xfrm>
            <a:off x="-317336" y="1075038"/>
            <a:ext cx="9429840" cy="586679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914400" indent="-228600" defTabSz="457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IN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defTabSz="457200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1.Front End :</a:t>
            </a:r>
            <a:endParaRPr lang="en-IN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228600" defTabSz="457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CSS, for building the user interface.</a:t>
            </a:r>
          </a:p>
          <a:p>
            <a:pPr marL="914400" indent="-228600" defTabSz="457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for interactive features, especially for asynchronous communication with the backend.</a:t>
            </a: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endParaRPr lang="en-IN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defTabSz="457200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2.Back End :</a:t>
            </a:r>
          </a:p>
          <a:p>
            <a:pPr marL="914400" indent="-228600" defTabSz="457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 for the backend logic.</a:t>
            </a:r>
          </a:p>
          <a:p>
            <a:pPr marL="914400" indent="-228600" defTabSz="457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web framework like Django to handle HTTP requests and responses.</a:t>
            </a: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endParaRPr lang="en-IN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defTabSz="457200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3.Data Base :</a:t>
            </a:r>
          </a:p>
          <a:p>
            <a:pPr marL="914400" indent="-228600" defTabSz="457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MySQL Database to store and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retrive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like album, artist and track information.</a:t>
            </a:r>
          </a:p>
          <a:p>
            <a:pPr algn="just" defTabSz="457200">
              <a:lnSpc>
                <a:spcPct val="100000"/>
              </a:lnSpc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264</TotalTime>
  <Words>413</Words>
  <Application>Microsoft Office PowerPoint</Application>
  <PresentationFormat>Custom</PresentationFormat>
  <Paragraphs>99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16</vt:i4>
      </vt:variant>
      <vt:variant>
        <vt:lpstr>Slide Titles</vt:lpstr>
      </vt:variant>
      <vt:variant>
        <vt:i4>11</vt:i4>
      </vt:variant>
    </vt:vector>
  </HeadingPairs>
  <TitlesOfParts>
    <vt:vector size="33" baseType="lpstr">
      <vt:lpstr>Arial</vt:lpstr>
      <vt:lpstr>OpenSymbol</vt:lpstr>
      <vt:lpstr>Symbol</vt:lpstr>
      <vt:lpstr>Times New Roman</vt:lpstr>
      <vt:lpstr>Trebuchet MS</vt:lpstr>
      <vt:lpstr>Wingdings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v b</dc:creator>
  <dc:description/>
  <cp:lastModifiedBy>Dnyaneshwari Dalvi</cp:lastModifiedBy>
  <cp:revision>32</cp:revision>
  <cp:lastPrinted>1601-01-01T00:00:00Z</cp:lastPrinted>
  <dcterms:created xsi:type="dcterms:W3CDTF">2017-10-25T08:22:14Z</dcterms:created>
  <dcterms:modified xsi:type="dcterms:W3CDTF">2024-04-05T09:19:08Z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12</vt:i4>
  </property>
  <property fmtid="{D5CDD505-2E9C-101B-9397-08002B2CF9AE}" pid="7" name="PresentationFormat">
    <vt:lpwstr>Custom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12</vt:i4>
  </property>
</Properties>
</file>