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55F4-0EBF-3423-2228-D895CA7D4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D01FD-F4BD-9BC1-73B5-4950AD0BD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1C186-4A55-483E-2BE2-23D99A44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328-9C3F-49CB-8D4A-8A78B472641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A7CA-C436-F794-5719-EDC497BE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62EA-2446-B270-9121-D31F1863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C464-66AC-4385-B689-15DF90FA4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69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5908-230C-9208-6274-849BB08B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8AC9-9257-B891-9281-5711DDB4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1803-0F38-FEA0-A8A9-6CCB7F39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328-9C3F-49CB-8D4A-8A78B472641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EC0F-C48D-9406-F716-EAF6E0A7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7170-DE3C-EBE4-05AC-8954D389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C464-66AC-4385-B689-15DF90FA4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63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DAA75-12CD-48CF-C52E-21296333D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2F9B3-D10C-BAD4-06D9-70352F453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4AE4-65F9-D774-13A5-75EBF325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328-9C3F-49CB-8D4A-8A78B472641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7B15F-F659-0F58-39E1-2BFDE29C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CBF05-91C3-9AB4-8C7A-EC6AFADC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C464-66AC-4385-B689-15DF90FA4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5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3583-D80E-1199-1B3E-0F44F3E2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8142-0115-3ABA-9C68-4C5F79DD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F2CD-E25D-374B-6D0D-B370BDBE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328-9C3F-49CB-8D4A-8A78B472641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EC990-7A5B-10C9-AEC7-ED25647E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481A-4F7A-1974-4435-6A38C94C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C464-66AC-4385-B689-15DF90FA4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99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EC06-2D19-316A-DDB1-906B43CE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88014-D0EC-1D57-EFCC-3DDD3923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8D9D-A291-A690-D7D9-15DD8988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328-9C3F-49CB-8D4A-8A78B472641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832D2-19E4-AF06-F233-D9134B0B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F873-13E1-F289-2627-4B6A560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C464-66AC-4385-B689-15DF90FA4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3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C00A-AA81-A4A4-B21D-E3C5499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24F9-144F-B684-3592-85C6B1FBF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AC629-DF42-7548-D195-254D9C132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32338-108A-6273-3A44-44F9884C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328-9C3F-49CB-8D4A-8A78B472641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CD349-7FDE-91CC-56AF-B14B323A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81DC0-FC66-AAB4-A5F8-2706C81D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C464-66AC-4385-B689-15DF90FA4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65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BF4B-672B-FD20-09A6-C5016E47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EB004-1FED-F6BE-E77D-5A5A5A2B9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D1406-BCB8-312F-4B56-ACC72D6CA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0FBC8-96AC-3496-6874-E88C0FE7D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F377C-F27A-EBFE-52F2-38E37F3C6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8FE96-E4DA-3194-92C5-042C096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328-9C3F-49CB-8D4A-8A78B472641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63906-F25D-8DE8-4144-22A1F530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ED1D5-B00C-3223-E65C-260BA0EB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C464-66AC-4385-B689-15DF90FA4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35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83FA-94D0-0CC1-E88E-BDE8439C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358C1-6A14-09A0-D84B-DEA340F9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328-9C3F-49CB-8D4A-8A78B472641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81F3C-61D0-B0E0-F8BC-6DFB152A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556B5-3087-2FDF-5973-45BE26FA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C464-66AC-4385-B689-15DF90FA4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9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CC16D-824E-157B-0229-08456336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328-9C3F-49CB-8D4A-8A78B472641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506D4-264B-AC4D-B10C-CC1F741F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F27B7-B02F-A94D-E659-489615FF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C464-66AC-4385-B689-15DF90FA4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ACC1-12AE-79DB-0419-49B99F12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539D-8B3A-EE85-F58A-1BFB28B1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9B805-80C0-C8CE-9420-98B355239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12B0E-B21F-FAF4-A2EF-93751DA8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328-9C3F-49CB-8D4A-8A78B472641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378D4-7017-EC53-EC96-970E052F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697A8-ADA0-7524-71F1-3D0B431A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C464-66AC-4385-B689-15DF90FA4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4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EBCE-35BA-2573-638D-27E8DCC6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3454B-EE2B-D98C-E806-747E7CC87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E50B0-061F-3005-09BA-645B04630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AAF63-1816-0DBE-40C6-14E97A01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E328-9C3F-49CB-8D4A-8A78B472641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85A54-2AEE-F7C5-25AD-AA522C0B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BEE7-70DD-7CD9-C4CB-375303F3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C464-66AC-4385-B689-15DF90FA4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17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83777-1B77-F045-0117-1DAAF42B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FF155-CB25-5526-05FE-959F4B4C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F630C-C3A1-70A1-6E50-DB4D0AAE3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E328-9C3F-49CB-8D4A-8A78B4726413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09EA2-881D-7E53-9F96-CACB33DCF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96861-1C94-5708-DC25-E8839AFB0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9C464-66AC-4385-B689-15DF90FA4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00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282B62-13AD-9FE5-AE23-2868823B63F0}"/>
              </a:ext>
            </a:extLst>
          </p:cNvPr>
          <p:cNvSpPr/>
          <p:nvPr/>
        </p:nvSpPr>
        <p:spPr>
          <a:xfrm>
            <a:off x="2726267" y="1523999"/>
            <a:ext cx="1371600" cy="1185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MPC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0182F4-C623-983A-D0A6-3022373C929C}"/>
              </a:ext>
            </a:extLst>
          </p:cNvPr>
          <p:cNvSpPr/>
          <p:nvPr/>
        </p:nvSpPr>
        <p:spPr>
          <a:xfrm>
            <a:off x="4622800" y="3809999"/>
            <a:ext cx="753535" cy="1109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E5A65-8732-10A5-5DD0-554B1805FC94}"/>
              </a:ext>
            </a:extLst>
          </p:cNvPr>
          <p:cNvSpPr/>
          <p:nvPr/>
        </p:nvSpPr>
        <p:spPr>
          <a:xfrm>
            <a:off x="4504269" y="1854197"/>
            <a:ext cx="1507068" cy="524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Fuel Reference 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1DAFC-E616-81D0-DED1-BC4493F3ADA1}"/>
              </a:ext>
            </a:extLst>
          </p:cNvPr>
          <p:cNvSpPr/>
          <p:nvPr/>
        </p:nvSpPr>
        <p:spPr>
          <a:xfrm>
            <a:off x="7882469" y="2751670"/>
            <a:ext cx="7874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CC81EF-A51F-83E0-EC54-8CFD27CE3C8D}"/>
              </a:ext>
            </a:extLst>
          </p:cNvPr>
          <p:cNvSpPr/>
          <p:nvPr/>
        </p:nvSpPr>
        <p:spPr>
          <a:xfrm>
            <a:off x="10151538" y="2777071"/>
            <a:ext cx="1371600" cy="668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GT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0536A8-1EFD-9DD7-354A-185A0DD36084}"/>
              </a:ext>
            </a:extLst>
          </p:cNvPr>
          <p:cNvSpPr/>
          <p:nvPr/>
        </p:nvSpPr>
        <p:spPr>
          <a:xfrm>
            <a:off x="1498600" y="1921931"/>
            <a:ext cx="389467" cy="3894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9FEFA9-B2BE-70D7-9587-752AAB401929}"/>
              </a:ext>
            </a:extLst>
          </p:cNvPr>
          <p:cNvSpPr/>
          <p:nvPr/>
        </p:nvSpPr>
        <p:spPr>
          <a:xfrm>
            <a:off x="9215970" y="2912533"/>
            <a:ext cx="389467" cy="3894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87B10B23-61EF-518C-14FF-A1B8B80DD322}"/>
              </a:ext>
            </a:extLst>
          </p:cNvPr>
          <p:cNvSpPr/>
          <p:nvPr/>
        </p:nvSpPr>
        <p:spPr>
          <a:xfrm>
            <a:off x="1354669" y="1862662"/>
            <a:ext cx="194733" cy="18626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E0E04E9F-917A-CF08-B372-77F59FE721E1}"/>
              </a:ext>
            </a:extLst>
          </p:cNvPr>
          <p:cNvSpPr/>
          <p:nvPr/>
        </p:nvSpPr>
        <p:spPr>
          <a:xfrm>
            <a:off x="1769531" y="2243662"/>
            <a:ext cx="177801" cy="21166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3AAB9DDC-4194-9C5E-1A1B-5233A206B87F}"/>
              </a:ext>
            </a:extLst>
          </p:cNvPr>
          <p:cNvSpPr/>
          <p:nvPr/>
        </p:nvSpPr>
        <p:spPr>
          <a:xfrm>
            <a:off x="9046638" y="2882903"/>
            <a:ext cx="194733" cy="18626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6786A865-0B8A-0455-A6ED-46EC6480CB2B}"/>
              </a:ext>
            </a:extLst>
          </p:cNvPr>
          <p:cNvSpPr/>
          <p:nvPr/>
        </p:nvSpPr>
        <p:spPr>
          <a:xfrm>
            <a:off x="9512304" y="3213103"/>
            <a:ext cx="194733" cy="18626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891A25-F204-91CF-080A-231997E35BAD}"/>
              </a:ext>
            </a:extLst>
          </p:cNvPr>
          <p:cNvSpPr/>
          <p:nvPr/>
        </p:nvSpPr>
        <p:spPr>
          <a:xfrm>
            <a:off x="6836839" y="2912537"/>
            <a:ext cx="389467" cy="3894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5C430071-E215-D6DA-AB25-EC92DA31B06A}"/>
              </a:ext>
            </a:extLst>
          </p:cNvPr>
          <p:cNvSpPr/>
          <p:nvPr/>
        </p:nvSpPr>
        <p:spPr>
          <a:xfrm>
            <a:off x="6692908" y="2853268"/>
            <a:ext cx="194733" cy="18626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623B276-B484-9BE9-7B03-4F8B7875C76B}"/>
              </a:ext>
            </a:extLst>
          </p:cNvPr>
          <p:cNvSpPr/>
          <p:nvPr/>
        </p:nvSpPr>
        <p:spPr>
          <a:xfrm>
            <a:off x="7090836" y="3225801"/>
            <a:ext cx="177801" cy="211666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64A080A-1439-EBB6-7500-C3F3652CD51C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6011337" y="2116664"/>
            <a:ext cx="825502" cy="990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4256FE-49C5-83E0-20B7-61013E8E3F56}"/>
              </a:ext>
            </a:extLst>
          </p:cNvPr>
          <p:cNvCxnSpPr>
            <a:stCxn id="5" idx="3"/>
            <a:endCxn id="10" idx="4"/>
          </p:cNvCxnSpPr>
          <p:nvPr/>
        </p:nvCxnSpPr>
        <p:spPr>
          <a:xfrm flipV="1">
            <a:off x="5376335" y="3302000"/>
            <a:ext cx="4034369" cy="1062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665643-9398-95CA-FAE7-AC289AEDF261}"/>
              </a:ext>
            </a:extLst>
          </p:cNvPr>
          <p:cNvCxnSpPr>
            <a:stCxn id="8" idx="3"/>
            <a:endCxn id="9" idx="4"/>
          </p:cNvCxnSpPr>
          <p:nvPr/>
        </p:nvCxnSpPr>
        <p:spPr>
          <a:xfrm flipH="1" flipV="1">
            <a:off x="1693334" y="2311398"/>
            <a:ext cx="9829804" cy="800107"/>
          </a:xfrm>
          <a:prstGeom prst="bentConnector4">
            <a:avLst>
              <a:gd name="adj1" fmla="val -2326"/>
              <a:gd name="adj2" fmla="val -322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B90260-720D-1111-8D6F-4593946869E0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1888067" y="2116665"/>
            <a:ext cx="838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CAF5DA-7037-BAE9-EB8F-328B5CFD6CA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097867" y="2116664"/>
            <a:ext cx="40640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E0081C-F72C-4FF0-B8F4-12EDA07B84CC}"/>
              </a:ext>
            </a:extLst>
          </p:cNvPr>
          <p:cNvCxnSpPr>
            <a:stCxn id="16" idx="6"/>
            <a:endCxn id="7" idx="1"/>
          </p:cNvCxnSpPr>
          <p:nvPr/>
        </p:nvCxnSpPr>
        <p:spPr>
          <a:xfrm flipV="1">
            <a:off x="7226306" y="3107270"/>
            <a:ext cx="6561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885DB5-08CD-0BF7-803F-228A87D9D370}"/>
              </a:ext>
            </a:extLst>
          </p:cNvPr>
          <p:cNvCxnSpPr>
            <a:stCxn id="7" idx="3"/>
            <a:endCxn id="10" idx="2"/>
          </p:cNvCxnSpPr>
          <p:nvPr/>
        </p:nvCxnSpPr>
        <p:spPr>
          <a:xfrm flipV="1">
            <a:off x="8669869" y="3107267"/>
            <a:ext cx="54610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AFB3888-F320-ED03-4FA1-78F138587CEE}"/>
              </a:ext>
            </a:extLst>
          </p:cNvPr>
          <p:cNvCxnSpPr>
            <a:stCxn id="10" idx="6"/>
            <a:endCxn id="16" idx="4"/>
          </p:cNvCxnSpPr>
          <p:nvPr/>
        </p:nvCxnSpPr>
        <p:spPr>
          <a:xfrm flipH="1">
            <a:off x="7031573" y="3107267"/>
            <a:ext cx="2573864" cy="194737"/>
          </a:xfrm>
          <a:prstGeom prst="bentConnector4">
            <a:avLst>
              <a:gd name="adj1" fmla="val -8882"/>
              <a:gd name="adj2" fmla="val 3521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2EDA92-331B-49FC-BF25-8D2C1A27125B}"/>
              </a:ext>
            </a:extLst>
          </p:cNvPr>
          <p:cNvCxnSpPr>
            <a:stCxn id="10" idx="6"/>
            <a:endCxn id="8" idx="1"/>
          </p:cNvCxnSpPr>
          <p:nvPr/>
        </p:nvCxnSpPr>
        <p:spPr>
          <a:xfrm>
            <a:off x="9605437" y="3107267"/>
            <a:ext cx="546101" cy="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4254B2D-1AB4-7452-BEFF-4319A65CDC20}"/>
              </a:ext>
            </a:extLst>
          </p:cNvPr>
          <p:cNvCxnSpPr>
            <a:endCxn id="9" idx="2"/>
          </p:cNvCxnSpPr>
          <p:nvPr/>
        </p:nvCxnSpPr>
        <p:spPr>
          <a:xfrm>
            <a:off x="677333" y="2108198"/>
            <a:ext cx="821267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F81AB1-69FC-61DD-760C-B288661F4314}"/>
              </a:ext>
            </a:extLst>
          </p:cNvPr>
          <p:cNvCxnSpPr/>
          <p:nvPr/>
        </p:nvCxnSpPr>
        <p:spPr>
          <a:xfrm>
            <a:off x="3886202" y="4072467"/>
            <a:ext cx="719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42E9B9E-33E9-7BFA-D004-657F52FE91E5}"/>
              </a:ext>
            </a:extLst>
          </p:cNvPr>
          <p:cNvCxnSpPr/>
          <p:nvPr/>
        </p:nvCxnSpPr>
        <p:spPr>
          <a:xfrm>
            <a:off x="3886202" y="4631267"/>
            <a:ext cx="719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98AA47-AEC6-B8EA-1133-14C87038374F}"/>
              </a:ext>
            </a:extLst>
          </p:cNvPr>
          <p:cNvSpPr txBox="1"/>
          <p:nvPr/>
        </p:nvSpPr>
        <p:spPr>
          <a:xfrm>
            <a:off x="2311402" y="3898904"/>
            <a:ext cx="161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Speed_FuelRef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00235-92A3-A87C-F63C-C3F17ACF64E4}"/>
              </a:ext>
            </a:extLst>
          </p:cNvPr>
          <p:cNvSpPr txBox="1"/>
          <p:nvPr/>
        </p:nvSpPr>
        <p:spPr>
          <a:xfrm>
            <a:off x="1778001" y="4429667"/>
            <a:ext cx="225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Temperature_FuelRef</a:t>
            </a:r>
            <a:endParaRPr lang="en-IN" dirty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62B3733C-0CCD-C082-982F-82C82C43B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669" y="342900"/>
            <a:ext cx="9144000" cy="924986"/>
          </a:xfrm>
        </p:spPr>
        <p:txBody>
          <a:bodyPr>
            <a:normAutofit/>
          </a:bodyPr>
          <a:lstStyle/>
          <a:p>
            <a:r>
              <a:rPr lang="en-US" dirty="0"/>
              <a:t>Control System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61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932BBA7A-E57A-6875-1E85-8D359988CF34}"/>
              </a:ext>
            </a:extLst>
          </p:cNvPr>
          <p:cNvSpPr/>
          <p:nvPr/>
        </p:nvSpPr>
        <p:spPr>
          <a:xfrm rot="5400000">
            <a:off x="2675467" y="2819403"/>
            <a:ext cx="2252133" cy="1803400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69EC0FF9-6AEF-C214-E95F-30CA8D35F186}"/>
              </a:ext>
            </a:extLst>
          </p:cNvPr>
          <p:cNvSpPr/>
          <p:nvPr/>
        </p:nvSpPr>
        <p:spPr>
          <a:xfrm rot="16200000">
            <a:off x="7179735" y="2819404"/>
            <a:ext cx="2252133" cy="1803400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2917B-93B8-B454-DE1B-56492B9DD3FE}"/>
              </a:ext>
            </a:extLst>
          </p:cNvPr>
          <p:cNvSpPr/>
          <p:nvPr/>
        </p:nvSpPr>
        <p:spPr>
          <a:xfrm>
            <a:off x="4703234" y="3263902"/>
            <a:ext cx="2700867" cy="9144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81E824-668A-3C36-4193-2F6A88DAD305}"/>
              </a:ext>
            </a:extLst>
          </p:cNvPr>
          <p:cNvCxnSpPr>
            <a:cxnSpLocks/>
          </p:cNvCxnSpPr>
          <p:nvPr/>
        </p:nvCxnSpPr>
        <p:spPr>
          <a:xfrm flipH="1">
            <a:off x="2631016" y="3056466"/>
            <a:ext cx="207221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2F96-3895-DA16-B438-9A6C399F8069}"/>
              </a:ext>
            </a:extLst>
          </p:cNvPr>
          <p:cNvCxnSpPr>
            <a:cxnSpLocks/>
          </p:cNvCxnSpPr>
          <p:nvPr/>
        </p:nvCxnSpPr>
        <p:spPr>
          <a:xfrm flipH="1">
            <a:off x="2362200" y="2595036"/>
            <a:ext cx="537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D2E274-BE7D-F30F-55F1-D4324177BD32}"/>
              </a:ext>
            </a:extLst>
          </p:cNvPr>
          <p:cNvCxnSpPr>
            <a:cxnSpLocks/>
          </p:cNvCxnSpPr>
          <p:nvPr/>
        </p:nvCxnSpPr>
        <p:spPr>
          <a:xfrm flipH="1">
            <a:off x="2362200" y="4847170"/>
            <a:ext cx="537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2B0697-E1F8-4649-97DC-F4058D815EC2}"/>
              </a:ext>
            </a:extLst>
          </p:cNvPr>
          <p:cNvCxnSpPr/>
          <p:nvPr/>
        </p:nvCxnSpPr>
        <p:spPr>
          <a:xfrm>
            <a:off x="2899833" y="4847170"/>
            <a:ext cx="0" cy="30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88136F-077C-1299-1426-87DE2C5C1B58}"/>
              </a:ext>
            </a:extLst>
          </p:cNvPr>
          <p:cNvCxnSpPr/>
          <p:nvPr/>
        </p:nvCxnSpPr>
        <p:spPr>
          <a:xfrm>
            <a:off x="4694767" y="4385732"/>
            <a:ext cx="0" cy="770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5F0B97-94AA-59A0-1997-742768C7D6D3}"/>
              </a:ext>
            </a:extLst>
          </p:cNvPr>
          <p:cNvCxnSpPr/>
          <p:nvPr/>
        </p:nvCxnSpPr>
        <p:spPr>
          <a:xfrm>
            <a:off x="2749550" y="3721102"/>
            <a:ext cx="666538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2CCDB0-7A5D-4A21-8F01-B2CA90726EED}"/>
              </a:ext>
            </a:extLst>
          </p:cNvPr>
          <p:cNvCxnSpPr/>
          <p:nvPr/>
        </p:nvCxnSpPr>
        <p:spPr>
          <a:xfrm flipV="1">
            <a:off x="2749550" y="2595036"/>
            <a:ext cx="0" cy="461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D36F57-B8BB-FD0F-17F2-DDBC94F0E93C}"/>
              </a:ext>
            </a:extLst>
          </p:cNvPr>
          <p:cNvCxnSpPr/>
          <p:nvPr/>
        </p:nvCxnSpPr>
        <p:spPr>
          <a:xfrm flipV="1">
            <a:off x="2463800" y="2595036"/>
            <a:ext cx="0" cy="2252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3CB77E-26B6-A73B-74E9-9804887A0E37}"/>
              </a:ext>
            </a:extLst>
          </p:cNvPr>
          <p:cNvCxnSpPr/>
          <p:nvPr/>
        </p:nvCxnSpPr>
        <p:spPr>
          <a:xfrm>
            <a:off x="2899833" y="5001684"/>
            <a:ext cx="17949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D3F1047-3CB6-49AC-06DD-BB312DECC898}"/>
              </a:ext>
            </a:extLst>
          </p:cNvPr>
          <p:cNvSpPr txBox="1"/>
          <p:nvPr/>
        </p:nvSpPr>
        <p:spPr>
          <a:xfrm>
            <a:off x="2027771" y="3536379"/>
            <a:ext cx="45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99179-EC88-710F-70AB-B59E95ED3058}"/>
              </a:ext>
            </a:extLst>
          </p:cNvPr>
          <p:cNvSpPr txBox="1"/>
          <p:nvPr/>
        </p:nvSpPr>
        <p:spPr>
          <a:xfrm>
            <a:off x="2499786" y="2687252"/>
            <a:ext cx="23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1E5A1-C35D-16F9-046E-EC03277340A3}"/>
              </a:ext>
            </a:extLst>
          </p:cNvPr>
          <p:cNvSpPr txBox="1"/>
          <p:nvPr/>
        </p:nvSpPr>
        <p:spPr>
          <a:xfrm>
            <a:off x="3580343" y="5040871"/>
            <a:ext cx="45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IN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5B216508-54C8-5641-CFD0-639B1AEFF332}"/>
              </a:ext>
            </a:extLst>
          </p:cNvPr>
          <p:cNvSpPr/>
          <p:nvPr/>
        </p:nvSpPr>
        <p:spPr>
          <a:xfrm rot="12252176">
            <a:off x="4159257" y="2793662"/>
            <a:ext cx="92059" cy="27451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66FAD-29E6-CF6F-BEC6-C80C6C8C3637}"/>
              </a:ext>
            </a:extLst>
          </p:cNvPr>
          <p:cNvSpPr txBox="1"/>
          <p:nvPr/>
        </p:nvSpPr>
        <p:spPr>
          <a:xfrm>
            <a:off x="3899601" y="2830817"/>
            <a:ext cx="24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Θ</a:t>
            </a:r>
            <a:endParaRPr lang="en-IN" sz="120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D48ADA6-2F1D-94BD-DBFC-EFA4FAD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Gas Turbine Schematic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12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D6A21-F495-FDC4-5BE3-35C75A3A5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877" y="1241425"/>
            <a:ext cx="9352246" cy="499014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E0E2EC8-C171-21D9-2503-EC763338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733"/>
            <a:ext cx="10515600" cy="86360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75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23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Control System Design</vt:lpstr>
      <vt:lpstr>Gas Turbine Schematic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kumar</dc:creator>
  <cp:lastModifiedBy>nikhil kumar</cp:lastModifiedBy>
  <cp:revision>7</cp:revision>
  <dcterms:created xsi:type="dcterms:W3CDTF">2024-03-10T11:34:55Z</dcterms:created>
  <dcterms:modified xsi:type="dcterms:W3CDTF">2024-03-19T16:14:51Z</dcterms:modified>
</cp:coreProperties>
</file>