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0BA08-3927-42FB-861B-AE68682994AE}" v="3" dt="2021-09-29T04:55:52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 Rhodes" userId="95236f1a-b50d-4264-a753-724c0e572938" providerId="ADAL" clId="{A1D0BA08-3927-42FB-861B-AE68682994AE}"/>
    <pc:docChg chg="undo custSel addSld delSld modSld sldOrd">
      <pc:chgData name="Nic Rhodes" userId="95236f1a-b50d-4264-a753-724c0e572938" providerId="ADAL" clId="{A1D0BA08-3927-42FB-861B-AE68682994AE}" dt="2021-09-29T05:28:27.797" v="2430" actId="20577"/>
      <pc:docMkLst>
        <pc:docMk/>
      </pc:docMkLst>
      <pc:sldChg chg="modSp mod">
        <pc:chgData name="Nic Rhodes" userId="95236f1a-b50d-4264-a753-724c0e572938" providerId="ADAL" clId="{A1D0BA08-3927-42FB-861B-AE68682994AE}" dt="2021-09-29T05:24:21.469" v="2072" actId="20577"/>
        <pc:sldMkLst>
          <pc:docMk/>
          <pc:sldMk cId="925813300" sldId="257"/>
        </pc:sldMkLst>
        <pc:spChg chg="mod">
          <ac:chgData name="Nic Rhodes" userId="95236f1a-b50d-4264-a753-724c0e572938" providerId="ADAL" clId="{A1D0BA08-3927-42FB-861B-AE68682994AE}" dt="2021-09-29T05:24:21.469" v="2072" actId="20577"/>
          <ac:spMkLst>
            <pc:docMk/>
            <pc:sldMk cId="925813300" sldId="257"/>
            <ac:spMk id="3" creationId="{A3436FF1-2478-44B6-BAB1-2C25582E53F5}"/>
          </ac:spMkLst>
        </pc:spChg>
      </pc:sldChg>
      <pc:sldChg chg="modSp mod">
        <pc:chgData name="Nic Rhodes" userId="95236f1a-b50d-4264-a753-724c0e572938" providerId="ADAL" clId="{A1D0BA08-3927-42FB-861B-AE68682994AE}" dt="2021-09-29T04:32:16.694" v="588" actId="20577"/>
        <pc:sldMkLst>
          <pc:docMk/>
          <pc:sldMk cId="1646121754" sldId="260"/>
        </pc:sldMkLst>
        <pc:spChg chg="mod">
          <ac:chgData name="Nic Rhodes" userId="95236f1a-b50d-4264-a753-724c0e572938" providerId="ADAL" clId="{A1D0BA08-3927-42FB-861B-AE68682994AE}" dt="2021-09-29T04:27:21.519" v="60" actId="20577"/>
          <ac:spMkLst>
            <pc:docMk/>
            <pc:sldMk cId="1646121754" sldId="260"/>
            <ac:spMk id="2" creationId="{D5DB5746-C336-487A-993D-62F8EB180657}"/>
          </ac:spMkLst>
        </pc:spChg>
        <pc:spChg chg="mod">
          <ac:chgData name="Nic Rhodes" userId="95236f1a-b50d-4264-a753-724c0e572938" providerId="ADAL" clId="{A1D0BA08-3927-42FB-861B-AE68682994AE}" dt="2021-09-29T04:32:16.694" v="588" actId="20577"/>
          <ac:spMkLst>
            <pc:docMk/>
            <pc:sldMk cId="1646121754" sldId="260"/>
            <ac:spMk id="3" creationId="{A3436FF1-2478-44B6-BAB1-2C25582E53F5}"/>
          </ac:spMkLst>
        </pc:spChg>
      </pc:sldChg>
      <pc:sldChg chg="delSp modSp add mod">
        <pc:chgData name="Nic Rhodes" userId="95236f1a-b50d-4264-a753-724c0e572938" providerId="ADAL" clId="{A1D0BA08-3927-42FB-861B-AE68682994AE}" dt="2021-09-29T04:33:43.852" v="644" actId="14100"/>
        <pc:sldMkLst>
          <pc:docMk/>
          <pc:sldMk cId="3284707949" sldId="261"/>
        </pc:sldMkLst>
        <pc:spChg chg="mod">
          <ac:chgData name="Nic Rhodes" userId="95236f1a-b50d-4264-a753-724c0e572938" providerId="ADAL" clId="{A1D0BA08-3927-42FB-861B-AE68682994AE}" dt="2021-09-29T04:33:43.852" v="644" actId="14100"/>
          <ac:spMkLst>
            <pc:docMk/>
            <pc:sldMk cId="3284707949" sldId="261"/>
            <ac:spMk id="2" creationId="{D5DB5746-C336-487A-993D-62F8EB180657}"/>
          </ac:spMkLst>
        </pc:spChg>
        <pc:spChg chg="del mod">
          <ac:chgData name="Nic Rhodes" userId="95236f1a-b50d-4264-a753-724c0e572938" providerId="ADAL" clId="{A1D0BA08-3927-42FB-861B-AE68682994AE}" dt="2021-09-29T04:33:30.936" v="642" actId="478"/>
          <ac:spMkLst>
            <pc:docMk/>
            <pc:sldMk cId="3284707949" sldId="261"/>
            <ac:spMk id="3" creationId="{A3436FF1-2478-44B6-BAB1-2C25582E53F5}"/>
          </ac:spMkLst>
        </pc:spChg>
        <pc:spChg chg="del mod">
          <ac:chgData name="Nic Rhodes" userId="95236f1a-b50d-4264-a753-724c0e572938" providerId="ADAL" clId="{A1D0BA08-3927-42FB-861B-AE68682994AE}" dt="2021-09-29T04:33:08.789" v="593" actId="478"/>
          <ac:spMkLst>
            <pc:docMk/>
            <pc:sldMk cId="3284707949" sldId="261"/>
            <ac:spMk id="5" creationId="{559A9D64-9BC9-4F15-8F11-3AF34E0D611F}"/>
          </ac:spMkLst>
        </pc:spChg>
      </pc:sldChg>
      <pc:sldChg chg="modSp add mod ord">
        <pc:chgData name="Nic Rhodes" userId="95236f1a-b50d-4264-a753-724c0e572938" providerId="ADAL" clId="{A1D0BA08-3927-42FB-861B-AE68682994AE}" dt="2021-09-29T05:21:04.983" v="1736" actId="20577"/>
        <pc:sldMkLst>
          <pc:docMk/>
          <pc:sldMk cId="1990341155" sldId="262"/>
        </pc:sldMkLst>
        <pc:spChg chg="mod">
          <ac:chgData name="Nic Rhodes" userId="95236f1a-b50d-4264-a753-724c0e572938" providerId="ADAL" clId="{A1D0BA08-3927-42FB-861B-AE68682994AE}" dt="2021-09-29T05:21:04.983" v="1736" actId="20577"/>
          <ac:spMkLst>
            <pc:docMk/>
            <pc:sldMk cId="1990341155" sldId="262"/>
            <ac:spMk id="2" creationId="{D5DB5746-C336-487A-993D-62F8EB180657}"/>
          </ac:spMkLst>
        </pc:spChg>
      </pc:sldChg>
      <pc:sldChg chg="modSp add del mod ord">
        <pc:chgData name="Nic Rhodes" userId="95236f1a-b50d-4264-a753-724c0e572938" providerId="ADAL" clId="{A1D0BA08-3927-42FB-861B-AE68682994AE}" dt="2021-09-29T04:37:06.081" v="723" actId="2696"/>
        <pc:sldMkLst>
          <pc:docMk/>
          <pc:sldMk cId="579602469" sldId="263"/>
        </pc:sldMkLst>
        <pc:spChg chg="mod">
          <ac:chgData name="Nic Rhodes" userId="95236f1a-b50d-4264-a753-724c0e572938" providerId="ADAL" clId="{A1D0BA08-3927-42FB-861B-AE68682994AE}" dt="2021-09-29T04:35:47.937" v="692" actId="20577"/>
          <ac:spMkLst>
            <pc:docMk/>
            <pc:sldMk cId="579602469" sldId="263"/>
            <ac:spMk id="2" creationId="{D5DB5746-C336-487A-993D-62F8EB180657}"/>
          </ac:spMkLst>
        </pc:spChg>
        <pc:spChg chg="mod">
          <ac:chgData name="Nic Rhodes" userId="95236f1a-b50d-4264-a753-724c0e572938" providerId="ADAL" clId="{A1D0BA08-3927-42FB-861B-AE68682994AE}" dt="2021-09-29T04:35:57.465" v="722" actId="20577"/>
          <ac:spMkLst>
            <pc:docMk/>
            <pc:sldMk cId="579602469" sldId="263"/>
            <ac:spMk id="3" creationId="{A3436FF1-2478-44B6-BAB1-2C25582E53F5}"/>
          </ac:spMkLst>
        </pc:spChg>
      </pc:sldChg>
      <pc:sldChg chg="addSp delSp modSp add mod ord">
        <pc:chgData name="Nic Rhodes" userId="95236f1a-b50d-4264-a753-724c0e572938" providerId="ADAL" clId="{A1D0BA08-3927-42FB-861B-AE68682994AE}" dt="2021-09-29T05:16:17.410" v="1597" actId="1076"/>
        <pc:sldMkLst>
          <pc:docMk/>
          <pc:sldMk cId="2579870378" sldId="263"/>
        </pc:sldMkLst>
        <pc:spChg chg="mod">
          <ac:chgData name="Nic Rhodes" userId="95236f1a-b50d-4264-a753-724c0e572938" providerId="ADAL" clId="{A1D0BA08-3927-42FB-861B-AE68682994AE}" dt="2021-09-29T04:57:38.325" v="1066" actId="20577"/>
          <ac:spMkLst>
            <pc:docMk/>
            <pc:sldMk cId="2579870378" sldId="263"/>
            <ac:spMk id="2" creationId="{D5DB5746-C336-487A-993D-62F8EB180657}"/>
          </ac:spMkLst>
        </pc:spChg>
        <pc:spChg chg="mod">
          <ac:chgData name="Nic Rhodes" userId="95236f1a-b50d-4264-a753-724c0e572938" providerId="ADAL" clId="{A1D0BA08-3927-42FB-861B-AE68682994AE}" dt="2021-09-29T05:15:09.619" v="1591" actId="1076"/>
          <ac:spMkLst>
            <pc:docMk/>
            <pc:sldMk cId="2579870378" sldId="263"/>
            <ac:spMk id="3" creationId="{A3436FF1-2478-44B6-BAB1-2C25582E53F5}"/>
          </ac:spMkLst>
        </pc:spChg>
        <pc:picChg chg="add del mod">
          <ac:chgData name="Nic Rhodes" userId="95236f1a-b50d-4264-a753-724c0e572938" providerId="ADAL" clId="{A1D0BA08-3927-42FB-861B-AE68682994AE}" dt="2021-09-29T05:14:27.748" v="1582" actId="478"/>
          <ac:picMkLst>
            <pc:docMk/>
            <pc:sldMk cId="2579870378" sldId="263"/>
            <ac:picMk id="6" creationId="{30834247-E53C-49A4-9C90-BCF80C676378}"/>
          </ac:picMkLst>
        </pc:picChg>
        <pc:picChg chg="add mod">
          <ac:chgData name="Nic Rhodes" userId="95236f1a-b50d-4264-a753-724c0e572938" providerId="ADAL" clId="{A1D0BA08-3927-42FB-861B-AE68682994AE}" dt="2021-09-29T05:15:17.689" v="1592" actId="1076"/>
          <ac:picMkLst>
            <pc:docMk/>
            <pc:sldMk cId="2579870378" sldId="263"/>
            <ac:picMk id="8" creationId="{58BED2D0-324C-426E-9614-DF11B1691EC9}"/>
          </ac:picMkLst>
        </pc:picChg>
        <pc:picChg chg="add del mod">
          <ac:chgData name="Nic Rhodes" userId="95236f1a-b50d-4264-a753-724c0e572938" providerId="ADAL" clId="{A1D0BA08-3927-42FB-861B-AE68682994AE}" dt="2021-09-29T05:15:55.495" v="1595" actId="478"/>
          <ac:picMkLst>
            <pc:docMk/>
            <pc:sldMk cId="2579870378" sldId="263"/>
            <ac:picMk id="12" creationId="{1A48A6DF-70D9-4679-AA04-211F61AB3D34}"/>
          </ac:picMkLst>
        </pc:picChg>
        <pc:picChg chg="add mod">
          <ac:chgData name="Nic Rhodes" userId="95236f1a-b50d-4264-a753-724c0e572938" providerId="ADAL" clId="{A1D0BA08-3927-42FB-861B-AE68682994AE}" dt="2021-09-29T05:16:17.410" v="1597" actId="1076"/>
          <ac:picMkLst>
            <pc:docMk/>
            <pc:sldMk cId="2579870378" sldId="263"/>
            <ac:picMk id="24" creationId="{F1F73946-9BA5-4C12-AA73-89C3AEA9C253}"/>
          </ac:picMkLst>
        </pc:picChg>
      </pc:sldChg>
      <pc:sldChg chg="addSp delSp modSp add del mod ord">
        <pc:chgData name="Nic Rhodes" userId="95236f1a-b50d-4264-a753-724c0e572938" providerId="ADAL" clId="{A1D0BA08-3927-42FB-861B-AE68682994AE}" dt="2021-09-29T04:57:26.602" v="1044" actId="2696"/>
        <pc:sldMkLst>
          <pc:docMk/>
          <pc:sldMk cId="4188507104" sldId="263"/>
        </pc:sldMkLst>
        <pc:spChg chg="mod">
          <ac:chgData name="Nic Rhodes" userId="95236f1a-b50d-4264-a753-724c0e572938" providerId="ADAL" clId="{A1D0BA08-3927-42FB-861B-AE68682994AE}" dt="2021-09-29T04:38:33.735" v="767" actId="20577"/>
          <ac:spMkLst>
            <pc:docMk/>
            <pc:sldMk cId="4188507104" sldId="263"/>
            <ac:spMk id="2" creationId="{D5DB5746-C336-487A-993D-62F8EB180657}"/>
          </ac:spMkLst>
        </pc:spChg>
        <pc:spChg chg="del mod">
          <ac:chgData name="Nic Rhodes" userId="95236f1a-b50d-4264-a753-724c0e572938" providerId="ADAL" clId="{A1D0BA08-3927-42FB-861B-AE68682994AE}" dt="2021-09-29T04:57:12.503" v="1041" actId="478"/>
          <ac:spMkLst>
            <pc:docMk/>
            <pc:sldMk cId="4188507104" sldId="263"/>
            <ac:spMk id="3" creationId="{A3436FF1-2478-44B6-BAB1-2C25582E53F5}"/>
          </ac:spMkLst>
        </pc:spChg>
        <pc:spChg chg="add del">
          <ac:chgData name="Nic Rhodes" userId="95236f1a-b50d-4264-a753-724c0e572938" providerId="ADAL" clId="{A1D0BA08-3927-42FB-861B-AE68682994AE}" dt="2021-09-29T04:38:24.412" v="748" actId="478"/>
          <ac:spMkLst>
            <pc:docMk/>
            <pc:sldMk cId="4188507104" sldId="263"/>
            <ac:spMk id="5" creationId="{559A9D64-9BC9-4F15-8F11-3AF34E0D611F}"/>
          </ac:spMkLst>
        </pc:spChg>
        <pc:spChg chg="add del mod">
          <ac:chgData name="Nic Rhodes" userId="95236f1a-b50d-4264-a753-724c0e572938" providerId="ADAL" clId="{A1D0BA08-3927-42FB-861B-AE68682994AE}" dt="2021-09-29T04:57:16.013" v="1042" actId="478"/>
          <ac:spMkLst>
            <pc:docMk/>
            <pc:sldMk cId="4188507104" sldId="263"/>
            <ac:spMk id="10" creationId="{2BD56514-EEBE-42F5-82B1-7EAD006EFC8B}"/>
          </ac:spMkLst>
        </pc:spChg>
        <pc:spChg chg="add del mod">
          <ac:chgData name="Nic Rhodes" userId="95236f1a-b50d-4264-a753-724c0e572938" providerId="ADAL" clId="{A1D0BA08-3927-42FB-861B-AE68682994AE}" dt="2021-09-29T04:57:18.260" v="1043" actId="478"/>
          <ac:spMkLst>
            <pc:docMk/>
            <pc:sldMk cId="4188507104" sldId="263"/>
            <ac:spMk id="24" creationId="{4F288EBC-FD8A-48A3-AE19-DED5D287488A}"/>
          </ac:spMkLst>
        </pc:spChg>
        <pc:picChg chg="add del mod">
          <ac:chgData name="Nic Rhodes" userId="95236f1a-b50d-4264-a753-724c0e572938" providerId="ADAL" clId="{A1D0BA08-3927-42FB-861B-AE68682994AE}" dt="2021-09-29T04:47:47.393" v="945" actId="22"/>
          <ac:picMkLst>
            <pc:docMk/>
            <pc:sldMk cId="4188507104" sldId="263"/>
            <ac:picMk id="7" creationId="{4E1CFD7A-2D07-494A-980F-F756BBCEAC05}"/>
          </ac:picMkLst>
        </pc:picChg>
      </pc:sldChg>
      <pc:sldChg chg="modSp add mod ord">
        <pc:chgData name="Nic Rhodes" userId="95236f1a-b50d-4264-a753-724c0e572938" providerId="ADAL" clId="{A1D0BA08-3927-42FB-861B-AE68682994AE}" dt="2021-09-29T05:21:11.888" v="1737" actId="20577"/>
        <pc:sldMkLst>
          <pc:docMk/>
          <pc:sldMk cId="1445109677" sldId="264"/>
        </pc:sldMkLst>
        <pc:spChg chg="mod">
          <ac:chgData name="Nic Rhodes" userId="95236f1a-b50d-4264-a753-724c0e572938" providerId="ADAL" clId="{A1D0BA08-3927-42FB-861B-AE68682994AE}" dt="2021-09-29T05:21:11.888" v="1737" actId="20577"/>
          <ac:spMkLst>
            <pc:docMk/>
            <pc:sldMk cId="1445109677" sldId="264"/>
            <ac:spMk id="2" creationId="{D5DB5746-C336-487A-993D-62F8EB180657}"/>
          </ac:spMkLst>
        </pc:spChg>
      </pc:sldChg>
      <pc:sldChg chg="modSp add mod ord">
        <pc:chgData name="Nic Rhodes" userId="95236f1a-b50d-4264-a753-724c0e572938" providerId="ADAL" clId="{A1D0BA08-3927-42FB-861B-AE68682994AE}" dt="2021-09-29T05:23:02.401" v="1923" actId="20577"/>
        <pc:sldMkLst>
          <pc:docMk/>
          <pc:sldMk cId="2128757402" sldId="265"/>
        </pc:sldMkLst>
        <pc:spChg chg="mod">
          <ac:chgData name="Nic Rhodes" userId="95236f1a-b50d-4264-a753-724c0e572938" providerId="ADAL" clId="{A1D0BA08-3927-42FB-861B-AE68682994AE}" dt="2021-09-29T05:18:00.639" v="1637" actId="20577"/>
          <ac:spMkLst>
            <pc:docMk/>
            <pc:sldMk cId="2128757402" sldId="265"/>
            <ac:spMk id="2" creationId="{D5DB5746-C336-487A-993D-62F8EB180657}"/>
          </ac:spMkLst>
        </pc:spChg>
        <pc:spChg chg="mod">
          <ac:chgData name="Nic Rhodes" userId="95236f1a-b50d-4264-a753-724c0e572938" providerId="ADAL" clId="{A1D0BA08-3927-42FB-861B-AE68682994AE}" dt="2021-09-29T05:23:02.401" v="1923" actId="20577"/>
          <ac:spMkLst>
            <pc:docMk/>
            <pc:sldMk cId="2128757402" sldId="265"/>
            <ac:spMk id="3" creationId="{A3436FF1-2478-44B6-BAB1-2C25582E53F5}"/>
          </ac:spMkLst>
        </pc:spChg>
      </pc:sldChg>
      <pc:sldChg chg="modSp add mod">
        <pc:chgData name="Nic Rhodes" userId="95236f1a-b50d-4264-a753-724c0e572938" providerId="ADAL" clId="{A1D0BA08-3927-42FB-861B-AE68682994AE}" dt="2021-09-29T05:28:15.496" v="2418" actId="20577"/>
        <pc:sldMkLst>
          <pc:docMk/>
          <pc:sldMk cId="484904058" sldId="266"/>
        </pc:sldMkLst>
        <pc:spChg chg="mod">
          <ac:chgData name="Nic Rhodes" userId="95236f1a-b50d-4264-a753-724c0e572938" providerId="ADAL" clId="{A1D0BA08-3927-42FB-861B-AE68682994AE}" dt="2021-09-29T05:23:14.661" v="1945" actId="20577"/>
          <ac:spMkLst>
            <pc:docMk/>
            <pc:sldMk cId="484904058" sldId="266"/>
            <ac:spMk id="2" creationId="{D5DB5746-C336-487A-993D-62F8EB180657}"/>
          </ac:spMkLst>
        </pc:spChg>
        <pc:spChg chg="mod">
          <ac:chgData name="Nic Rhodes" userId="95236f1a-b50d-4264-a753-724c0e572938" providerId="ADAL" clId="{A1D0BA08-3927-42FB-861B-AE68682994AE}" dt="2021-09-29T05:28:15.496" v="2418" actId="20577"/>
          <ac:spMkLst>
            <pc:docMk/>
            <pc:sldMk cId="484904058" sldId="266"/>
            <ac:spMk id="3" creationId="{A3436FF1-2478-44B6-BAB1-2C25582E53F5}"/>
          </ac:spMkLst>
        </pc:spChg>
      </pc:sldChg>
      <pc:sldChg chg="modSp add mod ord">
        <pc:chgData name="Nic Rhodes" userId="95236f1a-b50d-4264-a753-724c0e572938" providerId="ADAL" clId="{A1D0BA08-3927-42FB-861B-AE68682994AE}" dt="2021-09-29T05:28:27.797" v="2430" actId="20577"/>
        <pc:sldMkLst>
          <pc:docMk/>
          <pc:sldMk cId="3271282374" sldId="267"/>
        </pc:sldMkLst>
        <pc:spChg chg="mod">
          <ac:chgData name="Nic Rhodes" userId="95236f1a-b50d-4264-a753-724c0e572938" providerId="ADAL" clId="{A1D0BA08-3927-42FB-861B-AE68682994AE}" dt="2021-09-29T05:28:27.797" v="2430" actId="20577"/>
          <ac:spMkLst>
            <pc:docMk/>
            <pc:sldMk cId="3271282374" sldId="267"/>
            <ac:spMk id="2" creationId="{D5DB5746-C336-487A-993D-62F8EB180657}"/>
          </ac:spMkLst>
        </pc:spChg>
      </pc:sldChg>
    </pc:docChg>
  </pc:docChgLst>
  <pc:docChgLst>
    <pc:chgData name="Nikhil Cherukuri" userId="b1a9309dcd2d315d" providerId="LiveId" clId="{FDF455F3-69E1-4481-B610-CD5AF3B6099A}"/>
    <pc:docChg chg="custSel modSld">
      <pc:chgData name="Nikhil Cherukuri" userId="b1a9309dcd2d315d" providerId="LiveId" clId="{FDF455F3-69E1-4481-B610-CD5AF3B6099A}" dt="2021-09-29T20:20:08.758" v="173" actId="255"/>
      <pc:docMkLst>
        <pc:docMk/>
      </pc:docMkLst>
      <pc:sldChg chg="modSp mod">
        <pc:chgData name="Nikhil Cherukuri" userId="b1a9309dcd2d315d" providerId="LiveId" clId="{FDF455F3-69E1-4481-B610-CD5AF3B6099A}" dt="2021-09-29T20:17:41.570" v="107" actId="255"/>
        <pc:sldMkLst>
          <pc:docMk/>
          <pc:sldMk cId="925813300" sldId="257"/>
        </pc:sldMkLst>
        <pc:spChg chg="mod">
          <ac:chgData name="Nikhil Cherukuri" userId="b1a9309dcd2d315d" providerId="LiveId" clId="{FDF455F3-69E1-4481-B610-CD5AF3B6099A}" dt="2021-09-29T20:17:41.570" v="107" actId="255"/>
          <ac:spMkLst>
            <pc:docMk/>
            <pc:sldMk cId="925813300" sldId="257"/>
            <ac:spMk id="3" creationId="{A3436FF1-2478-44B6-BAB1-2C25582E53F5}"/>
          </ac:spMkLst>
        </pc:spChg>
      </pc:sldChg>
      <pc:sldChg chg="modSp mod">
        <pc:chgData name="Nikhil Cherukuri" userId="b1a9309dcd2d315d" providerId="LiveId" clId="{FDF455F3-69E1-4481-B610-CD5AF3B6099A}" dt="2021-09-29T20:17:50.696" v="109" actId="27636"/>
        <pc:sldMkLst>
          <pc:docMk/>
          <pc:sldMk cId="693486448" sldId="258"/>
        </pc:sldMkLst>
        <pc:spChg chg="mod">
          <ac:chgData name="Nikhil Cherukuri" userId="b1a9309dcd2d315d" providerId="LiveId" clId="{FDF455F3-69E1-4481-B610-CD5AF3B6099A}" dt="2021-09-29T20:17:50.696" v="109" actId="27636"/>
          <ac:spMkLst>
            <pc:docMk/>
            <pc:sldMk cId="693486448" sldId="258"/>
            <ac:spMk id="3" creationId="{A3436FF1-2478-44B6-BAB1-2C25582E53F5}"/>
          </ac:spMkLst>
        </pc:spChg>
      </pc:sldChg>
      <pc:sldChg chg="modSp mod">
        <pc:chgData name="Nikhil Cherukuri" userId="b1a9309dcd2d315d" providerId="LiveId" clId="{FDF455F3-69E1-4481-B610-CD5AF3B6099A}" dt="2021-09-29T20:18:07.388" v="110" actId="255"/>
        <pc:sldMkLst>
          <pc:docMk/>
          <pc:sldMk cId="3461191126" sldId="259"/>
        </pc:sldMkLst>
        <pc:spChg chg="mod">
          <ac:chgData name="Nikhil Cherukuri" userId="b1a9309dcd2d315d" providerId="LiveId" clId="{FDF455F3-69E1-4481-B610-CD5AF3B6099A}" dt="2021-09-29T20:18:07.388" v="110" actId="255"/>
          <ac:spMkLst>
            <pc:docMk/>
            <pc:sldMk cId="3461191126" sldId="259"/>
            <ac:spMk id="3" creationId="{A3436FF1-2478-44B6-BAB1-2C25582E53F5}"/>
          </ac:spMkLst>
        </pc:spChg>
      </pc:sldChg>
      <pc:sldChg chg="modSp mod">
        <pc:chgData name="Nikhil Cherukuri" userId="b1a9309dcd2d315d" providerId="LiveId" clId="{FDF455F3-69E1-4481-B610-CD5AF3B6099A}" dt="2021-09-29T20:18:43.104" v="162" actId="255"/>
        <pc:sldMkLst>
          <pc:docMk/>
          <pc:sldMk cId="1646121754" sldId="260"/>
        </pc:sldMkLst>
        <pc:spChg chg="mod">
          <ac:chgData name="Nikhil Cherukuri" userId="b1a9309dcd2d315d" providerId="LiveId" clId="{FDF455F3-69E1-4481-B610-CD5AF3B6099A}" dt="2021-09-29T20:18:43.104" v="162" actId="255"/>
          <ac:spMkLst>
            <pc:docMk/>
            <pc:sldMk cId="1646121754" sldId="260"/>
            <ac:spMk id="3" creationId="{A3436FF1-2478-44B6-BAB1-2C25582E53F5}"/>
          </ac:spMkLst>
        </pc:spChg>
      </pc:sldChg>
      <pc:sldChg chg="modSp mod">
        <pc:chgData name="Nikhil Cherukuri" userId="b1a9309dcd2d315d" providerId="LiveId" clId="{FDF455F3-69E1-4481-B610-CD5AF3B6099A}" dt="2021-09-29T20:18:30.852" v="161" actId="20577"/>
        <pc:sldMkLst>
          <pc:docMk/>
          <pc:sldMk cId="3284707949" sldId="261"/>
        </pc:sldMkLst>
        <pc:spChg chg="mod">
          <ac:chgData name="Nikhil Cherukuri" userId="b1a9309dcd2d315d" providerId="LiveId" clId="{FDF455F3-69E1-4481-B610-CD5AF3B6099A}" dt="2021-09-29T20:18:30.852" v="161" actId="20577"/>
          <ac:spMkLst>
            <pc:docMk/>
            <pc:sldMk cId="3284707949" sldId="261"/>
            <ac:spMk id="2" creationId="{D5DB5746-C336-487A-993D-62F8EB180657}"/>
          </ac:spMkLst>
        </pc:spChg>
      </pc:sldChg>
      <pc:sldChg chg="modSp mod">
        <pc:chgData name="Nikhil Cherukuri" userId="b1a9309dcd2d315d" providerId="LiveId" clId="{FDF455F3-69E1-4481-B610-CD5AF3B6099A}" dt="2021-09-29T20:19:28.431" v="170" actId="14100"/>
        <pc:sldMkLst>
          <pc:docMk/>
          <pc:sldMk cId="2579870378" sldId="263"/>
        </pc:sldMkLst>
        <pc:spChg chg="mod">
          <ac:chgData name="Nikhil Cherukuri" userId="b1a9309dcd2d315d" providerId="LiveId" clId="{FDF455F3-69E1-4481-B610-CD5AF3B6099A}" dt="2021-09-29T20:19:03.437" v="164" actId="255"/>
          <ac:spMkLst>
            <pc:docMk/>
            <pc:sldMk cId="2579870378" sldId="263"/>
            <ac:spMk id="3" creationId="{A3436FF1-2478-44B6-BAB1-2C25582E53F5}"/>
          </ac:spMkLst>
        </pc:spChg>
        <pc:picChg chg="mod">
          <ac:chgData name="Nikhil Cherukuri" userId="b1a9309dcd2d315d" providerId="LiveId" clId="{FDF455F3-69E1-4481-B610-CD5AF3B6099A}" dt="2021-09-29T20:19:28.431" v="170" actId="14100"/>
          <ac:picMkLst>
            <pc:docMk/>
            <pc:sldMk cId="2579870378" sldId="263"/>
            <ac:picMk id="8" creationId="{58BED2D0-324C-426E-9614-DF11B1691EC9}"/>
          </ac:picMkLst>
        </pc:picChg>
        <pc:picChg chg="mod">
          <ac:chgData name="Nikhil Cherukuri" userId="b1a9309dcd2d315d" providerId="LiveId" clId="{FDF455F3-69E1-4481-B610-CD5AF3B6099A}" dt="2021-09-29T20:19:19.836" v="169" actId="1076"/>
          <ac:picMkLst>
            <pc:docMk/>
            <pc:sldMk cId="2579870378" sldId="263"/>
            <ac:picMk id="24" creationId="{F1F73946-9BA5-4C12-AA73-89C3AEA9C253}"/>
          </ac:picMkLst>
        </pc:picChg>
      </pc:sldChg>
      <pc:sldChg chg="modSp mod">
        <pc:chgData name="Nikhil Cherukuri" userId="b1a9309dcd2d315d" providerId="LiveId" clId="{FDF455F3-69E1-4481-B610-CD5AF3B6099A}" dt="2021-09-29T20:19:43.949" v="171" actId="255"/>
        <pc:sldMkLst>
          <pc:docMk/>
          <pc:sldMk cId="2128757402" sldId="265"/>
        </pc:sldMkLst>
        <pc:spChg chg="mod">
          <ac:chgData name="Nikhil Cherukuri" userId="b1a9309dcd2d315d" providerId="LiveId" clId="{FDF455F3-69E1-4481-B610-CD5AF3B6099A}" dt="2021-09-29T20:19:43.949" v="171" actId="255"/>
          <ac:spMkLst>
            <pc:docMk/>
            <pc:sldMk cId="2128757402" sldId="265"/>
            <ac:spMk id="3" creationId="{A3436FF1-2478-44B6-BAB1-2C25582E53F5}"/>
          </ac:spMkLst>
        </pc:spChg>
      </pc:sldChg>
      <pc:sldChg chg="modSp mod">
        <pc:chgData name="Nikhil Cherukuri" userId="b1a9309dcd2d315d" providerId="LiveId" clId="{FDF455F3-69E1-4481-B610-CD5AF3B6099A}" dt="2021-09-29T20:19:52.633" v="172" actId="255"/>
        <pc:sldMkLst>
          <pc:docMk/>
          <pc:sldMk cId="484904058" sldId="266"/>
        </pc:sldMkLst>
        <pc:spChg chg="mod">
          <ac:chgData name="Nikhil Cherukuri" userId="b1a9309dcd2d315d" providerId="LiveId" clId="{FDF455F3-69E1-4481-B610-CD5AF3B6099A}" dt="2021-09-29T20:19:52.633" v="172" actId="255"/>
          <ac:spMkLst>
            <pc:docMk/>
            <pc:sldMk cId="484904058" sldId="266"/>
            <ac:spMk id="3" creationId="{A3436FF1-2478-44B6-BAB1-2C25582E53F5}"/>
          </ac:spMkLst>
        </pc:spChg>
      </pc:sldChg>
      <pc:sldChg chg="modSp mod">
        <pc:chgData name="Nikhil Cherukuri" userId="b1a9309dcd2d315d" providerId="LiveId" clId="{FDF455F3-69E1-4481-B610-CD5AF3B6099A}" dt="2021-09-29T20:20:08.758" v="173" actId="255"/>
        <pc:sldMkLst>
          <pc:docMk/>
          <pc:sldMk cId="3271282374" sldId="267"/>
        </pc:sldMkLst>
        <pc:spChg chg="mod">
          <ac:chgData name="Nikhil Cherukuri" userId="b1a9309dcd2d315d" providerId="LiveId" clId="{FDF455F3-69E1-4481-B610-CD5AF3B6099A}" dt="2021-09-29T20:20:08.758" v="173" actId="255"/>
          <ac:spMkLst>
            <pc:docMk/>
            <pc:sldMk cId="3271282374" sldId="267"/>
            <ac:spMk id="2" creationId="{D5DB5746-C336-487A-993D-62F8EB1806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54B2-05C1-4DBF-A538-AD37E66FC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D3083-FEAA-4A79-A1A9-536CAC51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3D1B-E9A3-4528-87D7-E2FEA5B9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6D52-30E3-4BB6-84DA-20185A53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9101-6842-4F4B-B61D-FB2DBF5C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1B4A-A0EB-4F89-AE90-04676373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3DFD4-F9C5-42C5-8058-5F2E418B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D7F0-FEB6-42AC-942F-E63E2A0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EC3C-9582-41B3-95FB-9136B572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4A88B-04B9-4833-A1CA-690B59EC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BCDEB-79F0-429A-8291-09FB6F049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656A8-B659-47A8-8F80-E12D5827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D598-0292-453E-9779-1FE1871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FDAC-7D89-46CD-9F78-6D1362B9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B0BA-208F-411D-9BD5-37DA231F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FAD8-BF6A-47AD-9579-ED9EFADB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9CE6-05D5-4B81-BCD6-2F8B6F07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5B7F-83C7-4054-B14B-2FC92AFA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B1AD-525F-4F3E-A79D-A5AA40AC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E302-A99D-40FF-8791-121ADADC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C73D-2B5A-4A2D-8FA9-52A9FE1E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CEAC-AAE9-49F7-ADCD-DF8719AE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EACA-BB7B-41DE-947C-0266060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D985-8AA0-40DE-BBDB-56909D49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A9972-3263-46C5-A086-4CE92B6D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0433-C146-4143-A141-24E301EF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3E26-FDE1-4769-B2ED-3351C99F2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8796C-25CD-4FDE-BB5B-9E89A4FD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838D8-03BB-4F78-9A2A-A8066599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2BA9A-52AD-410A-A264-CFDAA68A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FB56-85D7-4B55-8F86-CA8A4762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2236-2A88-4A3B-9A6B-E7C87EDD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F51F-2746-4863-8479-F8489A45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BC0BA-2F78-4124-8734-2EAFED58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BE3C2-E411-47AE-A91B-D73A63CF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76E14-F87C-40FE-8A13-D21CA22C7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6B11-A425-49AA-967B-13846C51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702EA-DF5E-4C70-AE2D-17F227F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48511-EA97-49F0-9B48-DEEED5A8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343-B7B3-4303-B1A0-2AC8986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69861-FB69-490E-90AC-1AC87EA9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E6AA9-0C6F-4F9A-8EB3-35676B27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F618E-01E1-49DD-B03D-DF1908C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547DD-2738-4567-BA6A-0ED1B847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94D6-9F64-48D7-9DA0-5255926F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79EC2-1931-40A7-AB09-CA7618F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2C5B-C002-4433-898E-19D87AF5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76FD-A380-4D44-AFB4-F0D0224E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4C0A-2415-447D-BB1B-45F549007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F6A6-C18A-4F67-9EC7-EF194824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C018-FA59-4BA3-9C8C-3114DE5B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D0A1-BC4B-4E26-8460-C835308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DA51-476C-456D-86A1-B5AF8962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CBE0A-3268-4A05-856D-DE411B704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5EF3-EBB9-4C86-BDF8-6B89F8E33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6F287-0FA8-4DB3-B84C-CE8D0820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7439D-9CF8-4908-9CA7-5D808524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B0FAC-1620-405E-8356-34F97E46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70F64-FD81-4749-AD62-A80FE138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86111-8375-43E1-BFFA-1634ECDE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0095-B85C-4C20-B365-BEC2CEBE4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1EE4-1F10-48A5-BE15-66A3BAB1EE7A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C3C1-3C2B-4839-9B6B-6EB2E3942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48E6-6E45-4B31-88E4-11A0FBDC9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1160-129C-4F5D-A164-56BB1FB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CB89-953A-40D9-8371-8EF5EC99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STAAR Test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A21DD-A3F5-4A18-8A27-AAD796DC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Presenters: Nicolas Rhodes, Nikhil </a:t>
            </a:r>
            <a:r>
              <a:rPr lang="en-US" sz="2000" dirty="0" err="1">
                <a:solidFill>
                  <a:schemeClr val="tx2"/>
                </a:solidFill>
              </a:rPr>
              <a:t>Cherukuri</a:t>
            </a:r>
            <a:r>
              <a:rPr lang="en-US" sz="2000" dirty="0">
                <a:solidFill>
                  <a:schemeClr val="tx2"/>
                </a:solidFill>
              </a:rPr>
              <a:t>, David Lin, Edward Z and Srikanth Soma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39A08125-CD92-4343-BD1A-C6B5BC8D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2" y="629152"/>
            <a:ext cx="8026926" cy="154518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29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6FF1-2478-44B6-BAB1-2C25582E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09659"/>
            <a:ext cx="10579397" cy="322762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Limitations of the data</a:t>
            </a:r>
          </a:p>
          <a:p>
            <a:r>
              <a:rPr lang="en-US" sz="2400" dirty="0">
                <a:solidFill>
                  <a:schemeClr val="tx2"/>
                </a:solidFill>
              </a:rPr>
              <a:t>2020 was a tough year for education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Economically disadvantaged students continue to struggle</a:t>
            </a:r>
          </a:p>
          <a:p>
            <a:r>
              <a:rPr lang="en-US" sz="2400" dirty="0">
                <a:solidFill>
                  <a:schemeClr val="tx2"/>
                </a:solidFill>
              </a:rPr>
              <a:t> Minority groups are disproportionately affected by hiccups in education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Strides have been made to attempt to close the Opportunity Gap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75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6FF1-2478-44B6-BAB1-2C25582E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1586039"/>
            <a:ext cx="10579397" cy="395124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Accessibility to educational materials and basic needs</a:t>
            </a:r>
          </a:p>
          <a:p>
            <a:r>
              <a:rPr lang="en-US" sz="2000" dirty="0">
                <a:solidFill>
                  <a:schemeClr val="tx2"/>
                </a:solidFill>
              </a:rPr>
              <a:t>Opportunities for summer learning</a:t>
            </a:r>
          </a:p>
          <a:p>
            <a:r>
              <a:rPr lang="en-US" sz="2000" dirty="0">
                <a:solidFill>
                  <a:schemeClr val="tx2"/>
                </a:solidFill>
              </a:rPr>
              <a:t>Upskilling the inexperienced teachers</a:t>
            </a:r>
          </a:p>
          <a:p>
            <a:r>
              <a:rPr lang="en-US" sz="2000" dirty="0">
                <a:solidFill>
                  <a:schemeClr val="tx2"/>
                </a:solidFill>
              </a:rPr>
              <a:t>Focused tutoring for schools in highly impacted areas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Continue partnering with other non-profits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490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48" y="2851653"/>
            <a:ext cx="8468481" cy="129941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Questions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28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6FF1-2478-44B6-BAB1-2C25582E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09659"/>
            <a:ext cx="10579397" cy="3227626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Pass Rate Comparison between 2019 and 2021</a:t>
            </a:r>
          </a:p>
          <a:p>
            <a:r>
              <a:rPr lang="en-US" dirty="0">
                <a:solidFill>
                  <a:schemeClr val="tx2"/>
                </a:solidFill>
              </a:rPr>
              <a:t>Factors that play into school success</a:t>
            </a:r>
          </a:p>
          <a:p>
            <a:r>
              <a:rPr lang="en-US" dirty="0">
                <a:solidFill>
                  <a:schemeClr val="tx2"/>
                </a:solidFill>
              </a:rPr>
              <a:t>Economic Disadvantage</a:t>
            </a:r>
          </a:p>
          <a:p>
            <a:r>
              <a:rPr lang="en-US" dirty="0">
                <a:solidFill>
                  <a:schemeClr val="tx2"/>
                </a:solidFill>
              </a:rPr>
              <a:t>Opportunity Gap</a:t>
            </a:r>
          </a:p>
          <a:p>
            <a:r>
              <a:rPr lang="en-US" dirty="0">
                <a:solidFill>
                  <a:schemeClr val="tx2"/>
                </a:solidFill>
              </a:rPr>
              <a:t>Summary</a:t>
            </a:r>
          </a:p>
          <a:p>
            <a:r>
              <a:rPr lang="en-US" dirty="0">
                <a:solidFill>
                  <a:schemeClr val="tx2"/>
                </a:solidFill>
              </a:rPr>
              <a:t>Recommendations</a:t>
            </a:r>
          </a:p>
          <a:p>
            <a:r>
              <a:rPr lang="en-US" dirty="0">
                <a:solidFill>
                  <a:schemeClr val="tx2"/>
                </a:solidFill>
              </a:rPr>
              <a:t>Questions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581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areas are we focusing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6FF1-2478-44B6-BAB1-2C25582E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09659"/>
            <a:ext cx="10579397" cy="322762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For the purposes of this exercise, we will be focusing on two counties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Dallas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Tarrant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We will also be focusing on four distinct subgroups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3rd Grade Reading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4th Grade Math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8th Grade Science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EOC Algebra 1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348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How did we do from 2019 to 2021?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6FF1-2478-44B6-BAB1-2C25582E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09659"/>
            <a:ext cx="10579397" cy="3227626"/>
          </a:xfrm>
        </p:spPr>
        <p:txBody>
          <a:bodyPr anchor="ctr"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3</a:t>
            </a:r>
            <a:r>
              <a:rPr lang="en-US" sz="1800" baseline="30000" dirty="0">
                <a:solidFill>
                  <a:schemeClr val="tx2"/>
                </a:solidFill>
              </a:rPr>
              <a:t>rd</a:t>
            </a:r>
            <a:r>
              <a:rPr lang="en-US" sz="1800" dirty="0">
                <a:solidFill>
                  <a:schemeClr val="tx2"/>
                </a:solidFill>
              </a:rPr>
              <a:t> Grade Reading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Dallas: Decline of 9.53%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Tarrant: Decline of 6.93%</a:t>
            </a:r>
          </a:p>
          <a:p>
            <a:r>
              <a:rPr lang="en-US" sz="1800" dirty="0">
                <a:solidFill>
                  <a:schemeClr val="tx2"/>
                </a:solidFill>
              </a:rPr>
              <a:t>4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Grade Math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Dallas: Decline of 15.31%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Tarrant: Decline of 12.82%</a:t>
            </a:r>
          </a:p>
          <a:p>
            <a:r>
              <a:rPr lang="en-US" sz="1800" dirty="0">
                <a:solidFill>
                  <a:schemeClr val="tx2"/>
                </a:solidFill>
              </a:rPr>
              <a:t>8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Grade Science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Dallas: Decline of 12.11%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Tarrant: Decline of 9.53%</a:t>
            </a:r>
          </a:p>
          <a:p>
            <a:r>
              <a:rPr lang="en-US" sz="1800" dirty="0">
                <a:solidFill>
                  <a:schemeClr val="tx2"/>
                </a:solidFill>
              </a:rPr>
              <a:t>EOC Algebra 1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Dallas: Decline of 30.64%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Tarrant: Decline of 24.31%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59A9D64-9BC9-4F15-8F11-3AF34E0D611F}"/>
              </a:ext>
            </a:extLst>
          </p:cNvPr>
          <p:cNvSpPr txBox="1"/>
          <p:nvPr/>
        </p:nvSpPr>
        <p:spPr>
          <a:xfrm>
            <a:off x="804671" y="6303514"/>
            <a:ext cx="50341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2"/>
                </a:solidFill>
              </a:rPr>
              <a:t>**Please note averages were calculated using relative size of the school</a:t>
            </a:r>
          </a:p>
        </p:txBody>
      </p:sp>
    </p:spTree>
    <p:extLst>
      <p:ext uri="{BB962C8B-B14F-4D97-AF65-F5344CB8AC3E}">
        <p14:creationId xmlns:p14="http://schemas.microsoft.com/office/powerpoint/2010/main" val="346119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48" y="2851653"/>
            <a:ext cx="8468481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Let’s take a closer look at comparison between 2019 and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470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were the major factors that played into success/failure?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6FF1-2478-44B6-BAB1-2C25582E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09659"/>
            <a:ext cx="10579397" cy="3227626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What can’t the data tell us?</a:t>
            </a:r>
          </a:p>
          <a:p>
            <a:r>
              <a:rPr lang="en-US" sz="2000" dirty="0">
                <a:solidFill>
                  <a:schemeClr val="tx2"/>
                </a:solidFill>
              </a:rPr>
              <a:t>Major factors that were considered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Percent of Economically Disadvantaged (</a:t>
            </a:r>
            <a:r>
              <a:rPr lang="en-US" sz="2000" dirty="0" err="1">
                <a:solidFill>
                  <a:schemeClr val="tx2"/>
                </a:solidFill>
              </a:rPr>
              <a:t>EcoDis</a:t>
            </a:r>
            <a:r>
              <a:rPr lang="en-US" sz="2000" dirty="0">
                <a:solidFill>
                  <a:schemeClr val="tx2"/>
                </a:solidFill>
              </a:rPr>
              <a:t>) students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Opportunity Gap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Minority Full Time Staff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Percent of Bilingual Teachers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Teacher Experience Average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Teacher Student Ratio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Teacher Base Salary</a:t>
            </a:r>
          </a:p>
          <a:p>
            <a:r>
              <a:rPr lang="en-US" sz="2000" dirty="0">
                <a:solidFill>
                  <a:schemeClr val="tx2"/>
                </a:solidFill>
              </a:rPr>
              <a:t>Factors that heavily influenced outcomes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Percent of </a:t>
            </a:r>
            <a:r>
              <a:rPr lang="en-US" sz="2000" dirty="0" err="1">
                <a:solidFill>
                  <a:schemeClr val="tx2"/>
                </a:solidFill>
              </a:rPr>
              <a:t>EcoDis</a:t>
            </a:r>
            <a:r>
              <a:rPr lang="en-US" sz="2000" dirty="0">
                <a:solidFill>
                  <a:schemeClr val="tx2"/>
                </a:solidFill>
              </a:rPr>
              <a:t> Students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Opportunity Gap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12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48" y="2851653"/>
            <a:ext cx="8468481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Let’s take a closer look at </a:t>
            </a:r>
            <a:r>
              <a:rPr lang="en-US" sz="3600" dirty="0" err="1">
                <a:solidFill>
                  <a:schemeClr val="tx2"/>
                </a:solidFill>
              </a:rPr>
              <a:t>EcoDis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34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Opportunity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6FF1-2478-44B6-BAB1-2C25582E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606903"/>
            <a:ext cx="10579397" cy="334816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Using data from 2012 to 2021, we were able to plot the average test scores based on demographic info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Insights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Dallas County consistently showed better average test scores for Hispanic students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In both Dallas County and Tarrant County, Hispanic students had the largest drop in average test scores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8BED2D0-324C-426E-9614-DF11B169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02" y="3147802"/>
            <a:ext cx="7571436" cy="15100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F73946-9BA5-4C12-AA73-89C3AEA9C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369" y="4766286"/>
            <a:ext cx="7890837" cy="15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746-C336-487A-993D-62F8EB18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48" y="2851653"/>
            <a:ext cx="8468481" cy="12994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Let’s take a closer look at the Opportunity Gap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E81-B9E6-47AE-819F-2266812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21" y="6055462"/>
            <a:ext cx="3225638" cy="6209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1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376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STAAR Test Outcomes</vt:lpstr>
      <vt:lpstr>Agenda</vt:lpstr>
      <vt:lpstr>What areas are we focusing on?</vt:lpstr>
      <vt:lpstr>How did we do from 2019 to 2021?</vt:lpstr>
      <vt:lpstr>Let’s take a closer look at comparison between 2019 and 2021</vt:lpstr>
      <vt:lpstr>What were the major factors that played into success/failure?</vt:lpstr>
      <vt:lpstr>Let’s take a closer look at EcoDis</vt:lpstr>
      <vt:lpstr>The Opportunity Gap</vt:lpstr>
      <vt:lpstr>Let’s take a closer look at the Opportunity Gap</vt:lpstr>
      <vt:lpstr>Summary</vt:lpstr>
      <vt:lpstr>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STAAR Test Outcomes</dc:title>
  <dc:creator>Nic Rhodes</dc:creator>
  <cp:lastModifiedBy>Nikhil Cherukuri</cp:lastModifiedBy>
  <cp:revision>1</cp:revision>
  <dcterms:created xsi:type="dcterms:W3CDTF">2021-09-29T04:03:42Z</dcterms:created>
  <dcterms:modified xsi:type="dcterms:W3CDTF">2021-09-29T20:20:11Z</dcterms:modified>
</cp:coreProperties>
</file>