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37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2817" y="436840"/>
            <a:ext cx="6823353" cy="7277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30"/>
              </a:lnSpc>
              <a:buNone/>
            </a:pPr>
            <a:r>
              <a:rPr lang="en-US" sz="458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Taskify: A CLI To-Do List</a:t>
            </a:r>
            <a:endParaRPr lang="en-US" sz="4584" dirty="0"/>
          </a:p>
        </p:txBody>
      </p:sp>
      <p:sp>
        <p:nvSpPr>
          <p:cNvPr id="6" name="Shape 2"/>
          <p:cNvSpPr/>
          <p:nvPr/>
        </p:nvSpPr>
        <p:spPr>
          <a:xfrm>
            <a:off x="632817" y="1799034"/>
            <a:ext cx="7878366" cy="987504"/>
          </a:xfrm>
          <a:prstGeom prst="roundRect">
            <a:avLst>
              <a:gd name="adj" fmla="val 769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809149" y="1975366"/>
            <a:ext cx="2109430" cy="2637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76"/>
              </a:lnSpc>
              <a:buNone/>
            </a:pPr>
            <a:r>
              <a:rPr lang="en-US" sz="1661" b="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Presented by</a:t>
            </a:r>
            <a:endParaRPr lang="en-US" sz="1661" b="1" dirty="0"/>
          </a:p>
        </p:txBody>
      </p:sp>
      <p:sp>
        <p:nvSpPr>
          <p:cNvPr id="8" name="Text 4"/>
          <p:cNvSpPr/>
          <p:nvPr/>
        </p:nvSpPr>
        <p:spPr>
          <a:xfrm>
            <a:off x="809149" y="2340293"/>
            <a:ext cx="7525703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329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Nikhil Goyal</a:t>
            </a:r>
            <a:endParaRPr lang="en-US" sz="1329" dirty="0"/>
          </a:p>
        </p:txBody>
      </p:sp>
      <p:sp>
        <p:nvSpPr>
          <p:cNvPr id="9" name="Shape 5"/>
          <p:cNvSpPr/>
          <p:nvPr/>
        </p:nvSpPr>
        <p:spPr>
          <a:xfrm>
            <a:off x="632817" y="2955250"/>
            <a:ext cx="7878366" cy="987504"/>
          </a:xfrm>
          <a:prstGeom prst="roundRect">
            <a:avLst>
              <a:gd name="adj" fmla="val 769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809149" y="3131582"/>
            <a:ext cx="2109430" cy="2637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76"/>
              </a:lnSpc>
              <a:buNone/>
            </a:pPr>
            <a:r>
              <a:rPr lang="en-US" sz="1661" b="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GitHub</a:t>
            </a:r>
            <a:endParaRPr lang="en-US" sz="1661" b="1" dirty="0"/>
          </a:p>
        </p:txBody>
      </p:sp>
      <p:sp>
        <p:nvSpPr>
          <p:cNvPr id="11" name="Text 7"/>
          <p:cNvSpPr/>
          <p:nvPr/>
        </p:nvSpPr>
        <p:spPr>
          <a:xfrm>
            <a:off x="809149" y="3496508"/>
            <a:ext cx="7525703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329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github.com/nikhil-405</a:t>
            </a:r>
            <a:endParaRPr lang="en-US" sz="1329" dirty="0"/>
          </a:p>
        </p:txBody>
      </p:sp>
      <p:sp>
        <p:nvSpPr>
          <p:cNvPr id="12" name="Shape 8"/>
          <p:cNvSpPr/>
          <p:nvPr/>
        </p:nvSpPr>
        <p:spPr>
          <a:xfrm>
            <a:off x="632817" y="4111466"/>
            <a:ext cx="7878366" cy="987504"/>
          </a:xfrm>
          <a:prstGeom prst="roundRect">
            <a:avLst>
              <a:gd name="adj" fmla="val 769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809149" y="4287798"/>
            <a:ext cx="2109430" cy="2637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76"/>
              </a:lnSpc>
              <a:buNone/>
            </a:pPr>
            <a:r>
              <a:rPr lang="en-US" sz="1661" b="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edX</a:t>
            </a:r>
            <a:endParaRPr lang="en-US" sz="1661" b="1" dirty="0"/>
          </a:p>
        </p:txBody>
      </p:sp>
      <p:sp>
        <p:nvSpPr>
          <p:cNvPr id="14" name="Text 10"/>
          <p:cNvSpPr/>
          <p:nvPr/>
        </p:nvSpPr>
        <p:spPr>
          <a:xfrm>
            <a:off x="809149" y="4652724"/>
            <a:ext cx="7525703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329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edx.com/nikhil_405</a:t>
            </a:r>
            <a:endParaRPr lang="en-US" sz="1329" dirty="0"/>
          </a:p>
        </p:txBody>
      </p:sp>
      <p:sp>
        <p:nvSpPr>
          <p:cNvPr id="15" name="Shape 11"/>
          <p:cNvSpPr/>
          <p:nvPr/>
        </p:nvSpPr>
        <p:spPr>
          <a:xfrm>
            <a:off x="632817" y="5267682"/>
            <a:ext cx="7878366" cy="987504"/>
          </a:xfrm>
          <a:prstGeom prst="roundRect">
            <a:avLst>
              <a:gd name="adj" fmla="val 769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809149" y="5444014"/>
            <a:ext cx="2109430" cy="2637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76"/>
              </a:lnSpc>
              <a:buNone/>
            </a:pPr>
            <a:r>
              <a:rPr lang="en-US" sz="1661" b="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Location</a:t>
            </a:r>
            <a:endParaRPr lang="en-US" sz="1661" b="1" dirty="0"/>
          </a:p>
        </p:txBody>
      </p:sp>
      <p:sp>
        <p:nvSpPr>
          <p:cNvPr id="17" name="Text 13"/>
          <p:cNvSpPr/>
          <p:nvPr/>
        </p:nvSpPr>
        <p:spPr>
          <a:xfrm>
            <a:off x="809149" y="5808940"/>
            <a:ext cx="7525703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329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Surat, India</a:t>
            </a:r>
            <a:endParaRPr lang="en-US" sz="1329" dirty="0"/>
          </a:p>
        </p:txBody>
      </p:sp>
      <p:sp>
        <p:nvSpPr>
          <p:cNvPr id="18" name="Shape 14"/>
          <p:cNvSpPr/>
          <p:nvPr/>
        </p:nvSpPr>
        <p:spPr>
          <a:xfrm>
            <a:off x="632817" y="6423898"/>
            <a:ext cx="7878366" cy="987504"/>
          </a:xfrm>
          <a:prstGeom prst="roundRect">
            <a:avLst>
              <a:gd name="adj" fmla="val 769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809149" y="6600230"/>
            <a:ext cx="2109430" cy="2637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76"/>
              </a:lnSpc>
              <a:buNone/>
            </a:pPr>
            <a:r>
              <a:rPr lang="en-US" sz="1661" b="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Date</a:t>
            </a:r>
            <a:endParaRPr lang="en-US" sz="1661" b="1" dirty="0"/>
          </a:p>
        </p:txBody>
      </p:sp>
      <p:sp>
        <p:nvSpPr>
          <p:cNvPr id="20" name="Text 16"/>
          <p:cNvSpPr/>
          <p:nvPr/>
        </p:nvSpPr>
        <p:spPr>
          <a:xfrm>
            <a:off x="809149" y="6965156"/>
            <a:ext cx="7525703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329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May 14, 2024</a:t>
            </a:r>
            <a:endParaRPr lang="en-US" sz="1329" dirty="0"/>
          </a:p>
        </p:txBody>
      </p:sp>
      <p:sp>
        <p:nvSpPr>
          <p:cNvPr id="23" name="TextBox 22"/>
          <p:cNvSpPr txBox="1"/>
          <p:nvPr/>
        </p:nvSpPr>
        <p:spPr>
          <a:xfrm>
            <a:off x="679802" y="1164550"/>
            <a:ext cx="447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sterrat"/>
                <a:ea typeface="Montserrat"/>
              </a:rPr>
              <a:t>Cut Distractions, Complete the task!</a:t>
            </a:r>
            <a:endParaRPr lang="en-US" dirty="0">
              <a:solidFill>
                <a:schemeClr val="bg1"/>
              </a:solidFill>
              <a:latin typeface="Monsterrat"/>
              <a:ea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89774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 Tasks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4036457"/>
            <a:ext cx="10554414" cy="1295400"/>
          </a:xfrm>
          <a:prstGeom prst="roundRect">
            <a:avLst>
              <a:gd name="adj" fmla="val 7719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42662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Quick Entry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4746665"/>
            <a:ext cx="1009483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Easily add new tasks with a simple interface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76522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Update Tasks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4628555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8" name="Shape 4"/>
          <p:cNvSpPr/>
          <p:nvPr/>
        </p:nvSpPr>
        <p:spPr>
          <a:xfrm>
            <a:off x="4598849" y="385095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9" name="Shape 5"/>
          <p:cNvSpPr/>
          <p:nvPr/>
        </p:nvSpPr>
        <p:spPr>
          <a:xfrm>
            <a:off x="4371142" y="4378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560927" y="4420314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3232309" y="27928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Edit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2260163" y="3273266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Modify task details like title, notes, and due date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292995" y="4628555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4" name="Shape 10"/>
          <p:cNvSpPr/>
          <p:nvPr/>
        </p:nvSpPr>
        <p:spPr>
          <a:xfrm>
            <a:off x="7065288" y="4378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220545" y="4420314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926455" y="56284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Prioritize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4954310" y="6108859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Quickly change the priority of a task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9987141" y="385095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9" name="Shape 15"/>
          <p:cNvSpPr/>
          <p:nvPr/>
        </p:nvSpPr>
        <p:spPr>
          <a:xfrm>
            <a:off x="9759434" y="4378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9915406" y="4420314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8620601" y="27928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Mark Complete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7648456" y="3273266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Check off tasks as you finish them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5721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Track Task Status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Dashboard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Get an overview of all your tasks, their status, and due dates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Filters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39126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View tasks by category, priority, or completion status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Progress Tracking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Monitor your productivity and see how many tasks you've completed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561034"/>
            <a:ext cx="566535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Export To-Do as CSV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699748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Export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957763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Download your to-do list as a CSV file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699748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File Format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957763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View your tasks in a spreadsheet application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699748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Share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957763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Easily share your to-do list with others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22646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22985" y="3469362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504009"/>
            <a:ext cx="345959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Streamlined Productivity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Taskify helps you stay organized and on top of your tasks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52743" y="3469362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504009"/>
            <a:ext cx="318504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Customizable Features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Tailor the app to your specific needs and preferences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9171" y="5132665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167313"/>
            <a:ext cx="38427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Cross-Platform Accessibility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Use Taskify on your smartphone, tablet, or computer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193</Words>
  <Application>Microsoft Office PowerPoint</Application>
  <PresentationFormat>Custom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Heebo</vt:lpstr>
      <vt:lpstr>Monsterrat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Nikhil</cp:lastModifiedBy>
  <cp:revision>7</cp:revision>
  <dcterms:created xsi:type="dcterms:W3CDTF">2024-05-14T08:39:56Z</dcterms:created>
  <dcterms:modified xsi:type="dcterms:W3CDTF">2024-05-14T08:47:13Z</dcterms:modified>
</cp:coreProperties>
</file>