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15"/>
  </p:notesMasterIdLst>
  <p:sldIdLst>
    <p:sldId id="256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D1F87-C356-491F-8C2F-F38FBCE8289B}" v="1" dt="2020-09-24T07:02:24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bir Kachwala" userId="S::shabbir.kachwala@mescoeorg.onmicrosoft.com::d841b0ed-5d53-42d9-bcc5-411eddf0e2a4" providerId="AD" clId="Web-{8B4D1F87-C356-491F-8C2F-F38FBCE8289B}"/>
    <pc:docChg chg="delSld">
      <pc:chgData name="Shabbir Kachwala" userId="S::shabbir.kachwala@mescoeorg.onmicrosoft.com::d841b0ed-5d53-42d9-bcc5-411eddf0e2a4" providerId="AD" clId="Web-{8B4D1F87-C356-491F-8C2F-F38FBCE8289B}" dt="2020-09-24T07:02:24.811" v="0"/>
      <pc:docMkLst>
        <pc:docMk/>
      </pc:docMkLst>
      <pc:sldChg chg="del">
        <pc:chgData name="Shabbir Kachwala" userId="S::shabbir.kachwala@mescoeorg.onmicrosoft.com::d841b0ed-5d53-42d9-bcc5-411eddf0e2a4" providerId="AD" clId="Web-{8B4D1F87-C356-491F-8C2F-F38FBCE8289B}" dt="2020-09-24T07:02:24.811" v="0"/>
        <pc:sldMkLst>
          <pc:docMk/>
          <pc:sldMk cId="65135618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C139-3BBE-4805-A8DE-4A2CD4BBB4C7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CA675-C44F-4874-AC46-B9CD02B9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8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EA1479-4813-44D0-86D1-28537CD5D964}" type="datetimeFigureOut">
              <a:rPr lang="en-IN" smtClean="0"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Information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71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Centralization vs. Decentralization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Timeliness</a:t>
            </a:r>
          </a:p>
          <a:p>
            <a:endParaRPr lang="en-US" sz="2800" dirty="0"/>
          </a:p>
          <a:p>
            <a:r>
              <a:rPr lang="en-US" sz="2800" dirty="0"/>
              <a:t>Accuracy</a:t>
            </a:r>
          </a:p>
          <a:p>
            <a:endParaRPr lang="en-US" sz="2800" dirty="0"/>
          </a:p>
          <a:p>
            <a:r>
              <a:rPr lang="en-US" sz="2800" dirty="0"/>
              <a:t>Consistency</a:t>
            </a:r>
          </a:p>
          <a:p>
            <a:endParaRPr lang="en-US" sz="2800" dirty="0"/>
          </a:p>
          <a:p>
            <a:r>
              <a:rPr lang="en-US" sz="2800" dirty="0"/>
              <a:t>Completeness</a:t>
            </a:r>
          </a:p>
          <a:p>
            <a:endParaRPr lang="en-US" sz="2800" dirty="0"/>
          </a:p>
          <a:p>
            <a:r>
              <a:rPr lang="en-US" sz="2800" dirty="0"/>
              <a:t>Relevance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643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Information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Managing an IS within an organization required organizational change</a:t>
            </a:r>
          </a:p>
          <a:p>
            <a:r>
              <a:rPr lang="en-US" dirty="0"/>
              <a:t>The introduction of an IS much more than mere introduction of New hardware and software</a:t>
            </a:r>
          </a:p>
          <a:p>
            <a:r>
              <a:rPr lang="en-US" dirty="0"/>
              <a:t>It involves changes in jobs, skills, management, etc..</a:t>
            </a:r>
          </a:p>
          <a:p>
            <a:r>
              <a:rPr lang="en-US" dirty="0"/>
              <a:t>Whenever a new IS </a:t>
            </a:r>
            <a:r>
              <a:rPr lang="en-US" dirty="0" err="1"/>
              <a:t>is</a:t>
            </a:r>
            <a:r>
              <a:rPr lang="en-US" dirty="0"/>
              <a:t> being introduced in  organization the entire organization need to be redesigned around the IS.</a:t>
            </a:r>
          </a:p>
          <a:p>
            <a:r>
              <a:rPr lang="en-US" dirty="0"/>
              <a:t>Hence it is necessary that the IS manager understand how the new system will affect specific organizational process and the organization as whole.</a:t>
            </a:r>
          </a:p>
        </p:txBody>
      </p:sp>
    </p:spTree>
    <p:extLst>
      <p:ext uri="{BB962C8B-B14F-4D97-AF65-F5344CB8AC3E}">
        <p14:creationId xmlns:p14="http://schemas.microsoft.com/office/powerpoint/2010/main" val="234325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and Organizational 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introduction of IS system ensure organizational change which may be vary from smaller to larger changes.</a:t>
            </a:r>
          </a:p>
          <a:p>
            <a:r>
              <a:rPr lang="en-US" dirty="0"/>
              <a:t>These changes are categorized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the first and most evident form of organizational change is the automation that is an outcome of the introduction of the new IS.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new IS assist employee  in performing their tasks more efficiently &amp; effectively.</a:t>
            </a:r>
          </a:p>
        </p:txBody>
      </p:sp>
    </p:spTree>
    <p:extLst>
      <p:ext uri="{BB962C8B-B14F-4D97-AF65-F5344CB8AC3E}">
        <p14:creationId xmlns:p14="http://schemas.microsoft.com/office/powerpoint/2010/main" val="351299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and Organizational 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Examples of automation: </a:t>
            </a:r>
          </a:p>
          <a:p>
            <a:pPr marL="0" indent="0">
              <a:buNone/>
            </a:pPr>
            <a:r>
              <a:rPr lang="en-US" dirty="0"/>
              <a:t>  - Computerized stocks/inventory/material checking</a:t>
            </a:r>
          </a:p>
          <a:p>
            <a:pPr marL="0" indent="0">
              <a:buNone/>
            </a:pPr>
            <a:r>
              <a:rPr lang="en-US" dirty="0"/>
              <a:t>  - Rail reservation system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Business Process Redesign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more powerful organizational change is business process redesign in which the existing business processes are analyzed, simplified and redesigned.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redesign of business process result in organization of workflow, elimination of unnecessary and repetitive steps, restructuring of some jobs made redundant by new system</a:t>
            </a: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54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and Organizational 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It is proved that business process redesign brings  changes inn functionality of organization.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Example – IS in banking sector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Rationalization of procedure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Next effect of IS on the various procedure that run within organization.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Automation automatically induce (produce, generate or motivate) rationalization of procedure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Rationalization is the reorganization of a company in order to increase it’s operating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74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and Organizational 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This sort of reorganization may lead to an expansion or reduction in company size, a change of policy or rules or alteration of strategy pertaining to particular products offered.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4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An organization or enterprise engaged in commercial, industrial and professional activities.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Business is an economic activity, which is related with continuous and regular production and distribution of goods and services for satisfying human wants.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70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in 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Everything that happens with the company to</a:t>
            </a:r>
          </a:p>
          <a:p>
            <a:pPr marL="0" indent="0">
              <a:buNone/>
            </a:pPr>
            <a:r>
              <a:rPr lang="en-US" sz="2400" dirty="0"/>
              <a:t>    keep it running and earning money is referred</a:t>
            </a:r>
          </a:p>
          <a:p>
            <a:pPr marL="0" indent="0">
              <a:buNone/>
            </a:pPr>
            <a:r>
              <a:rPr lang="en-US" sz="2400" dirty="0"/>
              <a:t>    to collectively as business operations.</a:t>
            </a:r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Operating activities: relate directly to the </a:t>
            </a:r>
          </a:p>
          <a:p>
            <a:pPr marL="0" indent="0">
              <a:buNone/>
            </a:pPr>
            <a:r>
              <a:rPr lang="en-US" sz="2400" dirty="0"/>
              <a:t>     business providing its goods to the market</a:t>
            </a:r>
          </a:p>
          <a:p>
            <a:pPr marL="0" indent="0">
              <a:buNone/>
            </a:pPr>
            <a:r>
              <a:rPr lang="en-US" sz="2400" dirty="0"/>
              <a:t>     including manufacturing, distributing, </a:t>
            </a:r>
          </a:p>
          <a:p>
            <a:pPr marL="0" indent="0">
              <a:buNone/>
            </a:pPr>
            <a:r>
              <a:rPr lang="en-US" sz="2400" dirty="0"/>
              <a:t>     marketing and selling. They provide most of </a:t>
            </a:r>
          </a:p>
          <a:p>
            <a:pPr marL="0" indent="0">
              <a:buNone/>
            </a:pPr>
            <a:r>
              <a:rPr lang="en-US" sz="2400" dirty="0"/>
              <a:t>     the company’s cash flow and hugely influence</a:t>
            </a:r>
          </a:p>
          <a:p>
            <a:pPr marL="0" indent="0">
              <a:buNone/>
            </a:pPr>
            <a:r>
              <a:rPr lang="en-US" sz="2400" dirty="0"/>
              <a:t>     it’s profitability.</a:t>
            </a:r>
          </a:p>
        </p:txBody>
      </p:sp>
      <p:pic>
        <p:nvPicPr>
          <p:cNvPr id="1026" name="Picture 2" descr="E:\AA Files\2020-21\IS EE Lecture PPt\Busines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5"/>
          <a:stretch/>
        </p:blipFill>
        <p:spPr bwMode="auto">
          <a:xfrm>
            <a:off x="6372200" y="1412776"/>
            <a:ext cx="2771800" cy="466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1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576DA9CE5D84CA0EDDA188CBE1047" ma:contentTypeVersion="6" ma:contentTypeDescription="Create a new document." ma:contentTypeScope="" ma:versionID="015de5c4286953a4b60981a40b956019">
  <xsd:schema xmlns:xsd="http://www.w3.org/2001/XMLSchema" xmlns:xs="http://www.w3.org/2001/XMLSchema" xmlns:p="http://schemas.microsoft.com/office/2006/metadata/properties" xmlns:ns2="acecfce8-4927-4593-a839-0cd968fe16e4" targetNamespace="http://schemas.microsoft.com/office/2006/metadata/properties" ma:root="true" ma:fieldsID="da0f885f2148d44a5628ade4ead914d7" ns2:_="">
    <xsd:import namespace="acecfce8-4927-4593-a839-0cd968fe1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cfce8-4927-4593-a839-0cd968fe1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E2618F-DE98-484E-9F9A-E231DBEB56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C28B4A-5603-4D80-A849-9CC530FAAA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8B1A62-7415-4E9B-BF07-227F6DFD4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ecfce8-4927-4593-a839-0cd968fe16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594</TotalTime>
  <Words>458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Managing Information System</vt:lpstr>
      <vt:lpstr>Characteristics of IS</vt:lpstr>
      <vt:lpstr>Managing Information System</vt:lpstr>
      <vt:lpstr>IS and Organizational Change</vt:lpstr>
      <vt:lpstr>IS and Organizational Change</vt:lpstr>
      <vt:lpstr>IS and Organizational Change</vt:lpstr>
      <vt:lpstr>IS and Organizational Change</vt:lpstr>
      <vt:lpstr>What is Business</vt:lpstr>
      <vt:lpstr>Operations in Business</vt:lpstr>
      <vt:lpstr>Centralization vs. Decentralization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</dc:creator>
  <cp:lastModifiedBy>viraj</cp:lastModifiedBy>
  <cp:revision>20</cp:revision>
  <dcterms:created xsi:type="dcterms:W3CDTF">2020-08-10T18:30:24Z</dcterms:created>
  <dcterms:modified xsi:type="dcterms:W3CDTF">2020-09-24T07:02:24Z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0x010100601576DA9CE5D84CA0EDDA188CBE1047</vt:lpwstr>
  </property>
</Properties>
</file>