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C139-3BBE-4805-A8DE-4A2CD4BBB4C7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CA675-C44F-4874-AC46-B9CD02B9E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88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1479-4813-44D0-86D1-28537CD5D96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1479-4813-44D0-86D1-28537CD5D96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1479-4813-44D0-86D1-28537CD5D96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1479-4813-44D0-86D1-28537CD5D96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1479-4813-44D0-86D1-28537CD5D96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1479-4813-44D0-86D1-28537CD5D96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1479-4813-44D0-86D1-28537CD5D96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1479-4813-44D0-86D1-28537CD5D96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1479-4813-44D0-86D1-28537CD5D96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1479-4813-44D0-86D1-28537CD5D96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1479-4813-44D0-86D1-28537CD5D96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EA1479-4813-44D0-86D1-28537CD5D96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F83F52B-5283-4BF5-AD2E-80342902A10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Information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71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Information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First Order</a:t>
            </a:r>
          </a:p>
          <a:p>
            <a:r>
              <a:rPr lang="en-US" dirty="0" smtClean="0"/>
              <a:t>Second order</a:t>
            </a:r>
          </a:p>
          <a:p>
            <a:r>
              <a:rPr lang="en-US" dirty="0" smtClean="0"/>
              <a:t>Third Order Effects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35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Centralization vs. Decentralization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3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Timeliness</a:t>
            </a:r>
          </a:p>
          <a:p>
            <a:endParaRPr lang="en-US" sz="2800" dirty="0" smtClean="0"/>
          </a:p>
          <a:p>
            <a:r>
              <a:rPr lang="en-US" sz="2800" dirty="0" smtClean="0"/>
              <a:t>Accuracy</a:t>
            </a:r>
          </a:p>
          <a:p>
            <a:endParaRPr lang="en-US" sz="2800" dirty="0" smtClean="0"/>
          </a:p>
          <a:p>
            <a:r>
              <a:rPr lang="en-US" sz="2800" dirty="0" smtClean="0"/>
              <a:t>Consistency</a:t>
            </a:r>
          </a:p>
          <a:p>
            <a:endParaRPr lang="en-US" sz="2800" dirty="0" smtClean="0"/>
          </a:p>
          <a:p>
            <a:r>
              <a:rPr lang="en-US" sz="2800" dirty="0" smtClean="0"/>
              <a:t>Completeness</a:t>
            </a:r>
          </a:p>
          <a:p>
            <a:endParaRPr lang="en-US" sz="2800" dirty="0" smtClean="0"/>
          </a:p>
          <a:p>
            <a:r>
              <a:rPr lang="en-US" sz="2800" dirty="0" smtClean="0"/>
              <a:t>Relevance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1643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Information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Managing an IS within an organization required organizational change</a:t>
            </a:r>
          </a:p>
          <a:p>
            <a:r>
              <a:rPr lang="en-US" dirty="0" smtClean="0"/>
              <a:t>The introduction of an IS much more than mere introduction of New hardware and software</a:t>
            </a:r>
          </a:p>
          <a:p>
            <a:r>
              <a:rPr lang="en-US" dirty="0" smtClean="0"/>
              <a:t>It involves changes in jobs, skills, management, etc..</a:t>
            </a:r>
          </a:p>
          <a:p>
            <a:r>
              <a:rPr lang="en-US" dirty="0" smtClean="0"/>
              <a:t>Whenever a new IS </a:t>
            </a:r>
            <a:r>
              <a:rPr lang="en-US" dirty="0" err="1" smtClean="0"/>
              <a:t>is</a:t>
            </a:r>
            <a:r>
              <a:rPr lang="en-US" dirty="0" smtClean="0"/>
              <a:t> being introduced in  organization the entire organization need to be redesigned around the IS.</a:t>
            </a:r>
          </a:p>
          <a:p>
            <a:r>
              <a:rPr lang="en-US" dirty="0" smtClean="0"/>
              <a:t>Hence it is necessary that the IS manager understand how the new system will affect specific organizational process and the organization as whole.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5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and Organizational Change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introduction of IS system ensure organizational change which may be vary from smaller to larger changes.</a:t>
            </a:r>
          </a:p>
          <a:p>
            <a:r>
              <a:rPr lang="en-US" dirty="0" smtClean="0"/>
              <a:t>These changes are categorized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Automation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the first and most evident form of organizational change is the automation that is an outcome of the introduction of the new IS.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new IS assist employee  in performing their tasks more efficiently &amp; effectively.</a:t>
            </a:r>
          </a:p>
        </p:txBody>
      </p:sp>
    </p:spTree>
    <p:extLst>
      <p:ext uri="{BB962C8B-B14F-4D97-AF65-F5344CB8AC3E}">
        <p14:creationId xmlns:p14="http://schemas.microsoft.com/office/powerpoint/2010/main" val="351299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and Organizational Change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Examples of </a:t>
            </a:r>
            <a:r>
              <a:rPr lang="en-US" dirty="0" smtClean="0"/>
              <a:t>automation: </a:t>
            </a:r>
          </a:p>
          <a:p>
            <a:pPr marL="0" indent="0">
              <a:buNone/>
            </a:pPr>
            <a:r>
              <a:rPr lang="en-US" dirty="0" smtClean="0"/>
              <a:t>  - Computerized stocks/inventory/material checking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Rail reservation system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Business Process Redesign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more powerful organizational change is business process redesign in which the existing business processes are analyzed, simplified and redesigned.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redesign of business process result in organization of workflow, elimination of unnecessary and repetitive steps, restructuring of some jobs made redundant by new system</a:t>
            </a: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54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and Organizational Change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 is proved that business process redesign brings  changes inn functionality of organization.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Example – IS in banking sector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Rationalization of procedure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Next effect of IS on the various procedure that run within organization.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Automation automatically induce (produce, generate or motivate) rationalization of procedure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Rationalization is the reorganization of a company in order to increase it’s operating 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74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and Organizational Change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This sort of reorganization may lead to an expansion or reduction in company size, a change of policy or rules or alteration of strategy pertaining to particular products offered.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24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Business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An organization or enterprise engaged in commercial, industrial and professional activities.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Business is an economic activity, which is related with continuous and regular production and distribution of goods and services for satisfying human wants.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708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in </a:t>
            </a:r>
            <a:r>
              <a:rPr lang="en-US" dirty="0"/>
              <a:t>Business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Everything that happens with the company to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keep it running and earning money is referred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to collectively as business operations.</a:t>
            </a:r>
            <a:endParaRPr lang="en-IN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Operating activities: relate directly to the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business providing its goods to the market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including manufacturing, distributing,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marketing and selling. They provide most of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the company’s cash flow and hugely influence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it’s profitability.</a:t>
            </a:r>
          </a:p>
        </p:txBody>
      </p:sp>
      <p:pic>
        <p:nvPicPr>
          <p:cNvPr id="1026" name="Picture 2" descr="E:\AA Files\2020-21\IS EE Lecture PPt\Busines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35"/>
          <a:stretch/>
        </p:blipFill>
        <p:spPr bwMode="auto">
          <a:xfrm>
            <a:off x="6372200" y="1412776"/>
            <a:ext cx="2771800" cy="466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412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1576DA9CE5D84CA0EDDA188CBE1047" ma:contentTypeVersion="6" ma:contentTypeDescription="Create a new document." ma:contentTypeScope="" ma:versionID="015de5c4286953a4b60981a40b956019">
  <xsd:schema xmlns:xsd="http://www.w3.org/2001/XMLSchema" xmlns:xs="http://www.w3.org/2001/XMLSchema" xmlns:p="http://schemas.microsoft.com/office/2006/metadata/properties" xmlns:ns2="acecfce8-4927-4593-a839-0cd968fe16e4" targetNamespace="http://schemas.microsoft.com/office/2006/metadata/properties" ma:root="true" ma:fieldsID="da0f885f2148d44a5628ade4ead914d7" ns2:_="">
    <xsd:import namespace="acecfce8-4927-4593-a839-0cd968fe16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ecfce8-4927-4593-a839-0cd968fe16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70CA26-E3F6-4C7B-8626-439E8E06EC6A}"/>
</file>

<file path=customXml/itemProps2.xml><?xml version="1.0" encoding="utf-8"?>
<ds:datastoreItem xmlns:ds="http://schemas.openxmlformats.org/officeDocument/2006/customXml" ds:itemID="{D06EAA53-3274-4F02-A0A3-6CE58FC59A43}"/>
</file>

<file path=customXml/itemProps3.xml><?xml version="1.0" encoding="utf-8"?>
<ds:datastoreItem xmlns:ds="http://schemas.openxmlformats.org/officeDocument/2006/customXml" ds:itemID="{3C555FC3-A14A-4179-8746-0D6740EDE3CB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594</TotalTime>
  <Words>458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Managing Information System</vt:lpstr>
      <vt:lpstr>Characteristics of IS</vt:lpstr>
      <vt:lpstr>Managing Information System</vt:lpstr>
      <vt:lpstr>IS and Organizational Change</vt:lpstr>
      <vt:lpstr>IS and Organizational Change</vt:lpstr>
      <vt:lpstr>IS and Organizational Change</vt:lpstr>
      <vt:lpstr>IS and Organizational Change</vt:lpstr>
      <vt:lpstr>What is Business</vt:lpstr>
      <vt:lpstr>Operations in Business</vt:lpstr>
      <vt:lpstr>Managing Information System</vt:lpstr>
      <vt:lpstr>Centralization vs. Decentralization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</dc:creator>
  <cp:lastModifiedBy>viraj</cp:lastModifiedBy>
  <cp:revision>19</cp:revision>
  <dcterms:created xsi:type="dcterms:W3CDTF">2020-08-10T18:30:24Z</dcterms:created>
  <dcterms:modified xsi:type="dcterms:W3CDTF">2020-08-12T11:54:57Z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0x010100601576DA9CE5D84CA0EDDA188CBE1047</vt:lpwstr>
  </property>
</Properties>
</file>