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-8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DFA Minimization-1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97438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69605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8829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8829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8829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88299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8829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88299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DFA Minimization-1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</cp:lastModifiedBy>
  <cp:revision>47</cp:revision>
  <dcterms:created xsi:type="dcterms:W3CDTF">2020-08-03T15:10:26Z</dcterms:created>
  <dcterms:modified xsi:type="dcterms:W3CDTF">2020-08-28T04:43:31Z</dcterms:modified>
</cp:coreProperties>
</file>