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07" r:id="rId4"/>
    <p:sldId id="308" r:id="rId5"/>
    <p:sldId id="309" r:id="rId6"/>
    <p:sldId id="310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7" autoAdjust="0"/>
  </p:normalViewPr>
  <p:slideViewPr>
    <p:cSldViewPr>
      <p:cViewPr varScale="1">
        <p:scale>
          <a:sx n="75" d="100"/>
          <a:sy n="75" d="100"/>
        </p:scale>
        <p:origin x="-8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1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400C-90E1-47DE-9BB2-348AC4FC4C3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029-4340-440C-82C9-092003AC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rmAutofit/>
          </a:bodyPr>
          <a:lstStyle/>
          <a:p>
            <a:r>
              <a:rPr lang="en-US" sz="3200" smtClean="0"/>
              <a:t>Epsilon NFA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9254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97438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9254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9254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9254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400" b="1" dirty="0" smtClean="0"/>
              <a:t>Questions</a:t>
            </a:r>
            <a:r>
              <a:rPr lang="en-US" sz="4400" b="1" dirty="0" smtClean="0">
                <a:solidFill>
                  <a:srgbClr val="FF0000"/>
                </a:solidFill>
              </a:rPr>
              <a:t>?</a:t>
            </a:r>
            <a:r>
              <a:rPr lang="en-US" sz="4400" b="1" dirty="0" smtClean="0">
                <a:solidFill>
                  <a:srgbClr val="92D050"/>
                </a:solidFill>
              </a:rPr>
              <a:t>?</a:t>
            </a:r>
            <a:r>
              <a:rPr lang="en-US" sz="4400" b="1" dirty="0" smtClean="0"/>
              <a:t>?</a:t>
            </a:r>
            <a:r>
              <a:rPr lang="en-US" sz="4400" b="1" dirty="0" smtClean="0">
                <a:solidFill>
                  <a:srgbClr val="0070C0"/>
                </a:solidFill>
              </a:rPr>
              <a:t>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7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Epsilon NFA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</dc:creator>
  <cp:lastModifiedBy>govind</cp:lastModifiedBy>
  <cp:revision>49</cp:revision>
  <dcterms:created xsi:type="dcterms:W3CDTF">2020-08-03T15:10:26Z</dcterms:created>
  <dcterms:modified xsi:type="dcterms:W3CDTF">2020-09-06T18:36:56Z</dcterms:modified>
</cp:coreProperties>
</file>