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rmAutofit/>
          </a:bodyPr>
          <a:lstStyle/>
          <a:p>
            <a:r>
              <a:rPr lang="en-US" sz="3200" smtClean="0"/>
              <a:t>Epsilon NFA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59836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02354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9254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86572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</Words>
  <Application>Microsoft Office PowerPoint</Application>
  <PresentationFormat>On-screen Show (4:3)</PresentationFormat>
  <Paragraphs>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Epsilon NFA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</cp:lastModifiedBy>
  <cp:revision>51</cp:revision>
  <dcterms:created xsi:type="dcterms:W3CDTF">2020-08-03T15:10:26Z</dcterms:created>
  <dcterms:modified xsi:type="dcterms:W3CDTF">2020-09-07T02:19:56Z</dcterms:modified>
</cp:coreProperties>
</file>