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3" r:id="rId18"/>
    <p:sldId id="304" r:id="rId19"/>
    <p:sldId id="305" r:id="rId20"/>
    <p:sldId id="306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-8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DFA –Example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63299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61736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81931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405921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789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10607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190672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232445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On-screen Show (4:3)</PresentationFormat>
  <Paragraphs>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DFA –Example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</cp:lastModifiedBy>
  <cp:revision>7</cp:revision>
  <dcterms:created xsi:type="dcterms:W3CDTF">2020-08-03T15:10:26Z</dcterms:created>
  <dcterms:modified xsi:type="dcterms:W3CDTF">2020-08-09T16:03:33Z</dcterms:modified>
</cp:coreProperties>
</file>