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L5-DFA-Recognition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705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6" y="1600200"/>
            <a:ext cx="7477164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6948"/>
            <a:ext cx="8229600" cy="4512466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5" y="1600200"/>
            <a:ext cx="7795555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0" y="1600200"/>
            <a:ext cx="7713260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53148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L5-DFA-Recognition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</cp:lastModifiedBy>
  <cp:revision>13</cp:revision>
  <dcterms:created xsi:type="dcterms:W3CDTF">2020-08-03T15:10:26Z</dcterms:created>
  <dcterms:modified xsi:type="dcterms:W3CDTF">2020-08-09T17:44:18Z</dcterms:modified>
</cp:coreProperties>
</file>