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NFA - Introduction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Questions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  <a:ea typeface="DejaVu Sans"/>
              </a:rPr>
              <a:t>?</a:t>
            </a:r>
            <a:r>
              <a:rPr b="1" lang="en-US" sz="4400" spc="-1" strike="noStrike">
                <a:solidFill>
                  <a:srgbClr val="92d050"/>
                </a:solidFill>
                <a:latin typeface="Calibri"/>
                <a:ea typeface="DejaVu Sans"/>
              </a:rPr>
              <a:t>?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r>
              <a:rPr b="1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?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Content Placeholder 4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Content Placeholder 3" descr=""/>
          <p:cNvPicPr/>
          <p:nvPr/>
        </p:nvPicPr>
        <p:blipFill>
          <a:blip r:embed="rId1"/>
          <a:stretch/>
        </p:blipFill>
        <p:spPr>
          <a:xfrm>
            <a:off x="504000" y="166644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Content Placeholder 3" descr=""/>
          <p:cNvPicPr/>
          <p:nvPr/>
        </p:nvPicPr>
        <p:blipFill>
          <a:blip r:embed="rId1"/>
          <a:stretch/>
        </p:blipFill>
        <p:spPr>
          <a:xfrm>
            <a:off x="546840" y="1600200"/>
            <a:ext cx="8048880" cy="45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LibreOffice/6.4.4.2$Linux_X86_64 LibreOffice_project/40$Build-2</Application>
  <Words>3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2020-08-03T15:10:26Z</dcterms:created>
  <dc:creator>govind</dc:creator>
  <dc:description/>
  <dc:language>en-IN</dc:language>
  <cp:lastModifiedBy/>
  <dcterms:modified xsi:type="dcterms:W3CDTF">2020-08-17T10:29:35Z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