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7" autoAdjust="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L6-NFA-Example-1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400" b="1" dirty="0" smtClean="0"/>
              <a:t>Questions</a:t>
            </a:r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r>
              <a:rPr lang="en-US" sz="4400" b="1" dirty="0" smtClean="0">
                <a:solidFill>
                  <a:srgbClr val="92D050"/>
                </a:solidFill>
              </a:rPr>
              <a:t>?</a:t>
            </a:r>
            <a:r>
              <a:rPr lang="en-US" sz="4400" b="1" dirty="0" smtClean="0"/>
              <a:t>?</a:t>
            </a:r>
            <a:r>
              <a:rPr lang="en-US" sz="4400" b="1" dirty="0" smtClean="0">
                <a:solidFill>
                  <a:srgbClr val="0070C0"/>
                </a:solidFill>
              </a:rPr>
              <a:t>?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7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77055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145813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64421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320316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16796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395687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63233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9171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L6-NFA-Example-1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</dc:creator>
  <cp:lastModifiedBy>govindpole@outlook.com</cp:lastModifiedBy>
  <cp:revision>18</cp:revision>
  <dcterms:created xsi:type="dcterms:W3CDTF">2020-08-03T15:10:26Z</dcterms:created>
  <dcterms:modified xsi:type="dcterms:W3CDTF">2020-08-13T08:25:13Z</dcterms:modified>
</cp:coreProperties>
</file>