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L7-NFA-Example-2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40530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98015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00645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86452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61055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64477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51290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7676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0544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705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1607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9853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9834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5379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61828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48883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4873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</Words>
  <Application>Microsoft Office PowerPoint</Application>
  <PresentationFormat>On-screen Show (4:3)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L7-NFA-Example-2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govindpole@outlook.com</cp:lastModifiedBy>
  <cp:revision>23</cp:revision>
  <dcterms:created xsi:type="dcterms:W3CDTF">2020-08-03T15:10:26Z</dcterms:created>
  <dcterms:modified xsi:type="dcterms:W3CDTF">2020-08-13T08:33:23Z</dcterms:modified>
</cp:coreProperties>
</file>