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7" autoAdjust="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8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1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1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400C-90E1-47DE-9BB2-348AC4FC4C3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0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L8-NFA-Example-3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38036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58633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78324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4400" b="1" dirty="0" smtClean="0"/>
              <a:t>Questions</a:t>
            </a:r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r>
              <a:rPr lang="en-US" sz="4400" b="1" dirty="0" smtClean="0">
                <a:solidFill>
                  <a:srgbClr val="92D050"/>
                </a:solidFill>
              </a:rPr>
              <a:t>?</a:t>
            </a:r>
            <a:r>
              <a:rPr lang="en-US" sz="4400" b="1" dirty="0" smtClean="0"/>
              <a:t>?</a:t>
            </a:r>
            <a:r>
              <a:rPr lang="en-US" sz="4400" b="1" dirty="0" smtClean="0">
                <a:solidFill>
                  <a:srgbClr val="0070C0"/>
                </a:solidFill>
              </a:rPr>
              <a:t>?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7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77055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55645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70017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61893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46219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41472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11878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13853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</Words>
  <Application>Microsoft Office PowerPoint</Application>
  <PresentationFormat>On-screen Show (4:3)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L8-NFA-Example-3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</dc:creator>
  <cp:lastModifiedBy>govindpole@outlook.com</cp:lastModifiedBy>
  <cp:revision>24</cp:revision>
  <dcterms:created xsi:type="dcterms:W3CDTF">2020-08-03T15:10:26Z</dcterms:created>
  <dcterms:modified xsi:type="dcterms:W3CDTF">2020-08-13T08:41:53Z</dcterms:modified>
</cp:coreProperties>
</file>