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NFA-DFA </a:t>
            </a:r>
            <a:r>
              <a:rPr lang="en-US" sz="4000" dirty="0"/>
              <a:t>Conversion Example-1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92339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06385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63616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21659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79777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03998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26706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27355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NFA-DFA Conversion Example-1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govindpole@outlook.com</cp:lastModifiedBy>
  <cp:revision>30</cp:revision>
  <dcterms:created xsi:type="dcterms:W3CDTF">2020-08-03T15:10:26Z</dcterms:created>
  <dcterms:modified xsi:type="dcterms:W3CDTF">2020-08-13T08:58:02Z</dcterms:modified>
</cp:coreProperties>
</file>