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28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7" autoAdjust="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8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1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4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5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1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5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0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248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NFA-DFA </a:t>
            </a:r>
            <a:r>
              <a:rPr lang="en-US" sz="3200" dirty="0"/>
              <a:t>Conversion </a:t>
            </a:r>
            <a:r>
              <a:rPr lang="en-US" sz="3200" dirty="0" smtClean="0"/>
              <a:t>Example-2 (Part2)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4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89021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408180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39552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655414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516169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855494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096699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4231720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4400" b="1" dirty="0" smtClean="0"/>
              <a:t>Questions</a:t>
            </a:r>
            <a:r>
              <a:rPr lang="en-US" sz="4400" b="1" dirty="0" smtClean="0">
                <a:solidFill>
                  <a:srgbClr val="FF0000"/>
                </a:solidFill>
              </a:rPr>
              <a:t>?</a:t>
            </a:r>
            <a:r>
              <a:rPr lang="en-US" sz="4400" b="1" dirty="0" smtClean="0">
                <a:solidFill>
                  <a:srgbClr val="92D050"/>
                </a:solidFill>
              </a:rPr>
              <a:t>?</a:t>
            </a:r>
            <a:r>
              <a:rPr lang="en-US" sz="4400" b="1" dirty="0" smtClean="0"/>
              <a:t>?</a:t>
            </a:r>
            <a:r>
              <a:rPr lang="en-US" sz="4400" b="1" dirty="0" smtClean="0">
                <a:solidFill>
                  <a:srgbClr val="0070C0"/>
                </a:solidFill>
              </a:rPr>
              <a:t>?</a:t>
            </a:r>
            <a:endParaRPr lang="en-US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87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406203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19875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416144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86184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81696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54468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88811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312045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</Words>
  <Application>Microsoft Office PowerPoint</Application>
  <PresentationFormat>On-screen Show (4:3)</PresentationFormat>
  <Paragraphs>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NFA-DFA Conversion Example-2 (Part2)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</dc:creator>
  <cp:lastModifiedBy>govindpole@outlook.com</cp:lastModifiedBy>
  <cp:revision>34</cp:revision>
  <dcterms:created xsi:type="dcterms:W3CDTF">2020-08-03T15:10:26Z</dcterms:created>
  <dcterms:modified xsi:type="dcterms:W3CDTF">2020-08-13T10:15:19Z</dcterms:modified>
</cp:coreProperties>
</file>