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7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BABA7C-C08D-58C6-7EA8-B1C46759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0C668F9-DD43-5CF0-3FEF-9E3516B5D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85EC4B0-D898-15F3-5DC7-8F51AC1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CD2A95F-E74D-4DC1-6C0D-BF26C450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ED9FF02-CDA0-1147-1A30-56466BF1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724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52936D-FEDE-EB90-0EDA-596E7885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9B651C0-C913-022F-8290-9094BB0BE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668C944-063E-B472-BD3F-3FB6BA47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EC22F86-F934-5414-CFB8-48422F3F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0D256B0-F0C0-4897-990C-25CAC0FC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9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94291DF-9C52-91C2-17C9-29D5B8CF8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6385476-C123-EE3F-D7A5-C349EC4B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4BFAA63-6C72-F73F-CDB4-9B8298EE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C0CC999-335A-14ED-7523-9DBAAA7F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39E3800-0A02-6FA7-3E18-9209D1F6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41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31F8D9-BBEB-75C5-3A3F-E5DCCDD8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CEA06C2-8F16-DCC9-8CE7-AEDB1CBB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A1A94D3-63D3-EA73-82F3-E79246CE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5F6453A-9872-CBA4-301C-E8E83E76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402D814-A0EB-2775-5E29-F8550EF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8592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623458-C4E0-347E-AD9D-694BBC7D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E9E8D44-FBBF-37D1-F9EA-CE80B9B5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91E2137-44A3-5D90-36AF-DD3DD3A3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E7A3453-24DF-D513-50C3-89B38D23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BC2C8E8-5109-2D76-E777-FC5E4255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9931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D907C6-C270-ABBC-F346-60D4476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20D4A4E-C969-C8AC-6B7E-491BA69E1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83A5159-549F-0EC0-4AAA-5AEC9838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8B142F0-A0CC-0923-6A7F-89464AE6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C021E50-1702-25AE-3D89-0C470663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70289DC-201B-0C6F-4949-32304110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585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B755D0-4D9C-77C8-6E2D-637145CD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4B47A46-2CC1-7422-5D3E-8CD995DA4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F1D8F17-8481-1F2D-2CB4-171410FF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84801C3E-DF70-FAAA-3722-DAAF12BF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5531CAA-65B5-C5BA-D26A-84D75629F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58B51FE-2BD2-F27C-D944-427E0571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B8F6B375-EB01-0276-CE01-2B8CAFB5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119C4FE6-3911-9E47-FB7C-A7B409AF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644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598140-5CD0-FAF5-882F-B98FC296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F8AD199-6E9A-9BCA-BEE2-57CC6EDA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375B5D91-1D68-2871-C812-B7AE411A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CC84035-9EC1-93C2-DAED-86CC3C94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285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22182EB-BF2D-6EF4-33DB-350033AB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73378976-9EB2-00F5-2F71-578C046D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81683ED-6982-E0D2-5A97-F1C94C85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5837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793FEB-8824-CE7E-91C6-6F4A18A7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6196334-861C-F17E-BD8D-B22FFA8D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996F5A1-37E4-0E2C-A7F7-37E46C5E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D9BA2C1-BEFA-FA9B-9C25-196EC1C3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EAA2B18-EEAB-82E5-00A1-ABE7AEC8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AB413C0-53B6-9B58-CE10-60A334F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59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FE3CB1-427C-1A1A-F85A-A11CA284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E588AF0-FC66-383A-22B9-257E9E91A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68DB97E-AE2C-E62A-BEB2-B18291BD6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0EA4714-D3ED-CA4F-A309-B7A7991D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6D609EF-BB64-3CE5-35DD-02CD3C18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628F9FB-F0C5-6E09-B25C-56FD4AAC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685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C34F3B2F-D653-637B-976D-C1AF889C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E023038-381C-4484-208F-2D1F7E90A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2685D34-7449-1EA2-2914-F08992FA8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6FC3-019B-470C-A5E2-FE13E4F650C0}" type="datetimeFigureOut">
              <a:rPr lang="pt-BR" smtClean="0"/>
              <a:pPr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F9DD0DD-285B-BF29-110D-B41BE3830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B241FF9-92D4-BDBA-F3E4-4F04C4546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703D-2CC4-4B01-B95B-EE303F2207D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372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A47F308-FBDA-1113-E8A4-08854159E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98" r="21814" b="5367"/>
          <a:stretch/>
        </p:blipFill>
        <p:spPr>
          <a:xfrm>
            <a:off x="0" y="1038170"/>
            <a:ext cx="7671250" cy="397889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A8DD8C9-2F25-5CA9-2463-A847B6F59440}"/>
              </a:ext>
            </a:extLst>
          </p:cNvPr>
          <p:cNvSpPr txBox="1"/>
          <p:nvPr/>
        </p:nvSpPr>
        <p:spPr>
          <a:xfrm>
            <a:off x="8075851" y="833480"/>
            <a:ext cx="33448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Login </a:t>
            </a:r>
            <a:r>
              <a:rPr lang="pt-BR" sz="1400" b="1" dirty="0" err="1"/>
              <a:t>at</a:t>
            </a:r>
            <a:r>
              <a:rPr lang="pt-BR" sz="1400" b="1" dirty="0"/>
              <a:t> Shield Portal</a:t>
            </a:r>
          </a:p>
          <a:p>
            <a:endParaRPr lang="pt-BR" sz="1400" b="1" dirty="0"/>
          </a:p>
          <a:p>
            <a:r>
              <a:rPr lang="pt-BR" sz="1400" b="1" dirty="0" err="1"/>
              <a:t>Each</a:t>
            </a:r>
            <a:r>
              <a:rPr lang="pt-BR" sz="1400" b="1" dirty="0"/>
              <a:t> </a:t>
            </a:r>
            <a:r>
              <a:rPr lang="pt-BR" sz="1400" b="1" dirty="0" err="1"/>
              <a:t>client</a:t>
            </a:r>
            <a:r>
              <a:rPr lang="pt-BR" sz="1400" b="1" dirty="0"/>
              <a:t> </a:t>
            </a:r>
            <a:r>
              <a:rPr lang="pt-BR" sz="1400" b="1" dirty="0" err="1"/>
              <a:t>has</a:t>
            </a:r>
            <a:r>
              <a:rPr lang="pt-BR" sz="1400" b="1" dirty="0"/>
              <a:t> its </a:t>
            </a:r>
            <a:r>
              <a:rPr lang="pt-BR" sz="1400" b="1" dirty="0" err="1"/>
              <a:t>own</a:t>
            </a:r>
            <a:r>
              <a:rPr lang="pt-BR" sz="1400" b="1" dirty="0"/>
              <a:t> login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password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xmlns="" val="9685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58971F8-9E4A-02AF-C897-0DE8F4964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t="19297" r="20088" b="7573"/>
          <a:stretch/>
        </p:blipFill>
        <p:spPr>
          <a:xfrm>
            <a:off x="324052" y="566224"/>
            <a:ext cx="8868871" cy="47365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5DE8069A-A558-D78C-F41F-33CE7ADD658A}"/>
              </a:ext>
            </a:extLst>
          </p:cNvPr>
          <p:cNvSpPr txBox="1"/>
          <p:nvPr/>
        </p:nvSpPr>
        <p:spPr>
          <a:xfrm>
            <a:off x="9310646" y="651159"/>
            <a:ext cx="25573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This</a:t>
            </a:r>
            <a:r>
              <a:rPr lang="pt-BR" sz="1400" b="1" dirty="0"/>
              <a:t> </a:t>
            </a:r>
            <a:r>
              <a:rPr lang="pt-BR" sz="1400" b="1" dirty="0" err="1"/>
              <a:t>is</a:t>
            </a:r>
            <a:r>
              <a:rPr lang="pt-BR" sz="1400" b="1" dirty="0"/>
              <a:t> a new </a:t>
            </a:r>
            <a:r>
              <a:rPr lang="pt-BR" sz="1400" b="1" dirty="0" err="1"/>
              <a:t>section</a:t>
            </a:r>
            <a:r>
              <a:rPr lang="pt-BR" sz="1400" b="1" dirty="0"/>
              <a:t>!</a:t>
            </a:r>
          </a:p>
          <a:p>
            <a:endParaRPr lang="pt-BR" sz="1400" b="1" dirty="0"/>
          </a:p>
          <a:p>
            <a:r>
              <a:rPr lang="pt-BR" sz="1400" b="1" dirty="0"/>
              <a:t>When </a:t>
            </a:r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user</a:t>
            </a:r>
            <a:r>
              <a:rPr lang="pt-BR" sz="1400" b="1" dirty="0"/>
              <a:t> click </a:t>
            </a:r>
            <a:r>
              <a:rPr lang="pt-BR" sz="1400" b="1" dirty="0" err="1"/>
              <a:t>at</a:t>
            </a:r>
            <a:r>
              <a:rPr lang="pt-BR" sz="1400" b="1" dirty="0"/>
              <a:t> “</a:t>
            </a:r>
            <a:r>
              <a:rPr lang="pt-BR" sz="1400" b="1" dirty="0" err="1"/>
              <a:t>Quickbook</a:t>
            </a:r>
            <a:r>
              <a:rPr lang="pt-BR" sz="1400" b="1" dirty="0"/>
              <a:t> </a:t>
            </a:r>
            <a:r>
              <a:rPr lang="pt-BR" sz="1400" b="1" dirty="0" err="1"/>
              <a:t>Information</a:t>
            </a:r>
            <a:r>
              <a:rPr lang="pt-BR" sz="1400" b="1" dirty="0"/>
              <a:t>”  </a:t>
            </a:r>
            <a:r>
              <a:rPr lang="pt-BR" sz="1400" b="1" dirty="0" err="1"/>
              <a:t>the</a:t>
            </a:r>
            <a:endParaRPr lang="pt-BR" sz="1400" b="1" dirty="0"/>
          </a:p>
          <a:p>
            <a:r>
              <a:rPr lang="pt-BR" sz="1400" b="1" dirty="0"/>
              <a:t>Portal displays </a:t>
            </a:r>
            <a:r>
              <a:rPr lang="pt-BR" sz="1400" b="1" dirty="0" err="1"/>
              <a:t>the</a:t>
            </a:r>
            <a:r>
              <a:rPr lang="pt-BR" sz="1400" b="1" dirty="0"/>
              <a:t> P&amp;L </a:t>
            </a:r>
            <a:r>
              <a:rPr lang="pt-BR" sz="1400" b="1" dirty="0" err="1"/>
              <a:t>of</a:t>
            </a:r>
            <a:endParaRPr lang="pt-BR" sz="1400" b="1" dirty="0"/>
          </a:p>
          <a:p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company</a:t>
            </a:r>
            <a:endParaRPr lang="pt-BR" sz="1400" b="1" dirty="0"/>
          </a:p>
          <a:p>
            <a:endParaRPr lang="pt-BR" sz="1400" b="1" dirty="0"/>
          </a:p>
          <a:p>
            <a:r>
              <a:rPr lang="pt-BR" sz="1400" b="1" dirty="0"/>
              <a:t>The </a:t>
            </a:r>
            <a:r>
              <a:rPr lang="pt-BR" sz="1400" b="1" dirty="0" err="1"/>
              <a:t>client</a:t>
            </a:r>
            <a:r>
              <a:rPr lang="pt-BR" sz="1400" b="1" dirty="0"/>
              <a:t> </a:t>
            </a:r>
            <a:r>
              <a:rPr lang="pt-BR" sz="1400" b="1" dirty="0" err="1"/>
              <a:t>could</a:t>
            </a:r>
            <a:r>
              <a:rPr lang="pt-BR" sz="1400" b="1" dirty="0"/>
              <a:t> </a:t>
            </a:r>
            <a:r>
              <a:rPr lang="pt-BR" sz="1400" b="1" dirty="0" err="1"/>
              <a:t>navigate</a:t>
            </a:r>
            <a:r>
              <a:rPr lang="pt-BR" sz="1400" b="1" dirty="0"/>
              <a:t> </a:t>
            </a:r>
            <a:r>
              <a:rPr lang="pt-BR" sz="1400" b="1" dirty="0" err="1"/>
              <a:t>through</a:t>
            </a:r>
            <a:r>
              <a:rPr lang="pt-BR" sz="1400" b="1" dirty="0"/>
              <a:t> </a:t>
            </a:r>
            <a:r>
              <a:rPr lang="pt-BR" sz="1400" b="1" dirty="0" err="1"/>
              <a:t>the</a:t>
            </a:r>
            <a:r>
              <a:rPr lang="pt-BR" sz="1400" b="1" dirty="0"/>
              <a:t> center </a:t>
            </a:r>
            <a:r>
              <a:rPr lang="pt-BR" sz="1400" b="1" dirty="0" err="1"/>
              <a:t>of</a:t>
            </a:r>
            <a:r>
              <a:rPr lang="pt-BR" sz="1400" b="1" dirty="0"/>
              <a:t> </a:t>
            </a:r>
            <a:r>
              <a:rPr lang="pt-BR" sz="1400" b="1" dirty="0" err="1"/>
              <a:t>revenues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cost</a:t>
            </a:r>
            <a:endParaRPr lang="pt-BR" sz="1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EBBD27A-5F12-D6CF-73EE-CC2CC2B65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6" t="39186" r="17698" b="11955"/>
          <a:stretch/>
        </p:blipFill>
        <p:spPr>
          <a:xfrm>
            <a:off x="449026" y="1293937"/>
            <a:ext cx="8417857" cy="37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800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58971F8-9E4A-02AF-C897-0DE8F4964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t="19297" r="20088" b="7573"/>
          <a:stretch/>
        </p:blipFill>
        <p:spPr>
          <a:xfrm>
            <a:off x="324052" y="566224"/>
            <a:ext cx="8868871" cy="47365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5DE8069A-A558-D78C-F41F-33CE7ADD658A}"/>
              </a:ext>
            </a:extLst>
          </p:cNvPr>
          <p:cNvSpPr txBox="1"/>
          <p:nvPr/>
        </p:nvSpPr>
        <p:spPr>
          <a:xfrm>
            <a:off x="9560903" y="2479959"/>
            <a:ext cx="25573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When </a:t>
            </a:r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client</a:t>
            </a:r>
            <a:r>
              <a:rPr lang="pt-BR" sz="1400" b="1" dirty="0"/>
              <a:t> clicks for </a:t>
            </a:r>
            <a:r>
              <a:rPr lang="pt-BR" sz="1400" b="1" dirty="0" err="1"/>
              <a:t>example</a:t>
            </a:r>
            <a:r>
              <a:rPr lang="pt-BR" sz="1400" b="1" dirty="0"/>
              <a:t> </a:t>
            </a:r>
            <a:r>
              <a:rPr lang="pt-BR" sz="1400" b="1" dirty="0" err="1"/>
              <a:t>at</a:t>
            </a:r>
            <a:r>
              <a:rPr lang="pt-BR" sz="1400" b="1" dirty="0"/>
              <a:t> “Ativore Private”</a:t>
            </a:r>
          </a:p>
          <a:p>
            <a:r>
              <a:rPr lang="pt-BR" sz="1400" b="1" dirty="0" err="1"/>
              <a:t>the</a:t>
            </a:r>
            <a:r>
              <a:rPr lang="pt-BR" sz="1400" b="1" dirty="0"/>
              <a:t> portal displays a </a:t>
            </a:r>
            <a:r>
              <a:rPr lang="pt-BR" sz="1400" b="1" dirty="0" err="1"/>
              <a:t>detailed</a:t>
            </a:r>
            <a:r>
              <a:rPr lang="pt-BR" sz="1400" b="1" dirty="0"/>
              <a:t> </a:t>
            </a:r>
            <a:r>
              <a:rPr lang="pt-BR" sz="1400" b="1" dirty="0" err="1"/>
              <a:t>table</a:t>
            </a:r>
            <a:r>
              <a:rPr lang="pt-BR" sz="1400" b="1" dirty="0"/>
              <a:t> </a:t>
            </a:r>
            <a:r>
              <a:rPr lang="pt-BR" sz="1400" b="1" dirty="0" err="1"/>
              <a:t>with</a:t>
            </a:r>
            <a:r>
              <a:rPr lang="pt-BR" sz="1400" b="1" dirty="0"/>
              <a:t> </a:t>
            </a:r>
            <a:r>
              <a:rPr lang="pt-BR" sz="1400" b="1" dirty="0" err="1"/>
              <a:t>all</a:t>
            </a:r>
            <a:r>
              <a:rPr lang="pt-BR" sz="1400" b="1" dirty="0"/>
              <a:t> </a:t>
            </a:r>
            <a:r>
              <a:rPr lang="pt-BR" sz="1400" b="1" dirty="0" err="1"/>
              <a:t>transactions</a:t>
            </a:r>
            <a:r>
              <a:rPr lang="pt-BR" sz="1400" b="1" dirty="0"/>
              <a:t>;</a:t>
            </a:r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EBBD27A-5F12-D6CF-73EE-CC2CC2B65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6" t="39186" r="17698" b="11955"/>
          <a:stretch/>
        </p:blipFill>
        <p:spPr>
          <a:xfrm>
            <a:off x="478055" y="1555194"/>
            <a:ext cx="8417857" cy="374761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7ADE2686-C39C-065D-3AAE-8F57E0144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68" y="5338159"/>
            <a:ext cx="7366000" cy="2190750"/>
          </a:xfrm>
          <a:prstGeom prst="rect">
            <a:avLst/>
          </a:prstGeom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xmlns="" id="{11C5AF6A-0C53-5AE5-ACCE-A9BFE7A25801}"/>
              </a:ext>
            </a:extLst>
          </p:cNvPr>
          <p:cNvSpPr/>
          <p:nvPr/>
        </p:nvSpPr>
        <p:spPr>
          <a:xfrm>
            <a:off x="5322771" y="4831882"/>
            <a:ext cx="773229" cy="5871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0D41CC8C-5E6B-A28A-1F3E-0F11A61F2C79}"/>
              </a:ext>
            </a:extLst>
          </p:cNvPr>
          <p:cNvCxnSpPr/>
          <p:nvPr/>
        </p:nvCxnSpPr>
        <p:spPr>
          <a:xfrm>
            <a:off x="693019" y="2393332"/>
            <a:ext cx="297420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885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58971F8-9E4A-02AF-C897-0DE8F4964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t="19297" r="20088" b="7573"/>
          <a:stretch/>
        </p:blipFill>
        <p:spPr>
          <a:xfrm>
            <a:off x="324052" y="566224"/>
            <a:ext cx="8868871" cy="47365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5DE8069A-A558-D78C-F41F-33CE7ADD658A}"/>
              </a:ext>
            </a:extLst>
          </p:cNvPr>
          <p:cNvSpPr txBox="1"/>
          <p:nvPr/>
        </p:nvSpPr>
        <p:spPr>
          <a:xfrm>
            <a:off x="9560903" y="2479959"/>
            <a:ext cx="25573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When </a:t>
            </a:r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client</a:t>
            </a:r>
            <a:r>
              <a:rPr lang="pt-BR" sz="1400" b="1" dirty="0"/>
              <a:t> clicks for </a:t>
            </a:r>
            <a:r>
              <a:rPr lang="pt-BR" sz="1400" b="1" dirty="0" err="1"/>
              <a:t>example</a:t>
            </a:r>
            <a:r>
              <a:rPr lang="pt-BR" sz="1400" b="1" dirty="0"/>
              <a:t> </a:t>
            </a:r>
            <a:r>
              <a:rPr lang="pt-BR" sz="1400" b="1" dirty="0" err="1"/>
              <a:t>at</a:t>
            </a:r>
            <a:r>
              <a:rPr lang="pt-BR" sz="1400" b="1" dirty="0"/>
              <a:t> “Final </a:t>
            </a:r>
            <a:r>
              <a:rPr lang="pt-BR" sz="1400" b="1" dirty="0" err="1"/>
              <a:t>Expensed</a:t>
            </a:r>
            <a:r>
              <a:rPr lang="pt-BR" sz="1400" b="1" dirty="0"/>
              <a:t>”</a:t>
            </a:r>
          </a:p>
          <a:p>
            <a:r>
              <a:rPr lang="pt-BR" sz="1400" b="1" dirty="0" err="1"/>
              <a:t>the</a:t>
            </a:r>
            <a:r>
              <a:rPr lang="pt-BR" sz="1400" b="1" dirty="0"/>
              <a:t> portal displays a </a:t>
            </a:r>
            <a:r>
              <a:rPr lang="pt-BR" sz="1400" b="1" dirty="0" err="1"/>
              <a:t>detailed</a:t>
            </a:r>
            <a:r>
              <a:rPr lang="pt-BR" sz="1400" b="1" dirty="0"/>
              <a:t> </a:t>
            </a:r>
            <a:r>
              <a:rPr lang="pt-BR" sz="1400" b="1" dirty="0" err="1"/>
              <a:t>table</a:t>
            </a:r>
            <a:r>
              <a:rPr lang="pt-BR" sz="1400" b="1" dirty="0"/>
              <a:t> </a:t>
            </a:r>
            <a:r>
              <a:rPr lang="pt-BR" sz="1400" b="1" dirty="0" err="1"/>
              <a:t>with</a:t>
            </a:r>
            <a:r>
              <a:rPr lang="pt-BR" sz="1400" b="1" dirty="0"/>
              <a:t> </a:t>
            </a:r>
            <a:r>
              <a:rPr lang="pt-BR" sz="1400" b="1" dirty="0" err="1"/>
              <a:t>all</a:t>
            </a:r>
            <a:r>
              <a:rPr lang="pt-BR" sz="1400" b="1" dirty="0"/>
              <a:t> </a:t>
            </a:r>
            <a:r>
              <a:rPr lang="pt-BR" sz="1400" b="1" dirty="0" err="1"/>
              <a:t>transactions</a:t>
            </a:r>
            <a:r>
              <a:rPr lang="pt-BR" sz="1400" b="1" dirty="0"/>
              <a:t>;</a:t>
            </a:r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EBBD27A-5F12-D6CF-73EE-CC2CC2B65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6" t="39186" r="17698" b="11955"/>
          <a:stretch/>
        </p:blipFill>
        <p:spPr>
          <a:xfrm>
            <a:off x="478055" y="1555194"/>
            <a:ext cx="8417857" cy="3747611"/>
          </a:xfrm>
          <a:prstGeom prst="rect">
            <a:avLst/>
          </a:prstGeom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xmlns="" id="{11C5AF6A-0C53-5AE5-ACCE-A9BFE7A25801}"/>
              </a:ext>
            </a:extLst>
          </p:cNvPr>
          <p:cNvSpPr/>
          <p:nvPr/>
        </p:nvSpPr>
        <p:spPr>
          <a:xfrm>
            <a:off x="5322771" y="4831882"/>
            <a:ext cx="773229" cy="5871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72717DC0-40F6-A1E5-AAF0-CC79941A3211}"/>
              </a:ext>
            </a:extLst>
          </p:cNvPr>
          <p:cNvCxnSpPr/>
          <p:nvPr/>
        </p:nvCxnSpPr>
        <p:spPr>
          <a:xfrm>
            <a:off x="683394" y="4636018"/>
            <a:ext cx="297420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E36546D5-1F63-ACB8-5B85-4717DC41D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429" y="5302805"/>
            <a:ext cx="7366000" cy="49720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xmlns="" val="414521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88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Macieira</dc:creator>
  <cp:lastModifiedBy>Dell</cp:lastModifiedBy>
  <cp:revision>22</cp:revision>
  <dcterms:created xsi:type="dcterms:W3CDTF">2023-05-26T19:02:27Z</dcterms:created>
  <dcterms:modified xsi:type="dcterms:W3CDTF">2023-07-22T07:46:58Z</dcterms:modified>
</cp:coreProperties>
</file>