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CA1"/>
    <a:srgbClr val="FE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782F-061A-470B-D8FD-023F15FE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61B3-E7F2-E8EA-3B49-40AB001B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7283-B60E-29F1-A0E0-A7140144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A6A1-ACC8-A5FD-BA11-DD307904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CF54-00AD-EABE-D218-C225B4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1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A983-E0D1-0420-22E1-9C648753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23F98-40D9-3860-28DA-AC146E81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71F1-51AB-17F4-DF79-73F842A7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BFA1-95EC-8A62-9C13-BD00C73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0FDD5-BBBE-2617-DB49-4DA538C0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2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1DAE2-50D3-D443-31B2-3804C606C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AC74-706C-575B-5DDF-FB49C5D6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FF9A-CC21-2381-6EEF-39B1DBC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438F-A13B-6185-9A61-D5CF1CEF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B2CE-5DAE-40EF-67EC-529AABB7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2D5-0D49-CD46-3D15-4DC1AE02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7BBA-0149-C888-AF69-7B13CFA8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77AF-909B-C55E-80C1-8CD8096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524B-B79B-B5F2-9B73-9A1B735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D456-C4E4-0173-557C-38DB6DC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4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A70F-6132-0D14-ECA9-6F2D4ADD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0251-D6D1-60C7-17C2-80D6E787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973F-3A6D-4DD4-FEAD-4EE22CAD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60D1-F37D-2832-8D10-78F7C4F1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8C34-532B-F39B-72FA-C4DDDC0D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4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2153-4FCF-F153-529F-D225F9A8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F915-2EE0-ECD7-34EB-5A266D2B0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FFAE-0C7C-FE6C-E6FE-38760D202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38FA-C245-0F51-C446-656560A8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C0BF-0309-B006-9F6E-237029F3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38025-8E16-2655-D342-7AAEA888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7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C684-E1E1-FB67-9DA2-0F51D383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52492-6FF7-C6C4-B768-C3A6F00C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EC01F-CCB1-F7AA-E6C9-0611D3368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2108C-62C0-6199-E0C6-5138A34A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6E228-94D3-8EA2-48AB-85F613178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E84D-AD49-C134-CF81-DC98564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101FB-F885-CC43-D68A-3150282D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24544-46E3-7ABC-6DEB-4FB16DA3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0EB7-8163-D789-9F0C-2F6F6A5D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ADF1F-7901-69D4-DCA7-6E1FE943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57CE2-584F-4633-6CA4-41F087AB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6C7B-AB7E-04C3-8BC7-CCC4779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18940-DA74-F94C-BCDF-482FD6C3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E41EE-79C3-B715-C4DB-A66B3DD6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C39F8-94A3-40D9-3C5C-CB6BB338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3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56D2-D47B-3542-A108-DF85D2C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924B-027A-7347-F69B-4E6A8439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8B8A9-3F89-F4E5-938E-F599CA50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9840-C3BD-9EBA-17C2-9CD6C20E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F951-39DE-1424-A1E7-81924F0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C0C4-3F6F-582B-8521-8955E26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A0D8-227E-2C1D-B075-F39AF8FB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C0519-F2BF-59DC-9503-F8208A5D2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21F1B-9CAC-5C39-9ABB-1041EC83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19E8-91CC-30A6-B39C-502B5D86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DC1D-4715-B102-BB5E-A6BA32C5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6B657-F238-E623-F0D4-9DDD31F5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1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576A2-D09B-E611-A12E-9C524D2B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C0BD-2B78-54EC-7772-C641E226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08FF-0518-A6B1-924A-322122962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82E2-9E00-4B49-A51C-C4D5C9D97B9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1B46-B818-2300-9C17-CC25711ED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E6A29-27AB-25DE-4D24-85E286C93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180-807D-4D42-AEC9-7BDF1C732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40147E-923A-0362-6494-BE6723F1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91"/>
            <a:ext cx="12192000" cy="685800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65CA1-7039-37A4-30DF-5D8CB55D8B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5" b="4140"/>
          <a:stretch/>
        </p:blipFill>
        <p:spPr>
          <a:xfrm>
            <a:off x="332675" y="905363"/>
            <a:ext cx="4572278" cy="2871455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D2653-0699-6A3F-2637-ED1928A99D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1" b="4876"/>
          <a:stretch/>
        </p:blipFill>
        <p:spPr>
          <a:xfrm>
            <a:off x="5343529" y="975592"/>
            <a:ext cx="4410072" cy="2787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F5660A-1FE9-5F92-3288-F495103EE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0" b="4056"/>
          <a:stretch/>
        </p:blipFill>
        <p:spPr>
          <a:xfrm>
            <a:off x="394147" y="4156210"/>
            <a:ext cx="4510806" cy="2614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9A93B4-516A-E226-6832-EC2097E59A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9" b="8412"/>
          <a:stretch/>
        </p:blipFill>
        <p:spPr>
          <a:xfrm>
            <a:off x="5429255" y="4132691"/>
            <a:ext cx="4324346" cy="2590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6C78B8-E6F2-A727-6495-3336106BE36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70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92" y="124313"/>
            <a:ext cx="5715000" cy="13716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E9612A-62DD-C1FC-7CDD-981E4A3BB4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37" y="1367082"/>
            <a:ext cx="2857500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C12E44-7ADD-83DE-BE6E-2CFE6120D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17" y="2967282"/>
            <a:ext cx="2952750" cy="1552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B67707-9355-29F5-1309-8125AD12B3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164" y="4383393"/>
            <a:ext cx="3357547" cy="16763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A0F362-6DC8-5754-15EE-175ED2299FD1}"/>
              </a:ext>
            </a:extLst>
          </p:cNvPr>
          <p:cNvSpPr txBox="1"/>
          <p:nvPr/>
        </p:nvSpPr>
        <p:spPr>
          <a:xfrm>
            <a:off x="-28650" y="-109901"/>
            <a:ext cx="6505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2"/>
                </a:solidFill>
              </a:rPr>
              <a:t>Stack Overflow Clone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6665F8-B039-FD0A-73A2-37393F93000D}"/>
              </a:ext>
            </a:extLst>
          </p:cNvPr>
          <p:cNvSpPr txBox="1"/>
          <p:nvPr/>
        </p:nvSpPr>
        <p:spPr>
          <a:xfrm>
            <a:off x="1898734" y="557559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01663-BA29-9879-35AE-77B2B0AA871F}"/>
              </a:ext>
            </a:extLst>
          </p:cNvPr>
          <p:cNvSpPr txBox="1"/>
          <p:nvPr/>
        </p:nvSpPr>
        <p:spPr>
          <a:xfrm>
            <a:off x="6740147" y="605741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Page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8779C6-DB88-A768-6ACF-182783D46E61}"/>
              </a:ext>
            </a:extLst>
          </p:cNvPr>
          <p:cNvSpPr txBox="1"/>
          <p:nvPr/>
        </p:nvSpPr>
        <p:spPr>
          <a:xfrm>
            <a:off x="1607070" y="3763359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69F923-8531-8426-F825-D70D5CE4E07E}"/>
              </a:ext>
            </a:extLst>
          </p:cNvPr>
          <p:cNvSpPr txBox="1"/>
          <p:nvPr/>
        </p:nvSpPr>
        <p:spPr>
          <a:xfrm>
            <a:off x="6580503" y="3719805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and Answer Page</a:t>
            </a:r>
          </a:p>
        </p:txBody>
      </p:sp>
    </p:spTree>
    <p:extLst>
      <p:ext uri="{BB962C8B-B14F-4D97-AF65-F5344CB8AC3E}">
        <p14:creationId xmlns:p14="http://schemas.microsoft.com/office/powerpoint/2010/main" val="334048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BK</dc:creator>
  <cp:lastModifiedBy>Nikhil BK</cp:lastModifiedBy>
  <cp:revision>2</cp:revision>
  <dcterms:created xsi:type="dcterms:W3CDTF">2023-10-11T11:13:48Z</dcterms:created>
  <dcterms:modified xsi:type="dcterms:W3CDTF">2023-10-11T11:24:24Z</dcterms:modified>
</cp:coreProperties>
</file>