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86D3-DF38-F6CB-A638-52C6CE16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D036-DE01-71CA-861B-1A71B4DE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951B-D7B4-C239-86B1-C3267B50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9300-078B-A243-B639-DB6DA439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BD8D-65CE-FA8F-137A-11DC454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AE38-C88E-51B2-300E-ADA95C26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39C76-7378-5001-4B37-63C4631A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7348-4BB9-3BF9-DA63-42F5B66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2A27-8C27-B969-5FDC-A5F57589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E93F-6BF3-8CAF-1CEC-4BED58C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6C95-E540-670A-05A2-E20D68D11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71E8A-853E-AEEA-0EED-F86258E9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2F44-4816-7E01-2501-004ADD43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E5F5-A4E6-C370-7F8A-D3E6790A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CD70-E4D0-9184-0CF0-2FAE736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BDE-D645-9A33-9C24-BD9F7E2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6358-E26A-0E68-3C2E-42618D03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C45A-3288-1119-3096-BBBEBF4A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1BF2-97FF-716C-A495-3202A4FB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486D-8659-32EA-122A-7624FD9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F9F1-AFF2-A9EE-CFEC-7193B7A5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D47E-E4E2-A4FC-7354-B7CC3DB2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CA3F-0B6F-F565-E14A-C40CBB21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40B3-38CC-246D-2801-FF22D57E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3ACF-27D3-8F00-1ACC-5C12C76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4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2515-0864-31FD-857A-3B3C7874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111-8F9B-B056-9968-6F06DCEBF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D2DC4-D3BD-1B4D-F0FF-837755BB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7194-8B2F-B8ED-9E4C-E90BA7BB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FC6C-508D-AE00-CA05-262049FA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6DFC8-6B50-C36F-5127-5AAFB1B0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5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DF2-0001-8E50-08FB-7E037A4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EBBA-347F-B1F2-74A3-99DD9690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0989A-63C0-90C7-6A61-D4A79C55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2A2FC-B8A7-564A-2963-1FE10000D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FF68A-91DC-63BB-FC7A-B26480A41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98B4C-5F0B-7BD8-F305-BFC4693D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1F99-ED19-D281-6E44-02B5918A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FE121-EC13-7A70-18FD-E6CA295C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B02-9F73-62D2-8611-A84853D7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D04EC-49FD-F71C-A6D2-D9C6D5A3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39823-63B1-3E3F-590D-04FD4CB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40D4-EBF9-D751-26C6-80109DEB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0FA33-1E80-65DC-2E83-AD23000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73201-833B-B8E2-2C8C-9D79D82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BE78-46F0-E30C-F185-9BB4B22A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7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6D30-678D-CCFB-8A0D-226714E6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281F-9788-270A-6FE7-8BE345F4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3B37D-5962-82CF-4C66-CE0C51BB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B6C0-7E58-2396-0DB4-0A63C7BA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13AC-AA10-70AA-8890-6233177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22B2-25DD-0828-3628-F309FC14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1E06-5BF3-9DC2-19AE-DEDF21B8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9C24F-32CE-0DF6-8BC0-A40716391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8D9E-470A-51AF-469C-14752CD7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F43D-08BE-E9A4-A1F2-6DE3A949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0391-12E0-1D29-2369-9C4D3BEC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7D0A-BFEA-76B6-BFDB-CBDAE3C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2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1D0A-90DC-30B8-860A-165CF1A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4244-7CC4-29F6-C8CD-08CE41FBC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1AD8-544C-684A-BEFA-4DB0ECC89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E59E-7AAE-4C78-B666-0456438E5EEB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0786-E188-0C7A-2492-A7C1B399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120B-B89E-3D91-0ED1-B5B03331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EE0F-D59D-4071-9434-29B70C44E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A4D2AB8-2E8C-346D-3EB7-99C3D5AF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24" y="1459488"/>
            <a:ext cx="2277071" cy="49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AC0588-12B9-EED9-4CB9-6EB460C35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t="5503" r="37489" b="91111"/>
          <a:stretch/>
        </p:blipFill>
        <p:spPr>
          <a:xfrm>
            <a:off x="7446157" y="1459488"/>
            <a:ext cx="1104900" cy="1978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E1654-C93D-9E45-C935-B7483CC77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062FE-C72A-ED1F-E917-EE6784B79175}"/>
              </a:ext>
            </a:extLst>
          </p:cNvPr>
          <p:cNvGrpSpPr/>
          <p:nvPr/>
        </p:nvGrpSpPr>
        <p:grpSpPr>
          <a:xfrm>
            <a:off x="2447438" y="1656839"/>
            <a:ext cx="2121042" cy="5062538"/>
            <a:chOff x="4907769" y="742951"/>
            <a:chExt cx="2700313" cy="568642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0FDE08C-4E7C-6B02-6DDE-17B568636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4" t="8751" r="35235" b="8333"/>
            <a:stretch/>
          </p:blipFill>
          <p:spPr>
            <a:xfrm>
              <a:off x="4907769" y="742951"/>
              <a:ext cx="2700313" cy="56864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16B79A-04DF-65E2-BDC0-FA0424E8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099" y="934532"/>
              <a:ext cx="2552369" cy="534244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11E66-E91C-5171-A3AA-C4097196E65F}"/>
              </a:ext>
            </a:extLst>
          </p:cNvPr>
          <p:cNvGrpSpPr/>
          <p:nvPr/>
        </p:nvGrpSpPr>
        <p:grpSpPr>
          <a:xfrm>
            <a:off x="7165942" y="1580902"/>
            <a:ext cx="2121042" cy="5062538"/>
            <a:chOff x="4703229" y="1316831"/>
            <a:chExt cx="2121042" cy="506253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A40FE8B-4443-1CB1-AED0-8462ECC4F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4" t="8751" r="35235" b="8333"/>
            <a:stretch/>
          </p:blipFill>
          <p:spPr>
            <a:xfrm>
              <a:off x="4703229" y="1316831"/>
              <a:ext cx="2121042" cy="506253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9BF567B-818E-13C5-9242-26BA8321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195" y="1459488"/>
              <a:ext cx="1955980" cy="47199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EC84C0-EF10-B883-564B-C194EB534323}"/>
              </a:ext>
            </a:extLst>
          </p:cNvPr>
          <p:cNvGrpSpPr/>
          <p:nvPr/>
        </p:nvGrpSpPr>
        <p:grpSpPr>
          <a:xfrm>
            <a:off x="140895" y="1639398"/>
            <a:ext cx="2121042" cy="5062538"/>
            <a:chOff x="2567625" y="1558419"/>
            <a:chExt cx="2121042" cy="506253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7049311-498A-0AA5-FEB1-EDA7EA771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4" t="8751" r="35235" b="8333"/>
            <a:stretch/>
          </p:blipFill>
          <p:spPr>
            <a:xfrm>
              <a:off x="2567625" y="1558419"/>
              <a:ext cx="2121042" cy="506253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44EC8DD-34DB-F19E-4741-AD94258A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34" y="1746423"/>
              <a:ext cx="1955823" cy="475629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D5624F-3B74-EE7F-22D3-D953FCCCB003}"/>
              </a:ext>
            </a:extLst>
          </p:cNvPr>
          <p:cNvGrpSpPr/>
          <p:nvPr/>
        </p:nvGrpSpPr>
        <p:grpSpPr>
          <a:xfrm>
            <a:off x="4786282" y="1656839"/>
            <a:ext cx="2121042" cy="5062538"/>
            <a:chOff x="9442649" y="1558419"/>
            <a:chExt cx="2121042" cy="506253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1F8FD84-27DA-1AC5-DC6E-A39EF1553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34" t="8751" r="35235" b="8333"/>
            <a:stretch/>
          </p:blipFill>
          <p:spPr>
            <a:xfrm>
              <a:off x="9442649" y="1558419"/>
              <a:ext cx="2121042" cy="506253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D16A62E-2CCF-A20F-7AEA-58F5219D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700" y="1750281"/>
              <a:ext cx="2024725" cy="472378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947C21C-F34B-F6E6-51A3-4A577FEA16A0}"/>
              </a:ext>
            </a:extLst>
          </p:cNvPr>
          <p:cNvSpPr txBox="1"/>
          <p:nvPr/>
        </p:nvSpPr>
        <p:spPr>
          <a:xfrm>
            <a:off x="68425" y="156064"/>
            <a:ext cx="53094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Uber Clone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91EB623-0852-290C-546A-280CC4AC1EA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7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54" y="464153"/>
            <a:ext cx="5715000" cy="13716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D99500E-8C54-8B29-CDD7-F9CB1839D0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36" y="1657350"/>
            <a:ext cx="2857500" cy="16002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C0187F8-EC79-BB49-4E02-062515A8EB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53" y="2387811"/>
            <a:ext cx="6343650" cy="35718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0E30B78-8A1D-740C-48BB-E7EE919058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399" y="4921743"/>
            <a:ext cx="2952750" cy="15525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6CE880C-B359-A178-A369-99CFCF04BB5C}"/>
              </a:ext>
            </a:extLst>
          </p:cNvPr>
          <p:cNvSpPr txBox="1"/>
          <p:nvPr/>
        </p:nvSpPr>
        <p:spPr>
          <a:xfrm>
            <a:off x="827238" y="114995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C81A42-F416-FFDD-19F5-F172C61E5425}"/>
              </a:ext>
            </a:extLst>
          </p:cNvPr>
          <p:cNvSpPr txBox="1"/>
          <p:nvPr/>
        </p:nvSpPr>
        <p:spPr>
          <a:xfrm>
            <a:off x="3067608" y="11499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08E6F2-13E5-C9FF-8A45-9446FF181AE0}"/>
              </a:ext>
            </a:extLst>
          </p:cNvPr>
          <p:cNvSpPr txBox="1"/>
          <p:nvPr/>
        </p:nvSpPr>
        <p:spPr>
          <a:xfrm>
            <a:off x="5407005" y="1152563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C02A59-D06F-DF93-2EB8-551046EA7D6C}"/>
              </a:ext>
            </a:extLst>
          </p:cNvPr>
          <p:cNvSpPr txBox="1"/>
          <p:nvPr/>
        </p:nvSpPr>
        <p:spPr>
          <a:xfrm>
            <a:off x="7766991" y="114024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72973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BK</dc:creator>
  <cp:lastModifiedBy>Nikhil BK</cp:lastModifiedBy>
  <cp:revision>2</cp:revision>
  <dcterms:created xsi:type="dcterms:W3CDTF">2022-09-15T12:40:44Z</dcterms:created>
  <dcterms:modified xsi:type="dcterms:W3CDTF">2022-09-15T12:46:11Z</dcterms:modified>
</cp:coreProperties>
</file>