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86" r:id="rId1"/>
  </p:sldMasterIdLst>
  <p:sldIdLst>
    <p:sldId id="256" r:id="rId2"/>
    <p:sldId id="291" r:id="rId3"/>
    <p:sldId id="294" r:id="rId4"/>
    <p:sldId id="295" r:id="rId5"/>
    <p:sldId id="296" r:id="rId6"/>
    <p:sldId id="297" r:id="rId7"/>
    <p:sldId id="301" r:id="rId8"/>
    <p:sldId id="302" r:id="rId9"/>
    <p:sldId id="278" r:id="rId10"/>
    <p:sldId id="279" r:id="rId11"/>
    <p:sldId id="280" r:id="rId12"/>
    <p:sldId id="282" r:id="rId13"/>
    <p:sldId id="283" r:id="rId14"/>
    <p:sldId id="284" r:id="rId15"/>
    <p:sldId id="286" r:id="rId16"/>
    <p:sldId id="265" r:id="rId17"/>
    <p:sldId id="287" r:id="rId18"/>
    <p:sldId id="288" r:id="rId19"/>
    <p:sldId id="289" r:id="rId20"/>
    <p:sldId id="269" r:id="rId21"/>
    <p:sldId id="275" r:id="rId22"/>
    <p:sldId id="290" r:id="rId23"/>
    <p:sldId id="257" r:id="rId24"/>
    <p:sldId id="258" r:id="rId25"/>
    <p:sldId id="259" r:id="rId26"/>
    <p:sldId id="260" r:id="rId27"/>
    <p:sldId id="261" r:id="rId28"/>
    <p:sldId id="263" r:id="rId29"/>
    <p:sldId id="264" r:id="rId30"/>
    <p:sldId id="266" r:id="rId31"/>
    <p:sldId id="267" r:id="rId32"/>
    <p:sldId id="268" r:id="rId33"/>
    <p:sldId id="262" r:id="rId34"/>
    <p:sldId id="270" r:id="rId35"/>
    <p:sldId id="271" r:id="rId36"/>
    <p:sldId id="272" r:id="rId37"/>
    <p:sldId id="273" r:id="rId38"/>
    <p:sldId id="274" r:id="rId39"/>
    <p:sldId id="304" r:id="rId40"/>
    <p:sldId id="305" r:id="rId41"/>
    <p:sldId id="306" r:id="rId42"/>
  </p:sldIdLst>
  <p:sldSz cx="10693400" cy="7562850"/>
  <p:notesSz cx="10693400" cy="75628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4"/>
    <p:restoredTop sz="94699"/>
  </p:normalViewPr>
  <p:slideViewPr>
    <p:cSldViewPr>
      <p:cViewPr varScale="1">
        <p:scale>
          <a:sx n="125" d="100"/>
          <a:sy n="125" d="100"/>
        </p:scale>
        <p:origin x="262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069464" y="1290174"/>
            <a:ext cx="5630682" cy="5507054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782" y="588222"/>
            <a:ext cx="7197595" cy="3445299"/>
          </a:xfrm>
        </p:spPr>
        <p:txBody>
          <a:bodyPr anchor="b">
            <a:normAutofit/>
          </a:bodyPr>
          <a:lstStyle>
            <a:lvl1pPr algn="l">
              <a:defRPr sz="4852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782" y="4238932"/>
            <a:ext cx="5793720" cy="2110128"/>
          </a:xfrm>
        </p:spPr>
        <p:txBody>
          <a:bodyPr anchor="t">
            <a:normAutofit/>
          </a:bodyPr>
          <a:lstStyle>
            <a:lvl1pPr marL="0" indent="0" algn="l">
              <a:buNone/>
              <a:defRPr sz="2206">
                <a:solidFill>
                  <a:schemeClr val="bg2">
                    <a:lumMod val="75000"/>
                  </a:schemeClr>
                </a:solidFill>
              </a:defRPr>
            </a:lvl1pPr>
            <a:lvl2pPr marL="504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1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5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9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3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782" y="4957869"/>
            <a:ext cx="7665553" cy="16806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23782" y="588222"/>
            <a:ext cx="9445837" cy="3445298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91119" y="4238931"/>
            <a:ext cx="8515113" cy="50419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764"/>
            </a:lvl1pPr>
            <a:lvl2pPr marL="504200" indent="0">
              <a:buFontTx/>
              <a:buNone/>
              <a:defRPr/>
            </a:lvl2pPr>
            <a:lvl3pPr marL="1008400" indent="0">
              <a:buFontTx/>
              <a:buNone/>
              <a:defRPr/>
            </a:lvl3pPr>
            <a:lvl4pPr marL="1512600" indent="0">
              <a:buFontTx/>
              <a:buNone/>
              <a:defRPr/>
            </a:lvl4pPr>
            <a:lvl5pPr marL="201680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2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782" y="588222"/>
            <a:ext cx="9445837" cy="3193203"/>
          </a:xfrm>
        </p:spPr>
        <p:txBody>
          <a:bodyPr anchor="ctr">
            <a:normAutofit/>
          </a:bodyPr>
          <a:lstStyle>
            <a:lvl1pPr algn="l">
              <a:defRPr sz="3088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782" y="4537710"/>
            <a:ext cx="7465209" cy="2100792"/>
          </a:xfrm>
        </p:spPr>
        <p:txBody>
          <a:bodyPr anchor="ctr">
            <a:normAutofit/>
          </a:bodyPr>
          <a:lstStyle>
            <a:lvl1pPr marL="0" indent="0" algn="l">
              <a:buNone/>
              <a:defRPr sz="1985">
                <a:solidFill>
                  <a:schemeClr val="bg2">
                    <a:lumMod val="75000"/>
                  </a:schemeClr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22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376" y="588222"/>
            <a:ext cx="8022140" cy="3193203"/>
          </a:xfrm>
        </p:spPr>
        <p:txBody>
          <a:bodyPr anchor="ctr">
            <a:normAutofit/>
          </a:bodyPr>
          <a:lstStyle>
            <a:lvl1pPr algn="l">
              <a:defRPr sz="3088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47564" y="3781425"/>
            <a:ext cx="7487329" cy="532201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504200" indent="0">
              <a:buFontTx/>
              <a:buNone/>
              <a:defRPr/>
            </a:lvl2pPr>
            <a:lvl3pPr marL="1008400" indent="0">
              <a:buFontTx/>
              <a:buNone/>
              <a:defRPr/>
            </a:lvl3pPr>
            <a:lvl4pPr marL="1512600" indent="0">
              <a:buFontTx/>
              <a:buNone/>
              <a:defRPr/>
            </a:lvl4pPr>
            <a:lvl5pPr marL="201680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782" y="4743125"/>
            <a:ext cx="7463817" cy="1895377"/>
          </a:xfrm>
        </p:spPr>
        <p:txBody>
          <a:bodyPr anchor="ctr">
            <a:normAutofit/>
          </a:bodyPr>
          <a:lstStyle>
            <a:lvl1pPr marL="0" indent="0" algn="l">
              <a:buNone/>
              <a:defRPr sz="2206">
                <a:solidFill>
                  <a:schemeClr val="bg2">
                    <a:lumMod val="75000"/>
                  </a:schemeClr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7336" y="783660"/>
            <a:ext cx="534809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/>
          <a:p>
            <a:pPr lvl="0"/>
            <a:r>
              <a:rPr lang="en-US" sz="882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00279" y="3053152"/>
            <a:ext cx="534809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/>
          <a:p>
            <a:pPr lvl="0" algn="r"/>
            <a:r>
              <a:rPr lang="en-US" sz="8822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4406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782" y="3781425"/>
            <a:ext cx="7463817" cy="1871855"/>
          </a:xfrm>
        </p:spPr>
        <p:txBody>
          <a:bodyPr anchor="b">
            <a:normAutofit/>
          </a:bodyPr>
          <a:lstStyle>
            <a:lvl1pPr algn="l">
              <a:defRPr sz="3088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782" y="5660537"/>
            <a:ext cx="7465209" cy="977964"/>
          </a:xfrm>
        </p:spPr>
        <p:txBody>
          <a:bodyPr anchor="t">
            <a:normAutofit/>
          </a:bodyPr>
          <a:lstStyle>
            <a:lvl1pPr marL="0" indent="0" algn="l">
              <a:buNone/>
              <a:defRPr sz="1985">
                <a:solidFill>
                  <a:schemeClr val="bg2">
                    <a:lumMod val="75000"/>
                  </a:schemeClr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54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376" y="588222"/>
            <a:ext cx="8022139" cy="3193203"/>
          </a:xfrm>
        </p:spPr>
        <p:txBody>
          <a:bodyPr anchor="ctr">
            <a:normAutofit/>
          </a:bodyPr>
          <a:lstStyle>
            <a:lvl1pPr algn="l">
              <a:defRPr sz="3088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3782" y="4285615"/>
            <a:ext cx="7463817" cy="115776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6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782" y="5462059"/>
            <a:ext cx="7463815" cy="1176443"/>
          </a:xfrm>
        </p:spPr>
        <p:txBody>
          <a:bodyPr anchor="t">
            <a:normAutofit/>
          </a:bodyPr>
          <a:lstStyle>
            <a:lvl1pPr marL="0" indent="0" algn="l">
              <a:buNone/>
              <a:defRPr sz="1985">
                <a:solidFill>
                  <a:schemeClr val="bg2">
                    <a:lumMod val="75000"/>
                  </a:schemeClr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7336" y="783660"/>
            <a:ext cx="534809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/>
          <a:p>
            <a:pPr lvl="0"/>
            <a:r>
              <a:rPr lang="en-US" sz="882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00279" y="3053152"/>
            <a:ext cx="534809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/>
          <a:p>
            <a:pPr lvl="0" algn="r"/>
            <a:r>
              <a:rPr lang="en-US" sz="8822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483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782" y="588222"/>
            <a:ext cx="8800839" cy="319320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088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3782" y="4332300"/>
            <a:ext cx="7463817" cy="92434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6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782" y="5256650"/>
            <a:ext cx="7463815" cy="1381852"/>
          </a:xfrm>
        </p:spPr>
        <p:txBody>
          <a:bodyPr anchor="t">
            <a:normAutofit/>
          </a:bodyPr>
          <a:lstStyle>
            <a:lvl1pPr marL="0" indent="0" algn="l">
              <a:buNone/>
              <a:defRPr sz="1985">
                <a:solidFill>
                  <a:schemeClr val="bg2">
                    <a:lumMod val="75000"/>
                  </a:schemeClr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97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782" y="4957869"/>
            <a:ext cx="7665553" cy="1680633"/>
          </a:xfrm>
        </p:spPr>
        <p:txBody>
          <a:bodyPr>
            <a:normAutofit/>
          </a:bodyPr>
          <a:lstStyle>
            <a:lvl1pPr algn="l">
              <a:defRPr sz="30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3782" y="588223"/>
            <a:ext cx="7665553" cy="415490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9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79047" y="588222"/>
            <a:ext cx="2390571" cy="4873837"/>
          </a:xfrm>
        </p:spPr>
        <p:txBody>
          <a:bodyPr vert="eaVert">
            <a:normAutofit/>
          </a:bodyPr>
          <a:lstStyle>
            <a:lvl1pPr>
              <a:defRPr sz="30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3782" y="588222"/>
            <a:ext cx="6841264" cy="605028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61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576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782" y="4957869"/>
            <a:ext cx="7665553" cy="16806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782" y="588222"/>
            <a:ext cx="7665553" cy="415490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9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781" y="2184823"/>
            <a:ext cx="7487331" cy="2558298"/>
          </a:xfrm>
        </p:spPr>
        <p:txBody>
          <a:bodyPr anchor="b">
            <a:normAutofit/>
          </a:bodyPr>
          <a:lstStyle>
            <a:lvl1pPr algn="l">
              <a:defRPr sz="3529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782" y="4948531"/>
            <a:ext cx="7487329" cy="1689971"/>
          </a:xfrm>
        </p:spPr>
        <p:txBody>
          <a:bodyPr anchor="t">
            <a:normAutofit/>
          </a:bodyPr>
          <a:lstStyle>
            <a:lvl1pPr marL="0" indent="0" algn="l">
              <a:buNone/>
              <a:defRPr sz="1985">
                <a:solidFill>
                  <a:schemeClr val="bg2">
                    <a:lumMod val="75000"/>
                  </a:schemeClr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4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782" y="4957869"/>
            <a:ext cx="7665553" cy="1680633"/>
          </a:xfrm>
        </p:spPr>
        <p:txBody>
          <a:bodyPr>
            <a:normAutofit/>
          </a:bodyPr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623782" y="588222"/>
            <a:ext cx="4619267" cy="4154899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5452373" y="588222"/>
            <a:ext cx="4617245" cy="414556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2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782" y="4957869"/>
            <a:ext cx="7665553" cy="1680633"/>
          </a:xfrm>
        </p:spPr>
        <p:txBody>
          <a:bodyPr>
            <a:normAutofit/>
          </a:bodyPr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118" y="588222"/>
            <a:ext cx="4346668" cy="672253"/>
          </a:xfrm>
        </p:spPr>
        <p:txBody>
          <a:bodyPr anchor="b">
            <a:noAutofit/>
          </a:bodyPr>
          <a:lstStyle>
            <a:lvl1pPr marL="0" indent="0">
              <a:buNone/>
              <a:defRPr sz="2647" b="0" cap="all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" y="1260476"/>
            <a:ext cx="4614004" cy="348264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77672" y="624986"/>
            <a:ext cx="4401849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 cap="all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52374" y="1260475"/>
            <a:ext cx="4627147" cy="347330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6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782" y="4957869"/>
            <a:ext cx="7665553" cy="1680633"/>
          </a:xfrm>
        </p:spPr>
        <p:txBody>
          <a:bodyPr>
            <a:normAutofit/>
          </a:bodyPr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8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0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6830" y="588222"/>
            <a:ext cx="3742690" cy="1680633"/>
          </a:xfrm>
        </p:spPr>
        <p:txBody>
          <a:bodyPr anchor="b">
            <a:normAutofit/>
          </a:bodyPr>
          <a:lstStyle>
            <a:lvl1pPr algn="l">
              <a:defRPr sz="220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781" y="588222"/>
            <a:ext cx="5190877" cy="605028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36830" y="2436921"/>
            <a:ext cx="3742690" cy="2306203"/>
          </a:xfrm>
        </p:spPr>
        <p:txBody>
          <a:bodyPr anchor="t">
            <a:normAutofit/>
          </a:bodyPr>
          <a:lstStyle>
            <a:lvl1pPr marL="0" indent="0">
              <a:buNone/>
              <a:defRPr sz="176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5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588" y="1596602"/>
            <a:ext cx="4167032" cy="1260475"/>
          </a:xfrm>
        </p:spPr>
        <p:txBody>
          <a:bodyPr anchor="b">
            <a:normAutofit/>
          </a:bodyPr>
          <a:lstStyle>
            <a:lvl1pPr algn="l">
              <a:defRPr sz="264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891117" y="1008380"/>
            <a:ext cx="3836917" cy="5293995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54" y="3025140"/>
            <a:ext cx="4168161" cy="2296866"/>
          </a:xfrm>
        </p:spPr>
        <p:txBody>
          <a:bodyPr anchor="t">
            <a:normAutofit/>
          </a:bodyPr>
          <a:lstStyle>
            <a:lvl1pPr marL="0" indent="0">
              <a:buNone/>
              <a:defRPr sz="1985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3782" y="6806565"/>
            <a:ext cx="6796488" cy="4026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7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800984" y="4294953"/>
            <a:ext cx="2889061" cy="2931771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782" y="4957869"/>
            <a:ext cx="7665553" cy="16806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782" y="588223"/>
            <a:ext cx="7665553" cy="4154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89259" y="6806569"/>
            <a:ext cx="1403875" cy="40265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3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3782" y="6806565"/>
            <a:ext cx="6796488" cy="40265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3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91760" y="6151822"/>
            <a:ext cx="1002105" cy="7387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088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72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7" r:id="rId1"/>
    <p:sldLayoutId id="2147484188" r:id="rId2"/>
    <p:sldLayoutId id="2147484189" r:id="rId3"/>
    <p:sldLayoutId id="2147484190" r:id="rId4"/>
    <p:sldLayoutId id="2147484191" r:id="rId5"/>
    <p:sldLayoutId id="2147484192" r:id="rId6"/>
    <p:sldLayoutId id="2147484193" r:id="rId7"/>
    <p:sldLayoutId id="2147484194" r:id="rId8"/>
    <p:sldLayoutId id="2147484195" r:id="rId9"/>
    <p:sldLayoutId id="2147484196" r:id="rId10"/>
    <p:sldLayoutId id="2147484197" r:id="rId11"/>
    <p:sldLayoutId id="2147484198" r:id="rId12"/>
    <p:sldLayoutId id="2147484199" r:id="rId13"/>
    <p:sldLayoutId id="2147484200" r:id="rId14"/>
    <p:sldLayoutId id="2147484201" r:id="rId15"/>
    <p:sldLayoutId id="2147484202" r:id="rId16"/>
    <p:sldLayoutId id="2147484203" r:id="rId17"/>
    <p:sldLayoutId id="2147484204" r:id="rId18"/>
  </p:sldLayoutIdLst>
  <p:txStyles>
    <p:titleStyle>
      <a:lvl1pPr algn="l" defTabSz="504200" rtl="0" eaLnBrk="1" latinLnBrk="0" hangingPunct="1">
        <a:spcBef>
          <a:spcPct val="0"/>
        </a:spcBef>
        <a:buNone/>
        <a:defRPr sz="3529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5125" indent="-315125" algn="l" defTabSz="504200" rtl="0" eaLnBrk="1" latinLnBrk="0" hangingPunct="1">
        <a:spcBef>
          <a:spcPct val="20000"/>
        </a:spcBef>
        <a:spcAft>
          <a:spcPts val="662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206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819325" indent="-315125" algn="l" defTabSz="504200" rtl="0" eaLnBrk="1" latinLnBrk="0" hangingPunct="1">
        <a:spcBef>
          <a:spcPct val="20000"/>
        </a:spcBef>
        <a:spcAft>
          <a:spcPts val="662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8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323525" indent="-315125" algn="l" defTabSz="504200" rtl="0" eaLnBrk="1" latinLnBrk="0" hangingPunct="1">
        <a:spcBef>
          <a:spcPct val="20000"/>
        </a:spcBef>
        <a:spcAft>
          <a:spcPts val="662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76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701676" indent="-189075" algn="l" defTabSz="504200" rtl="0" eaLnBrk="1" latinLnBrk="0" hangingPunct="1">
        <a:spcBef>
          <a:spcPct val="20000"/>
        </a:spcBef>
        <a:spcAft>
          <a:spcPts val="662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205876" indent="-189075" algn="l" defTabSz="504200" rtl="0" eaLnBrk="1" latinLnBrk="0" hangingPunct="1">
        <a:spcBef>
          <a:spcPct val="20000"/>
        </a:spcBef>
        <a:spcAft>
          <a:spcPts val="662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773101" indent="-252100" algn="l" defTabSz="504200" rtl="0" eaLnBrk="1" latinLnBrk="0" hangingPunct="1">
        <a:spcBef>
          <a:spcPct val="20000"/>
        </a:spcBef>
        <a:spcAft>
          <a:spcPts val="662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3277301" indent="-252100" algn="l" defTabSz="504200" rtl="0" eaLnBrk="1" latinLnBrk="0" hangingPunct="1">
        <a:spcBef>
          <a:spcPct val="20000"/>
        </a:spcBef>
        <a:spcAft>
          <a:spcPts val="662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781501" indent="-252100" algn="l" defTabSz="504200" rtl="0" eaLnBrk="1" latinLnBrk="0" hangingPunct="1">
        <a:spcBef>
          <a:spcPct val="20000"/>
        </a:spcBef>
        <a:spcAft>
          <a:spcPts val="662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4285701" indent="-252100" algn="l" defTabSz="504200" rtl="0" eaLnBrk="1" latinLnBrk="0" hangingPunct="1">
        <a:spcBef>
          <a:spcPct val="20000"/>
        </a:spcBef>
        <a:spcAft>
          <a:spcPts val="662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4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6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2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4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6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3733" y="1132695"/>
            <a:ext cx="5632296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000" spc="45" dirty="0"/>
              <a:t>Docker</a:t>
            </a:r>
            <a:endParaRPr sz="6000" spc="80" dirty="0"/>
          </a:p>
        </p:txBody>
      </p:sp>
      <p:sp>
        <p:nvSpPr>
          <p:cNvPr id="30" name="object 30"/>
          <p:cNvSpPr txBox="1"/>
          <p:nvPr/>
        </p:nvSpPr>
        <p:spPr>
          <a:xfrm>
            <a:off x="1350873" y="3786139"/>
            <a:ext cx="3172460" cy="6873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7169" y="1089819"/>
            <a:ext cx="8402320" cy="617220"/>
          </a:xfrm>
          <a:custGeom>
            <a:avLst/>
            <a:gdLst/>
            <a:ahLst/>
            <a:cxnLst/>
            <a:rect l="l" t="t" r="r" b="b"/>
            <a:pathLst>
              <a:path w="8402320" h="617219">
                <a:moveTo>
                  <a:pt x="8401928" y="0"/>
                </a:moveTo>
                <a:lnTo>
                  <a:pt x="135081" y="0"/>
                </a:lnTo>
                <a:lnTo>
                  <a:pt x="82501" y="8080"/>
                </a:lnTo>
                <a:lnTo>
                  <a:pt x="39564" y="30116"/>
                </a:lnTo>
                <a:lnTo>
                  <a:pt x="10615" y="62801"/>
                </a:lnTo>
                <a:lnTo>
                  <a:pt x="0" y="102825"/>
                </a:lnTo>
                <a:lnTo>
                  <a:pt x="0" y="514118"/>
                </a:lnTo>
                <a:lnTo>
                  <a:pt x="10615" y="554144"/>
                </a:lnTo>
                <a:lnTo>
                  <a:pt x="39564" y="586828"/>
                </a:lnTo>
                <a:lnTo>
                  <a:pt x="82501" y="608865"/>
                </a:lnTo>
                <a:lnTo>
                  <a:pt x="135081" y="616945"/>
                </a:lnTo>
                <a:lnTo>
                  <a:pt x="8401928" y="616945"/>
                </a:lnTo>
                <a:lnTo>
                  <a:pt x="840192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9157" y="1181647"/>
            <a:ext cx="4639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One</a:t>
            </a:r>
            <a:r>
              <a:rPr spc="-95" dirty="0"/>
              <a:t> </a:t>
            </a:r>
            <a:r>
              <a:rPr spc="-5" dirty="0"/>
              <a:t>Image,</a:t>
            </a:r>
            <a:r>
              <a:rPr spc="-95" dirty="0"/>
              <a:t> </a:t>
            </a:r>
            <a:r>
              <a:rPr spc="80" dirty="0"/>
              <a:t>Multiple</a:t>
            </a:r>
            <a:r>
              <a:rPr spc="-90" dirty="0"/>
              <a:t> </a:t>
            </a:r>
            <a:r>
              <a:rPr spc="-5" dirty="0"/>
              <a:t>Containers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782536" y="4364510"/>
            <a:ext cx="3115945" cy="1533525"/>
            <a:chOff x="3782536" y="4364510"/>
            <a:chExt cx="3115945" cy="1533525"/>
          </a:xfrm>
        </p:grpSpPr>
        <p:sp>
          <p:nvSpPr>
            <p:cNvPr id="5" name="object 5"/>
            <p:cNvSpPr/>
            <p:nvPr/>
          </p:nvSpPr>
          <p:spPr>
            <a:xfrm>
              <a:off x="3794918" y="4638795"/>
              <a:ext cx="3091180" cy="1247140"/>
            </a:xfrm>
            <a:custGeom>
              <a:avLst/>
              <a:gdLst/>
              <a:ahLst/>
              <a:cxnLst/>
              <a:rect l="l" t="t" r="r" b="b"/>
              <a:pathLst>
                <a:path w="3091179" h="1247139">
                  <a:moveTo>
                    <a:pt x="2883053" y="0"/>
                  </a:moveTo>
                  <a:lnTo>
                    <a:pt x="207807" y="0"/>
                  </a:lnTo>
                  <a:lnTo>
                    <a:pt x="160159" y="5487"/>
                  </a:lnTo>
                  <a:lnTo>
                    <a:pt x="116419" y="21119"/>
                  </a:lnTo>
                  <a:lnTo>
                    <a:pt x="77834" y="45647"/>
                  </a:lnTo>
                  <a:lnTo>
                    <a:pt x="45653" y="77824"/>
                  </a:lnTo>
                  <a:lnTo>
                    <a:pt x="21121" y="116404"/>
                  </a:lnTo>
                  <a:lnTo>
                    <a:pt x="5488" y="160138"/>
                  </a:lnTo>
                  <a:lnTo>
                    <a:pt x="0" y="207780"/>
                  </a:lnTo>
                  <a:lnTo>
                    <a:pt x="0" y="1038873"/>
                  </a:lnTo>
                  <a:lnTo>
                    <a:pt x="5488" y="1086516"/>
                  </a:lnTo>
                  <a:lnTo>
                    <a:pt x="21121" y="1130250"/>
                  </a:lnTo>
                  <a:lnTo>
                    <a:pt x="45653" y="1168830"/>
                  </a:lnTo>
                  <a:lnTo>
                    <a:pt x="77834" y="1201007"/>
                  </a:lnTo>
                  <a:lnTo>
                    <a:pt x="116419" y="1225535"/>
                  </a:lnTo>
                  <a:lnTo>
                    <a:pt x="160159" y="1241167"/>
                  </a:lnTo>
                  <a:lnTo>
                    <a:pt x="207807" y="1246654"/>
                  </a:lnTo>
                  <a:lnTo>
                    <a:pt x="2883053" y="1246654"/>
                  </a:lnTo>
                  <a:lnTo>
                    <a:pt x="2930702" y="1241167"/>
                  </a:lnTo>
                  <a:lnTo>
                    <a:pt x="2974442" y="1225535"/>
                  </a:lnTo>
                  <a:lnTo>
                    <a:pt x="3013027" y="1201007"/>
                  </a:lnTo>
                  <a:lnTo>
                    <a:pt x="3045209" y="1168830"/>
                  </a:lnTo>
                  <a:lnTo>
                    <a:pt x="3069740" y="1130250"/>
                  </a:lnTo>
                  <a:lnTo>
                    <a:pt x="3085374" y="1086516"/>
                  </a:lnTo>
                  <a:lnTo>
                    <a:pt x="3090862" y="1038873"/>
                  </a:lnTo>
                  <a:lnTo>
                    <a:pt x="3090862" y="207780"/>
                  </a:lnTo>
                  <a:lnTo>
                    <a:pt x="3085374" y="160138"/>
                  </a:lnTo>
                  <a:lnTo>
                    <a:pt x="3069740" y="116404"/>
                  </a:lnTo>
                  <a:lnTo>
                    <a:pt x="3045209" y="77824"/>
                  </a:lnTo>
                  <a:lnTo>
                    <a:pt x="3013027" y="45647"/>
                  </a:lnTo>
                  <a:lnTo>
                    <a:pt x="2974442" y="21119"/>
                  </a:lnTo>
                  <a:lnTo>
                    <a:pt x="2930702" y="5487"/>
                  </a:lnTo>
                  <a:lnTo>
                    <a:pt x="2883053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94918" y="4638795"/>
              <a:ext cx="3091180" cy="1247140"/>
            </a:xfrm>
            <a:custGeom>
              <a:avLst/>
              <a:gdLst/>
              <a:ahLst/>
              <a:cxnLst/>
              <a:rect l="l" t="t" r="r" b="b"/>
              <a:pathLst>
                <a:path w="3091179" h="1247139">
                  <a:moveTo>
                    <a:pt x="0" y="207780"/>
                  </a:moveTo>
                  <a:lnTo>
                    <a:pt x="5488" y="160138"/>
                  </a:lnTo>
                  <a:lnTo>
                    <a:pt x="21121" y="116404"/>
                  </a:lnTo>
                  <a:lnTo>
                    <a:pt x="45653" y="77824"/>
                  </a:lnTo>
                  <a:lnTo>
                    <a:pt x="77834" y="45647"/>
                  </a:lnTo>
                  <a:lnTo>
                    <a:pt x="116419" y="21119"/>
                  </a:lnTo>
                  <a:lnTo>
                    <a:pt x="160159" y="5487"/>
                  </a:lnTo>
                  <a:lnTo>
                    <a:pt x="207808" y="0"/>
                  </a:lnTo>
                  <a:lnTo>
                    <a:pt x="2883054" y="0"/>
                  </a:lnTo>
                  <a:lnTo>
                    <a:pt x="2930703" y="5487"/>
                  </a:lnTo>
                  <a:lnTo>
                    <a:pt x="2974443" y="21119"/>
                  </a:lnTo>
                  <a:lnTo>
                    <a:pt x="3013027" y="45647"/>
                  </a:lnTo>
                  <a:lnTo>
                    <a:pt x="3045209" y="77824"/>
                  </a:lnTo>
                  <a:lnTo>
                    <a:pt x="3069740" y="116404"/>
                  </a:lnTo>
                  <a:lnTo>
                    <a:pt x="3085374" y="160138"/>
                  </a:lnTo>
                  <a:lnTo>
                    <a:pt x="3090862" y="207780"/>
                  </a:lnTo>
                  <a:lnTo>
                    <a:pt x="3090862" y="1038873"/>
                  </a:lnTo>
                  <a:lnTo>
                    <a:pt x="3085374" y="1086515"/>
                  </a:lnTo>
                  <a:lnTo>
                    <a:pt x="3069740" y="1130250"/>
                  </a:lnTo>
                  <a:lnTo>
                    <a:pt x="3045209" y="1168830"/>
                  </a:lnTo>
                  <a:lnTo>
                    <a:pt x="3013027" y="1201007"/>
                  </a:lnTo>
                  <a:lnTo>
                    <a:pt x="2974443" y="1225535"/>
                  </a:lnTo>
                  <a:lnTo>
                    <a:pt x="2930703" y="1241166"/>
                  </a:lnTo>
                  <a:lnTo>
                    <a:pt x="2883054" y="1246654"/>
                  </a:lnTo>
                  <a:lnTo>
                    <a:pt x="207808" y="1246654"/>
                  </a:lnTo>
                  <a:lnTo>
                    <a:pt x="160159" y="1241166"/>
                  </a:lnTo>
                  <a:lnTo>
                    <a:pt x="116419" y="1225535"/>
                  </a:lnTo>
                  <a:lnTo>
                    <a:pt x="77834" y="1201007"/>
                  </a:lnTo>
                  <a:lnTo>
                    <a:pt x="45653" y="1168830"/>
                  </a:lnTo>
                  <a:lnTo>
                    <a:pt x="21121" y="1130250"/>
                  </a:lnTo>
                  <a:lnTo>
                    <a:pt x="5488" y="1086515"/>
                  </a:lnTo>
                  <a:lnTo>
                    <a:pt x="0" y="1038873"/>
                  </a:lnTo>
                  <a:lnTo>
                    <a:pt x="0" y="207780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67633" y="4376893"/>
              <a:ext cx="1545590" cy="523875"/>
            </a:xfrm>
            <a:custGeom>
              <a:avLst/>
              <a:gdLst/>
              <a:ahLst/>
              <a:cxnLst/>
              <a:rect l="l" t="t" r="r" b="b"/>
              <a:pathLst>
                <a:path w="1545589" h="523875">
                  <a:moveTo>
                    <a:pt x="1458117" y="0"/>
                  </a:moveTo>
                  <a:lnTo>
                    <a:pt x="87313" y="0"/>
                  </a:lnTo>
                  <a:lnTo>
                    <a:pt x="53327" y="6860"/>
                  </a:lnTo>
                  <a:lnTo>
                    <a:pt x="25573" y="25570"/>
                  </a:lnTo>
                  <a:lnTo>
                    <a:pt x="6861" y="53320"/>
                  </a:lnTo>
                  <a:lnTo>
                    <a:pt x="0" y="87302"/>
                  </a:lnTo>
                  <a:lnTo>
                    <a:pt x="0" y="436502"/>
                  </a:lnTo>
                  <a:lnTo>
                    <a:pt x="6861" y="470484"/>
                  </a:lnTo>
                  <a:lnTo>
                    <a:pt x="25573" y="498234"/>
                  </a:lnTo>
                  <a:lnTo>
                    <a:pt x="53327" y="516944"/>
                  </a:lnTo>
                  <a:lnTo>
                    <a:pt x="87313" y="523805"/>
                  </a:lnTo>
                  <a:lnTo>
                    <a:pt x="1458117" y="523805"/>
                  </a:lnTo>
                  <a:lnTo>
                    <a:pt x="1492103" y="516944"/>
                  </a:lnTo>
                  <a:lnTo>
                    <a:pt x="1519857" y="498234"/>
                  </a:lnTo>
                  <a:lnTo>
                    <a:pt x="1538569" y="470484"/>
                  </a:lnTo>
                  <a:lnTo>
                    <a:pt x="1545431" y="436502"/>
                  </a:lnTo>
                  <a:lnTo>
                    <a:pt x="1545431" y="87302"/>
                  </a:lnTo>
                  <a:lnTo>
                    <a:pt x="1538569" y="53320"/>
                  </a:lnTo>
                  <a:lnTo>
                    <a:pt x="1519857" y="25570"/>
                  </a:lnTo>
                  <a:lnTo>
                    <a:pt x="1492103" y="6860"/>
                  </a:lnTo>
                  <a:lnTo>
                    <a:pt x="1458117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67633" y="4376893"/>
              <a:ext cx="1545590" cy="523875"/>
            </a:xfrm>
            <a:custGeom>
              <a:avLst/>
              <a:gdLst/>
              <a:ahLst/>
              <a:cxnLst/>
              <a:rect l="l" t="t" r="r" b="b"/>
              <a:pathLst>
                <a:path w="1545589" h="523875">
                  <a:moveTo>
                    <a:pt x="0" y="87302"/>
                  </a:moveTo>
                  <a:lnTo>
                    <a:pt x="6861" y="53320"/>
                  </a:lnTo>
                  <a:lnTo>
                    <a:pt x="25573" y="25570"/>
                  </a:lnTo>
                  <a:lnTo>
                    <a:pt x="53327" y="6860"/>
                  </a:lnTo>
                  <a:lnTo>
                    <a:pt x="87314" y="0"/>
                  </a:lnTo>
                  <a:lnTo>
                    <a:pt x="1458117" y="0"/>
                  </a:lnTo>
                  <a:lnTo>
                    <a:pt x="1492103" y="6860"/>
                  </a:lnTo>
                  <a:lnTo>
                    <a:pt x="1519857" y="25570"/>
                  </a:lnTo>
                  <a:lnTo>
                    <a:pt x="1538569" y="53320"/>
                  </a:lnTo>
                  <a:lnTo>
                    <a:pt x="1545431" y="87302"/>
                  </a:lnTo>
                  <a:lnTo>
                    <a:pt x="1545431" y="436502"/>
                  </a:lnTo>
                  <a:lnTo>
                    <a:pt x="1538569" y="470484"/>
                  </a:lnTo>
                  <a:lnTo>
                    <a:pt x="1519857" y="498234"/>
                  </a:lnTo>
                  <a:lnTo>
                    <a:pt x="1492103" y="516943"/>
                  </a:lnTo>
                  <a:lnTo>
                    <a:pt x="1458117" y="523804"/>
                  </a:lnTo>
                  <a:lnTo>
                    <a:pt x="87314" y="523804"/>
                  </a:lnTo>
                  <a:lnTo>
                    <a:pt x="53327" y="516943"/>
                  </a:lnTo>
                  <a:lnTo>
                    <a:pt x="25573" y="498234"/>
                  </a:lnTo>
                  <a:lnTo>
                    <a:pt x="6861" y="470484"/>
                  </a:lnTo>
                  <a:lnTo>
                    <a:pt x="0" y="436502"/>
                  </a:lnTo>
                  <a:lnTo>
                    <a:pt x="0" y="87302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40212" y="4963554"/>
              <a:ext cx="2200275" cy="398145"/>
            </a:xfrm>
            <a:custGeom>
              <a:avLst/>
              <a:gdLst/>
              <a:ahLst/>
              <a:cxnLst/>
              <a:rect l="l" t="t" r="r" b="b"/>
              <a:pathLst>
                <a:path w="2200275" h="398145">
                  <a:moveTo>
                    <a:pt x="2133914" y="0"/>
                  </a:moveTo>
                  <a:lnTo>
                    <a:pt x="66358" y="0"/>
                  </a:lnTo>
                  <a:lnTo>
                    <a:pt x="40528" y="5214"/>
                  </a:lnTo>
                  <a:lnTo>
                    <a:pt x="19435" y="19433"/>
                  </a:lnTo>
                  <a:lnTo>
                    <a:pt x="5214" y="40524"/>
                  </a:lnTo>
                  <a:lnTo>
                    <a:pt x="0" y="66351"/>
                  </a:lnTo>
                  <a:lnTo>
                    <a:pt x="0" y="331740"/>
                  </a:lnTo>
                  <a:lnTo>
                    <a:pt x="5214" y="357567"/>
                  </a:lnTo>
                  <a:lnTo>
                    <a:pt x="19435" y="378657"/>
                  </a:lnTo>
                  <a:lnTo>
                    <a:pt x="40528" y="392877"/>
                  </a:lnTo>
                  <a:lnTo>
                    <a:pt x="66358" y="398091"/>
                  </a:lnTo>
                  <a:lnTo>
                    <a:pt x="2133914" y="398091"/>
                  </a:lnTo>
                  <a:lnTo>
                    <a:pt x="2159745" y="392877"/>
                  </a:lnTo>
                  <a:lnTo>
                    <a:pt x="2180838" y="378657"/>
                  </a:lnTo>
                  <a:lnTo>
                    <a:pt x="2195060" y="357567"/>
                  </a:lnTo>
                  <a:lnTo>
                    <a:pt x="2200275" y="331740"/>
                  </a:lnTo>
                  <a:lnTo>
                    <a:pt x="2200275" y="66351"/>
                  </a:lnTo>
                  <a:lnTo>
                    <a:pt x="2195060" y="40524"/>
                  </a:lnTo>
                  <a:lnTo>
                    <a:pt x="2180838" y="19433"/>
                  </a:lnTo>
                  <a:lnTo>
                    <a:pt x="2159745" y="5214"/>
                  </a:lnTo>
                  <a:lnTo>
                    <a:pt x="2133914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40212" y="4963554"/>
              <a:ext cx="2200275" cy="398145"/>
            </a:xfrm>
            <a:custGeom>
              <a:avLst/>
              <a:gdLst/>
              <a:ahLst/>
              <a:cxnLst/>
              <a:rect l="l" t="t" r="r" b="b"/>
              <a:pathLst>
                <a:path w="2200275" h="398145">
                  <a:moveTo>
                    <a:pt x="0" y="66350"/>
                  </a:moveTo>
                  <a:lnTo>
                    <a:pt x="5214" y="40524"/>
                  </a:lnTo>
                  <a:lnTo>
                    <a:pt x="19436" y="19433"/>
                  </a:lnTo>
                  <a:lnTo>
                    <a:pt x="40529" y="5214"/>
                  </a:lnTo>
                  <a:lnTo>
                    <a:pt x="66359" y="0"/>
                  </a:lnTo>
                  <a:lnTo>
                    <a:pt x="2133915" y="0"/>
                  </a:lnTo>
                  <a:lnTo>
                    <a:pt x="2159745" y="5214"/>
                  </a:lnTo>
                  <a:lnTo>
                    <a:pt x="2180838" y="19433"/>
                  </a:lnTo>
                  <a:lnTo>
                    <a:pt x="2195060" y="40524"/>
                  </a:lnTo>
                  <a:lnTo>
                    <a:pt x="2200274" y="66350"/>
                  </a:lnTo>
                  <a:lnTo>
                    <a:pt x="2200274" y="331740"/>
                  </a:lnTo>
                  <a:lnTo>
                    <a:pt x="2195060" y="357567"/>
                  </a:lnTo>
                  <a:lnTo>
                    <a:pt x="2180838" y="378657"/>
                  </a:lnTo>
                  <a:lnTo>
                    <a:pt x="2159745" y="392877"/>
                  </a:lnTo>
                  <a:lnTo>
                    <a:pt x="2133915" y="398091"/>
                  </a:lnTo>
                  <a:lnTo>
                    <a:pt x="66359" y="398091"/>
                  </a:lnTo>
                  <a:lnTo>
                    <a:pt x="40529" y="392877"/>
                  </a:lnTo>
                  <a:lnTo>
                    <a:pt x="19436" y="378657"/>
                  </a:lnTo>
                  <a:lnTo>
                    <a:pt x="5214" y="357567"/>
                  </a:lnTo>
                  <a:lnTo>
                    <a:pt x="0" y="331740"/>
                  </a:lnTo>
                  <a:lnTo>
                    <a:pt x="0" y="66350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40212" y="5424502"/>
              <a:ext cx="2200275" cy="398145"/>
            </a:xfrm>
            <a:custGeom>
              <a:avLst/>
              <a:gdLst/>
              <a:ahLst/>
              <a:cxnLst/>
              <a:rect l="l" t="t" r="r" b="b"/>
              <a:pathLst>
                <a:path w="2200275" h="398145">
                  <a:moveTo>
                    <a:pt x="2133914" y="0"/>
                  </a:moveTo>
                  <a:lnTo>
                    <a:pt x="66358" y="0"/>
                  </a:lnTo>
                  <a:lnTo>
                    <a:pt x="40528" y="5214"/>
                  </a:lnTo>
                  <a:lnTo>
                    <a:pt x="19435" y="19433"/>
                  </a:lnTo>
                  <a:lnTo>
                    <a:pt x="5214" y="40524"/>
                  </a:lnTo>
                  <a:lnTo>
                    <a:pt x="0" y="66351"/>
                  </a:lnTo>
                  <a:lnTo>
                    <a:pt x="0" y="331740"/>
                  </a:lnTo>
                  <a:lnTo>
                    <a:pt x="5214" y="357567"/>
                  </a:lnTo>
                  <a:lnTo>
                    <a:pt x="19435" y="378657"/>
                  </a:lnTo>
                  <a:lnTo>
                    <a:pt x="40528" y="392877"/>
                  </a:lnTo>
                  <a:lnTo>
                    <a:pt x="66358" y="398091"/>
                  </a:lnTo>
                  <a:lnTo>
                    <a:pt x="2133914" y="398091"/>
                  </a:lnTo>
                  <a:lnTo>
                    <a:pt x="2159745" y="392877"/>
                  </a:lnTo>
                  <a:lnTo>
                    <a:pt x="2180838" y="378657"/>
                  </a:lnTo>
                  <a:lnTo>
                    <a:pt x="2195060" y="357567"/>
                  </a:lnTo>
                  <a:lnTo>
                    <a:pt x="2200275" y="331740"/>
                  </a:lnTo>
                  <a:lnTo>
                    <a:pt x="2200275" y="66351"/>
                  </a:lnTo>
                  <a:lnTo>
                    <a:pt x="2195060" y="40524"/>
                  </a:lnTo>
                  <a:lnTo>
                    <a:pt x="2180838" y="19433"/>
                  </a:lnTo>
                  <a:lnTo>
                    <a:pt x="2159745" y="5214"/>
                  </a:lnTo>
                  <a:lnTo>
                    <a:pt x="2133914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40212" y="5424502"/>
              <a:ext cx="2200275" cy="398145"/>
            </a:xfrm>
            <a:custGeom>
              <a:avLst/>
              <a:gdLst/>
              <a:ahLst/>
              <a:cxnLst/>
              <a:rect l="l" t="t" r="r" b="b"/>
              <a:pathLst>
                <a:path w="2200275" h="398145">
                  <a:moveTo>
                    <a:pt x="0" y="66350"/>
                  </a:moveTo>
                  <a:lnTo>
                    <a:pt x="5214" y="40524"/>
                  </a:lnTo>
                  <a:lnTo>
                    <a:pt x="19436" y="19433"/>
                  </a:lnTo>
                  <a:lnTo>
                    <a:pt x="40529" y="5214"/>
                  </a:lnTo>
                  <a:lnTo>
                    <a:pt x="66359" y="0"/>
                  </a:lnTo>
                  <a:lnTo>
                    <a:pt x="2133915" y="0"/>
                  </a:lnTo>
                  <a:lnTo>
                    <a:pt x="2159745" y="5214"/>
                  </a:lnTo>
                  <a:lnTo>
                    <a:pt x="2180838" y="19433"/>
                  </a:lnTo>
                  <a:lnTo>
                    <a:pt x="2195060" y="40524"/>
                  </a:lnTo>
                  <a:lnTo>
                    <a:pt x="2200274" y="66350"/>
                  </a:lnTo>
                  <a:lnTo>
                    <a:pt x="2200274" y="331740"/>
                  </a:lnTo>
                  <a:lnTo>
                    <a:pt x="2195060" y="357567"/>
                  </a:lnTo>
                  <a:lnTo>
                    <a:pt x="2180838" y="378657"/>
                  </a:lnTo>
                  <a:lnTo>
                    <a:pt x="2159745" y="392877"/>
                  </a:lnTo>
                  <a:lnTo>
                    <a:pt x="2133915" y="398091"/>
                  </a:lnTo>
                  <a:lnTo>
                    <a:pt x="66359" y="398091"/>
                  </a:lnTo>
                  <a:lnTo>
                    <a:pt x="40529" y="392877"/>
                  </a:lnTo>
                  <a:lnTo>
                    <a:pt x="19436" y="378657"/>
                  </a:lnTo>
                  <a:lnTo>
                    <a:pt x="5214" y="357567"/>
                  </a:lnTo>
                  <a:lnTo>
                    <a:pt x="0" y="331740"/>
                  </a:lnTo>
                  <a:lnTo>
                    <a:pt x="0" y="66350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397226" y="4508524"/>
            <a:ext cx="1884680" cy="1238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Image</a:t>
            </a:r>
            <a:endParaRPr sz="1500" dirty="0">
              <a:latin typeface="Verdana"/>
              <a:cs typeface="Verdana"/>
            </a:endParaRPr>
          </a:p>
          <a:p>
            <a:pPr marL="12700" marR="5080" indent="120014">
              <a:lnSpc>
                <a:spcPct val="202700"/>
              </a:lnSpc>
              <a:spcBef>
                <a:spcPts val="455"/>
              </a:spcBef>
            </a:pP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No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80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1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No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80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500" dirty="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78878" y="2249817"/>
            <a:ext cx="8322945" cy="1533525"/>
            <a:chOff x="1178878" y="2249817"/>
            <a:chExt cx="8322945" cy="1533525"/>
          </a:xfrm>
        </p:grpSpPr>
        <p:sp>
          <p:nvSpPr>
            <p:cNvPr id="15" name="object 15"/>
            <p:cNvSpPr/>
            <p:nvPr/>
          </p:nvSpPr>
          <p:spPr>
            <a:xfrm>
              <a:off x="1191261" y="2524101"/>
              <a:ext cx="2409825" cy="1247140"/>
            </a:xfrm>
            <a:custGeom>
              <a:avLst/>
              <a:gdLst/>
              <a:ahLst/>
              <a:cxnLst/>
              <a:rect l="l" t="t" r="r" b="b"/>
              <a:pathLst>
                <a:path w="2409825" h="1247139">
                  <a:moveTo>
                    <a:pt x="2202013" y="0"/>
                  </a:moveTo>
                  <a:lnTo>
                    <a:pt x="207807" y="0"/>
                  </a:lnTo>
                  <a:lnTo>
                    <a:pt x="160159" y="5487"/>
                  </a:lnTo>
                  <a:lnTo>
                    <a:pt x="116419" y="21118"/>
                  </a:lnTo>
                  <a:lnTo>
                    <a:pt x="77834" y="45646"/>
                  </a:lnTo>
                  <a:lnTo>
                    <a:pt x="45653" y="77824"/>
                  </a:lnTo>
                  <a:lnTo>
                    <a:pt x="21121" y="116403"/>
                  </a:lnTo>
                  <a:lnTo>
                    <a:pt x="5488" y="160137"/>
                  </a:lnTo>
                  <a:lnTo>
                    <a:pt x="0" y="207779"/>
                  </a:lnTo>
                  <a:lnTo>
                    <a:pt x="0" y="1038875"/>
                  </a:lnTo>
                  <a:lnTo>
                    <a:pt x="5488" y="1086517"/>
                  </a:lnTo>
                  <a:lnTo>
                    <a:pt x="21121" y="1130251"/>
                  </a:lnTo>
                  <a:lnTo>
                    <a:pt x="45653" y="1168830"/>
                  </a:lnTo>
                  <a:lnTo>
                    <a:pt x="77834" y="1201007"/>
                  </a:lnTo>
                  <a:lnTo>
                    <a:pt x="116419" y="1225535"/>
                  </a:lnTo>
                  <a:lnTo>
                    <a:pt x="160159" y="1241167"/>
                  </a:lnTo>
                  <a:lnTo>
                    <a:pt x="207807" y="1246654"/>
                  </a:lnTo>
                  <a:lnTo>
                    <a:pt x="2202013" y="1246654"/>
                  </a:lnTo>
                  <a:lnTo>
                    <a:pt x="2249661" y="1241167"/>
                  </a:lnTo>
                  <a:lnTo>
                    <a:pt x="2293401" y="1225535"/>
                  </a:lnTo>
                  <a:lnTo>
                    <a:pt x="2331986" y="1201007"/>
                  </a:lnTo>
                  <a:lnTo>
                    <a:pt x="2364168" y="1168830"/>
                  </a:lnTo>
                  <a:lnTo>
                    <a:pt x="2388699" y="1130251"/>
                  </a:lnTo>
                  <a:lnTo>
                    <a:pt x="2404332" y="1086517"/>
                  </a:lnTo>
                  <a:lnTo>
                    <a:pt x="2409821" y="1038875"/>
                  </a:lnTo>
                  <a:lnTo>
                    <a:pt x="2409821" y="207779"/>
                  </a:lnTo>
                  <a:lnTo>
                    <a:pt x="2404332" y="160137"/>
                  </a:lnTo>
                  <a:lnTo>
                    <a:pt x="2388699" y="116403"/>
                  </a:lnTo>
                  <a:lnTo>
                    <a:pt x="2364168" y="77824"/>
                  </a:lnTo>
                  <a:lnTo>
                    <a:pt x="2331986" y="45646"/>
                  </a:lnTo>
                  <a:lnTo>
                    <a:pt x="2293401" y="21118"/>
                  </a:lnTo>
                  <a:lnTo>
                    <a:pt x="2249661" y="5487"/>
                  </a:lnTo>
                  <a:lnTo>
                    <a:pt x="2202013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91261" y="2524101"/>
              <a:ext cx="2409825" cy="1247140"/>
            </a:xfrm>
            <a:custGeom>
              <a:avLst/>
              <a:gdLst/>
              <a:ahLst/>
              <a:cxnLst/>
              <a:rect l="l" t="t" r="r" b="b"/>
              <a:pathLst>
                <a:path w="2409825" h="1247139">
                  <a:moveTo>
                    <a:pt x="0" y="207779"/>
                  </a:moveTo>
                  <a:lnTo>
                    <a:pt x="5488" y="160137"/>
                  </a:lnTo>
                  <a:lnTo>
                    <a:pt x="21121" y="116403"/>
                  </a:lnTo>
                  <a:lnTo>
                    <a:pt x="45652" y="77824"/>
                  </a:lnTo>
                  <a:lnTo>
                    <a:pt x="77834" y="45646"/>
                  </a:lnTo>
                  <a:lnTo>
                    <a:pt x="116419" y="21118"/>
                  </a:lnTo>
                  <a:lnTo>
                    <a:pt x="160159" y="5487"/>
                  </a:lnTo>
                  <a:lnTo>
                    <a:pt x="207807" y="0"/>
                  </a:lnTo>
                  <a:lnTo>
                    <a:pt x="2202014" y="0"/>
                  </a:lnTo>
                  <a:lnTo>
                    <a:pt x="2249662" y="5487"/>
                  </a:lnTo>
                  <a:lnTo>
                    <a:pt x="2293402" y="21118"/>
                  </a:lnTo>
                  <a:lnTo>
                    <a:pt x="2331987" y="45646"/>
                  </a:lnTo>
                  <a:lnTo>
                    <a:pt x="2364168" y="77824"/>
                  </a:lnTo>
                  <a:lnTo>
                    <a:pt x="2388699" y="116403"/>
                  </a:lnTo>
                  <a:lnTo>
                    <a:pt x="2404333" y="160137"/>
                  </a:lnTo>
                  <a:lnTo>
                    <a:pt x="2409821" y="207779"/>
                  </a:lnTo>
                  <a:lnTo>
                    <a:pt x="2409821" y="1038874"/>
                  </a:lnTo>
                  <a:lnTo>
                    <a:pt x="2404333" y="1086516"/>
                  </a:lnTo>
                  <a:lnTo>
                    <a:pt x="2388699" y="1130251"/>
                  </a:lnTo>
                  <a:lnTo>
                    <a:pt x="2364168" y="1168830"/>
                  </a:lnTo>
                  <a:lnTo>
                    <a:pt x="2331987" y="1201007"/>
                  </a:lnTo>
                  <a:lnTo>
                    <a:pt x="2293402" y="1225535"/>
                  </a:lnTo>
                  <a:lnTo>
                    <a:pt x="2249662" y="1241167"/>
                  </a:lnTo>
                  <a:lnTo>
                    <a:pt x="2202014" y="1246654"/>
                  </a:lnTo>
                  <a:lnTo>
                    <a:pt x="207807" y="1246654"/>
                  </a:lnTo>
                  <a:lnTo>
                    <a:pt x="160159" y="1241167"/>
                  </a:lnTo>
                  <a:lnTo>
                    <a:pt x="116419" y="1225535"/>
                  </a:lnTo>
                  <a:lnTo>
                    <a:pt x="77834" y="1201007"/>
                  </a:lnTo>
                  <a:lnTo>
                    <a:pt x="45652" y="1168830"/>
                  </a:lnTo>
                  <a:lnTo>
                    <a:pt x="21121" y="1130251"/>
                  </a:lnTo>
                  <a:lnTo>
                    <a:pt x="5488" y="1086516"/>
                  </a:lnTo>
                  <a:lnTo>
                    <a:pt x="0" y="1038874"/>
                  </a:lnTo>
                  <a:lnTo>
                    <a:pt x="0" y="207779"/>
                  </a:lnTo>
                  <a:close/>
                </a:path>
              </a:pathLst>
            </a:custGeom>
            <a:ln w="24554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23456" y="2262199"/>
              <a:ext cx="1545590" cy="523875"/>
            </a:xfrm>
            <a:custGeom>
              <a:avLst/>
              <a:gdLst/>
              <a:ahLst/>
              <a:cxnLst/>
              <a:rect l="l" t="t" r="r" b="b"/>
              <a:pathLst>
                <a:path w="1545589" h="523875">
                  <a:moveTo>
                    <a:pt x="1458117" y="0"/>
                  </a:moveTo>
                  <a:lnTo>
                    <a:pt x="87313" y="0"/>
                  </a:lnTo>
                  <a:lnTo>
                    <a:pt x="53327" y="6860"/>
                  </a:lnTo>
                  <a:lnTo>
                    <a:pt x="25573" y="25570"/>
                  </a:lnTo>
                  <a:lnTo>
                    <a:pt x="6861" y="53320"/>
                  </a:lnTo>
                  <a:lnTo>
                    <a:pt x="0" y="87302"/>
                  </a:lnTo>
                  <a:lnTo>
                    <a:pt x="0" y="436502"/>
                  </a:lnTo>
                  <a:lnTo>
                    <a:pt x="6861" y="470484"/>
                  </a:lnTo>
                  <a:lnTo>
                    <a:pt x="25573" y="498234"/>
                  </a:lnTo>
                  <a:lnTo>
                    <a:pt x="53327" y="516944"/>
                  </a:lnTo>
                  <a:lnTo>
                    <a:pt x="87313" y="523805"/>
                  </a:lnTo>
                  <a:lnTo>
                    <a:pt x="1458117" y="523805"/>
                  </a:lnTo>
                  <a:lnTo>
                    <a:pt x="1492103" y="516944"/>
                  </a:lnTo>
                  <a:lnTo>
                    <a:pt x="1519857" y="498234"/>
                  </a:lnTo>
                  <a:lnTo>
                    <a:pt x="1538569" y="470484"/>
                  </a:lnTo>
                  <a:lnTo>
                    <a:pt x="1545431" y="436502"/>
                  </a:lnTo>
                  <a:lnTo>
                    <a:pt x="1545431" y="87302"/>
                  </a:lnTo>
                  <a:lnTo>
                    <a:pt x="1538569" y="53320"/>
                  </a:lnTo>
                  <a:lnTo>
                    <a:pt x="1519857" y="25570"/>
                  </a:lnTo>
                  <a:lnTo>
                    <a:pt x="1492103" y="6860"/>
                  </a:lnTo>
                  <a:lnTo>
                    <a:pt x="1458117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23456" y="2262199"/>
              <a:ext cx="1545590" cy="523875"/>
            </a:xfrm>
            <a:custGeom>
              <a:avLst/>
              <a:gdLst/>
              <a:ahLst/>
              <a:cxnLst/>
              <a:rect l="l" t="t" r="r" b="b"/>
              <a:pathLst>
                <a:path w="1545589" h="523875">
                  <a:moveTo>
                    <a:pt x="0" y="87302"/>
                  </a:moveTo>
                  <a:lnTo>
                    <a:pt x="6861" y="53320"/>
                  </a:lnTo>
                  <a:lnTo>
                    <a:pt x="25573" y="25570"/>
                  </a:lnTo>
                  <a:lnTo>
                    <a:pt x="53327" y="6860"/>
                  </a:lnTo>
                  <a:lnTo>
                    <a:pt x="87314" y="0"/>
                  </a:lnTo>
                  <a:lnTo>
                    <a:pt x="1458117" y="0"/>
                  </a:lnTo>
                  <a:lnTo>
                    <a:pt x="1492103" y="6860"/>
                  </a:lnTo>
                  <a:lnTo>
                    <a:pt x="1519857" y="25570"/>
                  </a:lnTo>
                  <a:lnTo>
                    <a:pt x="1538569" y="53320"/>
                  </a:lnTo>
                  <a:lnTo>
                    <a:pt x="1545431" y="87302"/>
                  </a:lnTo>
                  <a:lnTo>
                    <a:pt x="1545431" y="436502"/>
                  </a:lnTo>
                  <a:lnTo>
                    <a:pt x="1538569" y="470484"/>
                  </a:lnTo>
                  <a:lnTo>
                    <a:pt x="1519857" y="498234"/>
                  </a:lnTo>
                  <a:lnTo>
                    <a:pt x="1492103" y="516943"/>
                  </a:lnTo>
                  <a:lnTo>
                    <a:pt x="1458117" y="523804"/>
                  </a:lnTo>
                  <a:lnTo>
                    <a:pt x="87314" y="523804"/>
                  </a:lnTo>
                  <a:lnTo>
                    <a:pt x="53327" y="516943"/>
                  </a:lnTo>
                  <a:lnTo>
                    <a:pt x="25573" y="498234"/>
                  </a:lnTo>
                  <a:lnTo>
                    <a:pt x="6861" y="470484"/>
                  </a:lnTo>
                  <a:lnTo>
                    <a:pt x="0" y="436502"/>
                  </a:lnTo>
                  <a:lnTo>
                    <a:pt x="0" y="87302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35438" y="2524101"/>
              <a:ext cx="2409825" cy="1247140"/>
            </a:xfrm>
            <a:custGeom>
              <a:avLst/>
              <a:gdLst/>
              <a:ahLst/>
              <a:cxnLst/>
              <a:rect l="l" t="t" r="r" b="b"/>
              <a:pathLst>
                <a:path w="2409825" h="1247139">
                  <a:moveTo>
                    <a:pt x="2202013" y="0"/>
                  </a:moveTo>
                  <a:lnTo>
                    <a:pt x="207807" y="0"/>
                  </a:lnTo>
                  <a:lnTo>
                    <a:pt x="160159" y="5487"/>
                  </a:lnTo>
                  <a:lnTo>
                    <a:pt x="116419" y="21118"/>
                  </a:lnTo>
                  <a:lnTo>
                    <a:pt x="77834" y="45646"/>
                  </a:lnTo>
                  <a:lnTo>
                    <a:pt x="45653" y="77824"/>
                  </a:lnTo>
                  <a:lnTo>
                    <a:pt x="21121" y="116403"/>
                  </a:lnTo>
                  <a:lnTo>
                    <a:pt x="5488" y="160137"/>
                  </a:lnTo>
                  <a:lnTo>
                    <a:pt x="0" y="207779"/>
                  </a:lnTo>
                  <a:lnTo>
                    <a:pt x="0" y="1038875"/>
                  </a:lnTo>
                  <a:lnTo>
                    <a:pt x="5488" y="1086517"/>
                  </a:lnTo>
                  <a:lnTo>
                    <a:pt x="21121" y="1130251"/>
                  </a:lnTo>
                  <a:lnTo>
                    <a:pt x="45653" y="1168830"/>
                  </a:lnTo>
                  <a:lnTo>
                    <a:pt x="77834" y="1201007"/>
                  </a:lnTo>
                  <a:lnTo>
                    <a:pt x="116419" y="1225535"/>
                  </a:lnTo>
                  <a:lnTo>
                    <a:pt x="160159" y="1241167"/>
                  </a:lnTo>
                  <a:lnTo>
                    <a:pt x="207807" y="1246654"/>
                  </a:lnTo>
                  <a:lnTo>
                    <a:pt x="2202013" y="1246654"/>
                  </a:lnTo>
                  <a:lnTo>
                    <a:pt x="2249662" y="1241167"/>
                  </a:lnTo>
                  <a:lnTo>
                    <a:pt x="2293402" y="1225535"/>
                  </a:lnTo>
                  <a:lnTo>
                    <a:pt x="2331987" y="1201007"/>
                  </a:lnTo>
                  <a:lnTo>
                    <a:pt x="2364168" y="1168830"/>
                  </a:lnTo>
                  <a:lnTo>
                    <a:pt x="2388699" y="1130251"/>
                  </a:lnTo>
                  <a:lnTo>
                    <a:pt x="2404332" y="1086517"/>
                  </a:lnTo>
                  <a:lnTo>
                    <a:pt x="2409821" y="1038875"/>
                  </a:lnTo>
                  <a:lnTo>
                    <a:pt x="2409821" y="207779"/>
                  </a:lnTo>
                  <a:lnTo>
                    <a:pt x="2404332" y="160137"/>
                  </a:lnTo>
                  <a:lnTo>
                    <a:pt x="2388699" y="116403"/>
                  </a:lnTo>
                  <a:lnTo>
                    <a:pt x="2364168" y="77824"/>
                  </a:lnTo>
                  <a:lnTo>
                    <a:pt x="2331987" y="45646"/>
                  </a:lnTo>
                  <a:lnTo>
                    <a:pt x="2293402" y="21118"/>
                  </a:lnTo>
                  <a:lnTo>
                    <a:pt x="2249662" y="5487"/>
                  </a:lnTo>
                  <a:lnTo>
                    <a:pt x="2202013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35438" y="2524101"/>
              <a:ext cx="2409825" cy="1247140"/>
            </a:xfrm>
            <a:custGeom>
              <a:avLst/>
              <a:gdLst/>
              <a:ahLst/>
              <a:cxnLst/>
              <a:rect l="l" t="t" r="r" b="b"/>
              <a:pathLst>
                <a:path w="2409825" h="1247139">
                  <a:moveTo>
                    <a:pt x="0" y="207779"/>
                  </a:moveTo>
                  <a:lnTo>
                    <a:pt x="5488" y="160137"/>
                  </a:lnTo>
                  <a:lnTo>
                    <a:pt x="21121" y="116403"/>
                  </a:lnTo>
                  <a:lnTo>
                    <a:pt x="45652" y="77824"/>
                  </a:lnTo>
                  <a:lnTo>
                    <a:pt x="77834" y="45646"/>
                  </a:lnTo>
                  <a:lnTo>
                    <a:pt x="116419" y="21118"/>
                  </a:lnTo>
                  <a:lnTo>
                    <a:pt x="160159" y="5487"/>
                  </a:lnTo>
                  <a:lnTo>
                    <a:pt x="207807" y="0"/>
                  </a:lnTo>
                  <a:lnTo>
                    <a:pt x="2202014" y="0"/>
                  </a:lnTo>
                  <a:lnTo>
                    <a:pt x="2249662" y="5487"/>
                  </a:lnTo>
                  <a:lnTo>
                    <a:pt x="2293402" y="21118"/>
                  </a:lnTo>
                  <a:lnTo>
                    <a:pt x="2331987" y="45646"/>
                  </a:lnTo>
                  <a:lnTo>
                    <a:pt x="2364168" y="77824"/>
                  </a:lnTo>
                  <a:lnTo>
                    <a:pt x="2388699" y="116403"/>
                  </a:lnTo>
                  <a:lnTo>
                    <a:pt x="2404333" y="160137"/>
                  </a:lnTo>
                  <a:lnTo>
                    <a:pt x="2409821" y="207779"/>
                  </a:lnTo>
                  <a:lnTo>
                    <a:pt x="2409821" y="1038874"/>
                  </a:lnTo>
                  <a:lnTo>
                    <a:pt x="2404333" y="1086516"/>
                  </a:lnTo>
                  <a:lnTo>
                    <a:pt x="2388699" y="1130251"/>
                  </a:lnTo>
                  <a:lnTo>
                    <a:pt x="2364168" y="1168830"/>
                  </a:lnTo>
                  <a:lnTo>
                    <a:pt x="2331987" y="1201007"/>
                  </a:lnTo>
                  <a:lnTo>
                    <a:pt x="2293402" y="1225535"/>
                  </a:lnTo>
                  <a:lnTo>
                    <a:pt x="2249662" y="1241167"/>
                  </a:lnTo>
                  <a:lnTo>
                    <a:pt x="2202014" y="1246654"/>
                  </a:lnTo>
                  <a:lnTo>
                    <a:pt x="207807" y="1246654"/>
                  </a:lnTo>
                  <a:lnTo>
                    <a:pt x="160159" y="1241167"/>
                  </a:lnTo>
                  <a:lnTo>
                    <a:pt x="116419" y="1225535"/>
                  </a:lnTo>
                  <a:lnTo>
                    <a:pt x="77834" y="1201007"/>
                  </a:lnTo>
                  <a:lnTo>
                    <a:pt x="45652" y="1168830"/>
                  </a:lnTo>
                  <a:lnTo>
                    <a:pt x="21121" y="1130251"/>
                  </a:lnTo>
                  <a:lnTo>
                    <a:pt x="5488" y="1086516"/>
                  </a:lnTo>
                  <a:lnTo>
                    <a:pt x="0" y="1038874"/>
                  </a:lnTo>
                  <a:lnTo>
                    <a:pt x="0" y="207779"/>
                  </a:lnTo>
                  <a:close/>
                </a:path>
              </a:pathLst>
            </a:custGeom>
            <a:ln w="24554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79619" y="2524101"/>
              <a:ext cx="2409825" cy="1247140"/>
            </a:xfrm>
            <a:custGeom>
              <a:avLst/>
              <a:gdLst/>
              <a:ahLst/>
              <a:cxnLst/>
              <a:rect l="l" t="t" r="r" b="b"/>
              <a:pathLst>
                <a:path w="2409825" h="1247139">
                  <a:moveTo>
                    <a:pt x="2202013" y="0"/>
                  </a:moveTo>
                  <a:lnTo>
                    <a:pt x="207807" y="0"/>
                  </a:lnTo>
                  <a:lnTo>
                    <a:pt x="160158" y="5487"/>
                  </a:lnTo>
                  <a:lnTo>
                    <a:pt x="116418" y="21118"/>
                  </a:lnTo>
                  <a:lnTo>
                    <a:pt x="77834" y="45646"/>
                  </a:lnTo>
                  <a:lnTo>
                    <a:pt x="45652" y="77824"/>
                  </a:lnTo>
                  <a:lnTo>
                    <a:pt x="21121" y="116403"/>
                  </a:lnTo>
                  <a:lnTo>
                    <a:pt x="5488" y="160137"/>
                  </a:lnTo>
                  <a:lnTo>
                    <a:pt x="0" y="207779"/>
                  </a:lnTo>
                  <a:lnTo>
                    <a:pt x="0" y="1038875"/>
                  </a:lnTo>
                  <a:lnTo>
                    <a:pt x="5488" y="1086517"/>
                  </a:lnTo>
                  <a:lnTo>
                    <a:pt x="21121" y="1130251"/>
                  </a:lnTo>
                  <a:lnTo>
                    <a:pt x="45652" y="1168830"/>
                  </a:lnTo>
                  <a:lnTo>
                    <a:pt x="77834" y="1201007"/>
                  </a:lnTo>
                  <a:lnTo>
                    <a:pt x="116418" y="1225535"/>
                  </a:lnTo>
                  <a:lnTo>
                    <a:pt x="160158" y="1241167"/>
                  </a:lnTo>
                  <a:lnTo>
                    <a:pt x="207807" y="1246654"/>
                  </a:lnTo>
                  <a:lnTo>
                    <a:pt x="2202013" y="1246654"/>
                  </a:lnTo>
                  <a:lnTo>
                    <a:pt x="2249661" y="1241167"/>
                  </a:lnTo>
                  <a:lnTo>
                    <a:pt x="2293401" y="1225535"/>
                  </a:lnTo>
                  <a:lnTo>
                    <a:pt x="2331986" y="1201007"/>
                  </a:lnTo>
                  <a:lnTo>
                    <a:pt x="2364168" y="1168830"/>
                  </a:lnTo>
                  <a:lnTo>
                    <a:pt x="2388699" y="1130251"/>
                  </a:lnTo>
                  <a:lnTo>
                    <a:pt x="2404332" y="1086517"/>
                  </a:lnTo>
                  <a:lnTo>
                    <a:pt x="2409821" y="1038875"/>
                  </a:lnTo>
                  <a:lnTo>
                    <a:pt x="2409821" y="207779"/>
                  </a:lnTo>
                  <a:lnTo>
                    <a:pt x="2404332" y="160137"/>
                  </a:lnTo>
                  <a:lnTo>
                    <a:pt x="2388699" y="116403"/>
                  </a:lnTo>
                  <a:lnTo>
                    <a:pt x="2364168" y="77824"/>
                  </a:lnTo>
                  <a:lnTo>
                    <a:pt x="2331986" y="45646"/>
                  </a:lnTo>
                  <a:lnTo>
                    <a:pt x="2293401" y="21118"/>
                  </a:lnTo>
                  <a:lnTo>
                    <a:pt x="2249661" y="5487"/>
                  </a:lnTo>
                  <a:lnTo>
                    <a:pt x="2202013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79619" y="2524101"/>
              <a:ext cx="2409825" cy="1247140"/>
            </a:xfrm>
            <a:custGeom>
              <a:avLst/>
              <a:gdLst/>
              <a:ahLst/>
              <a:cxnLst/>
              <a:rect l="l" t="t" r="r" b="b"/>
              <a:pathLst>
                <a:path w="2409825" h="1247139">
                  <a:moveTo>
                    <a:pt x="0" y="207779"/>
                  </a:moveTo>
                  <a:lnTo>
                    <a:pt x="5488" y="160137"/>
                  </a:lnTo>
                  <a:lnTo>
                    <a:pt x="21121" y="116403"/>
                  </a:lnTo>
                  <a:lnTo>
                    <a:pt x="45652" y="77824"/>
                  </a:lnTo>
                  <a:lnTo>
                    <a:pt x="77834" y="45646"/>
                  </a:lnTo>
                  <a:lnTo>
                    <a:pt x="116419" y="21118"/>
                  </a:lnTo>
                  <a:lnTo>
                    <a:pt x="160159" y="5487"/>
                  </a:lnTo>
                  <a:lnTo>
                    <a:pt x="207807" y="0"/>
                  </a:lnTo>
                  <a:lnTo>
                    <a:pt x="2202014" y="0"/>
                  </a:lnTo>
                  <a:lnTo>
                    <a:pt x="2249662" y="5487"/>
                  </a:lnTo>
                  <a:lnTo>
                    <a:pt x="2293402" y="21118"/>
                  </a:lnTo>
                  <a:lnTo>
                    <a:pt x="2331987" y="45646"/>
                  </a:lnTo>
                  <a:lnTo>
                    <a:pt x="2364168" y="77824"/>
                  </a:lnTo>
                  <a:lnTo>
                    <a:pt x="2388699" y="116403"/>
                  </a:lnTo>
                  <a:lnTo>
                    <a:pt x="2404333" y="160137"/>
                  </a:lnTo>
                  <a:lnTo>
                    <a:pt x="2409821" y="207779"/>
                  </a:lnTo>
                  <a:lnTo>
                    <a:pt x="2409821" y="1038874"/>
                  </a:lnTo>
                  <a:lnTo>
                    <a:pt x="2404333" y="1086516"/>
                  </a:lnTo>
                  <a:lnTo>
                    <a:pt x="2388699" y="1130251"/>
                  </a:lnTo>
                  <a:lnTo>
                    <a:pt x="2364168" y="1168830"/>
                  </a:lnTo>
                  <a:lnTo>
                    <a:pt x="2331987" y="1201007"/>
                  </a:lnTo>
                  <a:lnTo>
                    <a:pt x="2293402" y="1225535"/>
                  </a:lnTo>
                  <a:lnTo>
                    <a:pt x="2249662" y="1241167"/>
                  </a:lnTo>
                  <a:lnTo>
                    <a:pt x="2202014" y="1246654"/>
                  </a:lnTo>
                  <a:lnTo>
                    <a:pt x="207807" y="1246654"/>
                  </a:lnTo>
                  <a:lnTo>
                    <a:pt x="160159" y="1241167"/>
                  </a:lnTo>
                  <a:lnTo>
                    <a:pt x="116419" y="1225535"/>
                  </a:lnTo>
                  <a:lnTo>
                    <a:pt x="77834" y="1201007"/>
                  </a:lnTo>
                  <a:lnTo>
                    <a:pt x="45652" y="1168830"/>
                  </a:lnTo>
                  <a:lnTo>
                    <a:pt x="21121" y="1130251"/>
                  </a:lnTo>
                  <a:lnTo>
                    <a:pt x="5488" y="1086516"/>
                  </a:lnTo>
                  <a:lnTo>
                    <a:pt x="0" y="1038874"/>
                  </a:lnTo>
                  <a:lnTo>
                    <a:pt x="0" y="207779"/>
                  </a:lnTo>
                  <a:close/>
                </a:path>
              </a:pathLst>
            </a:custGeom>
            <a:ln w="24554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941452" y="2393212"/>
            <a:ext cx="9080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Container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555251" y="2249817"/>
            <a:ext cx="1570355" cy="548640"/>
            <a:chOff x="4555251" y="2249817"/>
            <a:chExt cx="1570355" cy="548640"/>
          </a:xfrm>
        </p:grpSpPr>
        <p:sp>
          <p:nvSpPr>
            <p:cNvPr id="25" name="object 25"/>
            <p:cNvSpPr/>
            <p:nvPr/>
          </p:nvSpPr>
          <p:spPr>
            <a:xfrm>
              <a:off x="4567633" y="2262199"/>
              <a:ext cx="1545590" cy="523875"/>
            </a:xfrm>
            <a:custGeom>
              <a:avLst/>
              <a:gdLst/>
              <a:ahLst/>
              <a:cxnLst/>
              <a:rect l="l" t="t" r="r" b="b"/>
              <a:pathLst>
                <a:path w="1545589" h="523875">
                  <a:moveTo>
                    <a:pt x="1458117" y="0"/>
                  </a:moveTo>
                  <a:lnTo>
                    <a:pt x="87313" y="0"/>
                  </a:lnTo>
                  <a:lnTo>
                    <a:pt x="53327" y="6860"/>
                  </a:lnTo>
                  <a:lnTo>
                    <a:pt x="25573" y="25570"/>
                  </a:lnTo>
                  <a:lnTo>
                    <a:pt x="6861" y="53320"/>
                  </a:lnTo>
                  <a:lnTo>
                    <a:pt x="0" y="87302"/>
                  </a:lnTo>
                  <a:lnTo>
                    <a:pt x="0" y="436502"/>
                  </a:lnTo>
                  <a:lnTo>
                    <a:pt x="6861" y="470484"/>
                  </a:lnTo>
                  <a:lnTo>
                    <a:pt x="25573" y="498234"/>
                  </a:lnTo>
                  <a:lnTo>
                    <a:pt x="53327" y="516944"/>
                  </a:lnTo>
                  <a:lnTo>
                    <a:pt x="87313" y="523805"/>
                  </a:lnTo>
                  <a:lnTo>
                    <a:pt x="1458117" y="523805"/>
                  </a:lnTo>
                  <a:lnTo>
                    <a:pt x="1492103" y="516944"/>
                  </a:lnTo>
                  <a:lnTo>
                    <a:pt x="1519857" y="498234"/>
                  </a:lnTo>
                  <a:lnTo>
                    <a:pt x="1538569" y="470484"/>
                  </a:lnTo>
                  <a:lnTo>
                    <a:pt x="1545431" y="436502"/>
                  </a:lnTo>
                  <a:lnTo>
                    <a:pt x="1545431" y="87302"/>
                  </a:lnTo>
                  <a:lnTo>
                    <a:pt x="1538569" y="53320"/>
                  </a:lnTo>
                  <a:lnTo>
                    <a:pt x="1519857" y="25570"/>
                  </a:lnTo>
                  <a:lnTo>
                    <a:pt x="1492103" y="6860"/>
                  </a:lnTo>
                  <a:lnTo>
                    <a:pt x="1458117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67633" y="2262199"/>
              <a:ext cx="1545590" cy="523875"/>
            </a:xfrm>
            <a:custGeom>
              <a:avLst/>
              <a:gdLst/>
              <a:ahLst/>
              <a:cxnLst/>
              <a:rect l="l" t="t" r="r" b="b"/>
              <a:pathLst>
                <a:path w="1545589" h="523875">
                  <a:moveTo>
                    <a:pt x="0" y="87302"/>
                  </a:moveTo>
                  <a:lnTo>
                    <a:pt x="6861" y="53320"/>
                  </a:lnTo>
                  <a:lnTo>
                    <a:pt x="25573" y="25570"/>
                  </a:lnTo>
                  <a:lnTo>
                    <a:pt x="53327" y="6860"/>
                  </a:lnTo>
                  <a:lnTo>
                    <a:pt x="87314" y="0"/>
                  </a:lnTo>
                  <a:lnTo>
                    <a:pt x="1458117" y="0"/>
                  </a:lnTo>
                  <a:lnTo>
                    <a:pt x="1492103" y="6860"/>
                  </a:lnTo>
                  <a:lnTo>
                    <a:pt x="1519857" y="25570"/>
                  </a:lnTo>
                  <a:lnTo>
                    <a:pt x="1538569" y="53320"/>
                  </a:lnTo>
                  <a:lnTo>
                    <a:pt x="1545431" y="87302"/>
                  </a:lnTo>
                  <a:lnTo>
                    <a:pt x="1545431" y="436502"/>
                  </a:lnTo>
                  <a:lnTo>
                    <a:pt x="1538569" y="470484"/>
                  </a:lnTo>
                  <a:lnTo>
                    <a:pt x="1519857" y="498234"/>
                  </a:lnTo>
                  <a:lnTo>
                    <a:pt x="1492103" y="516943"/>
                  </a:lnTo>
                  <a:lnTo>
                    <a:pt x="1458117" y="523804"/>
                  </a:lnTo>
                  <a:lnTo>
                    <a:pt x="87314" y="523804"/>
                  </a:lnTo>
                  <a:lnTo>
                    <a:pt x="53327" y="516943"/>
                  </a:lnTo>
                  <a:lnTo>
                    <a:pt x="25573" y="498234"/>
                  </a:lnTo>
                  <a:lnTo>
                    <a:pt x="6861" y="470484"/>
                  </a:lnTo>
                  <a:lnTo>
                    <a:pt x="0" y="436502"/>
                  </a:lnTo>
                  <a:lnTo>
                    <a:pt x="0" y="87302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885630" y="2393212"/>
            <a:ext cx="9080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Container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499429" y="2249817"/>
            <a:ext cx="1570355" cy="548640"/>
            <a:chOff x="7499429" y="2249817"/>
            <a:chExt cx="1570355" cy="548640"/>
          </a:xfrm>
        </p:grpSpPr>
        <p:sp>
          <p:nvSpPr>
            <p:cNvPr id="29" name="object 29"/>
            <p:cNvSpPr/>
            <p:nvPr/>
          </p:nvSpPr>
          <p:spPr>
            <a:xfrm>
              <a:off x="7511811" y="2262199"/>
              <a:ext cx="1545590" cy="523875"/>
            </a:xfrm>
            <a:custGeom>
              <a:avLst/>
              <a:gdLst/>
              <a:ahLst/>
              <a:cxnLst/>
              <a:rect l="l" t="t" r="r" b="b"/>
              <a:pathLst>
                <a:path w="1545590" h="523875">
                  <a:moveTo>
                    <a:pt x="1458117" y="0"/>
                  </a:moveTo>
                  <a:lnTo>
                    <a:pt x="87313" y="0"/>
                  </a:lnTo>
                  <a:lnTo>
                    <a:pt x="53327" y="6860"/>
                  </a:lnTo>
                  <a:lnTo>
                    <a:pt x="25573" y="25570"/>
                  </a:lnTo>
                  <a:lnTo>
                    <a:pt x="6861" y="53320"/>
                  </a:lnTo>
                  <a:lnTo>
                    <a:pt x="0" y="87302"/>
                  </a:lnTo>
                  <a:lnTo>
                    <a:pt x="0" y="436502"/>
                  </a:lnTo>
                  <a:lnTo>
                    <a:pt x="6861" y="470484"/>
                  </a:lnTo>
                  <a:lnTo>
                    <a:pt x="25573" y="498234"/>
                  </a:lnTo>
                  <a:lnTo>
                    <a:pt x="53327" y="516944"/>
                  </a:lnTo>
                  <a:lnTo>
                    <a:pt x="87313" y="523805"/>
                  </a:lnTo>
                  <a:lnTo>
                    <a:pt x="1458117" y="523805"/>
                  </a:lnTo>
                  <a:lnTo>
                    <a:pt x="1492103" y="516944"/>
                  </a:lnTo>
                  <a:lnTo>
                    <a:pt x="1519857" y="498234"/>
                  </a:lnTo>
                  <a:lnTo>
                    <a:pt x="1538569" y="470484"/>
                  </a:lnTo>
                  <a:lnTo>
                    <a:pt x="1545431" y="436502"/>
                  </a:lnTo>
                  <a:lnTo>
                    <a:pt x="1545431" y="87302"/>
                  </a:lnTo>
                  <a:lnTo>
                    <a:pt x="1538569" y="53320"/>
                  </a:lnTo>
                  <a:lnTo>
                    <a:pt x="1519857" y="25570"/>
                  </a:lnTo>
                  <a:lnTo>
                    <a:pt x="1492103" y="6860"/>
                  </a:lnTo>
                  <a:lnTo>
                    <a:pt x="1458117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11811" y="2262199"/>
              <a:ext cx="1545590" cy="523875"/>
            </a:xfrm>
            <a:custGeom>
              <a:avLst/>
              <a:gdLst/>
              <a:ahLst/>
              <a:cxnLst/>
              <a:rect l="l" t="t" r="r" b="b"/>
              <a:pathLst>
                <a:path w="1545590" h="523875">
                  <a:moveTo>
                    <a:pt x="0" y="87302"/>
                  </a:moveTo>
                  <a:lnTo>
                    <a:pt x="6861" y="53320"/>
                  </a:lnTo>
                  <a:lnTo>
                    <a:pt x="25573" y="25570"/>
                  </a:lnTo>
                  <a:lnTo>
                    <a:pt x="53327" y="6860"/>
                  </a:lnTo>
                  <a:lnTo>
                    <a:pt x="87314" y="0"/>
                  </a:lnTo>
                  <a:lnTo>
                    <a:pt x="1458117" y="0"/>
                  </a:lnTo>
                  <a:lnTo>
                    <a:pt x="1492103" y="6860"/>
                  </a:lnTo>
                  <a:lnTo>
                    <a:pt x="1519857" y="25570"/>
                  </a:lnTo>
                  <a:lnTo>
                    <a:pt x="1538569" y="53320"/>
                  </a:lnTo>
                  <a:lnTo>
                    <a:pt x="1545431" y="87302"/>
                  </a:lnTo>
                  <a:lnTo>
                    <a:pt x="1545431" y="436502"/>
                  </a:lnTo>
                  <a:lnTo>
                    <a:pt x="1538569" y="470484"/>
                  </a:lnTo>
                  <a:lnTo>
                    <a:pt x="1519857" y="498234"/>
                  </a:lnTo>
                  <a:lnTo>
                    <a:pt x="1492103" y="516943"/>
                  </a:lnTo>
                  <a:lnTo>
                    <a:pt x="1458117" y="523804"/>
                  </a:lnTo>
                  <a:lnTo>
                    <a:pt x="87314" y="523804"/>
                  </a:lnTo>
                  <a:lnTo>
                    <a:pt x="53327" y="516943"/>
                  </a:lnTo>
                  <a:lnTo>
                    <a:pt x="25573" y="498234"/>
                  </a:lnTo>
                  <a:lnTo>
                    <a:pt x="6861" y="470484"/>
                  </a:lnTo>
                  <a:lnTo>
                    <a:pt x="0" y="436502"/>
                  </a:lnTo>
                  <a:lnTo>
                    <a:pt x="0" y="87302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829808" y="2393212"/>
            <a:ext cx="9080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Container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419860" y="2908335"/>
            <a:ext cx="1952625" cy="719455"/>
            <a:chOff x="1419860" y="2908335"/>
            <a:chExt cx="1952625" cy="719455"/>
          </a:xfrm>
        </p:grpSpPr>
        <p:sp>
          <p:nvSpPr>
            <p:cNvPr id="33" name="object 33"/>
            <p:cNvSpPr/>
            <p:nvPr/>
          </p:nvSpPr>
          <p:spPr>
            <a:xfrm>
              <a:off x="1432242" y="2920717"/>
              <a:ext cx="1927860" cy="694690"/>
            </a:xfrm>
            <a:custGeom>
              <a:avLst/>
              <a:gdLst/>
              <a:ahLst/>
              <a:cxnLst/>
              <a:rect l="l" t="t" r="r" b="b"/>
              <a:pathLst>
                <a:path w="1927860" h="694689">
                  <a:moveTo>
                    <a:pt x="1812112" y="0"/>
                  </a:moveTo>
                  <a:lnTo>
                    <a:pt x="115746" y="0"/>
                  </a:lnTo>
                  <a:lnTo>
                    <a:pt x="70692" y="9094"/>
                  </a:lnTo>
                  <a:lnTo>
                    <a:pt x="33901" y="33897"/>
                  </a:lnTo>
                  <a:lnTo>
                    <a:pt x="9095" y="70684"/>
                  </a:lnTo>
                  <a:lnTo>
                    <a:pt x="0" y="115732"/>
                  </a:lnTo>
                  <a:lnTo>
                    <a:pt x="0" y="578642"/>
                  </a:lnTo>
                  <a:lnTo>
                    <a:pt x="9095" y="623690"/>
                  </a:lnTo>
                  <a:lnTo>
                    <a:pt x="33901" y="660476"/>
                  </a:lnTo>
                  <a:lnTo>
                    <a:pt x="70692" y="685279"/>
                  </a:lnTo>
                  <a:lnTo>
                    <a:pt x="115746" y="694373"/>
                  </a:lnTo>
                  <a:lnTo>
                    <a:pt x="1812112" y="694373"/>
                  </a:lnTo>
                  <a:lnTo>
                    <a:pt x="1857166" y="685279"/>
                  </a:lnTo>
                  <a:lnTo>
                    <a:pt x="1893958" y="660476"/>
                  </a:lnTo>
                  <a:lnTo>
                    <a:pt x="1918763" y="623690"/>
                  </a:lnTo>
                  <a:lnTo>
                    <a:pt x="1927859" y="578642"/>
                  </a:lnTo>
                  <a:lnTo>
                    <a:pt x="1927859" y="115732"/>
                  </a:lnTo>
                  <a:lnTo>
                    <a:pt x="1918763" y="70684"/>
                  </a:lnTo>
                  <a:lnTo>
                    <a:pt x="1893958" y="33897"/>
                  </a:lnTo>
                  <a:lnTo>
                    <a:pt x="1857166" y="9094"/>
                  </a:lnTo>
                  <a:lnTo>
                    <a:pt x="1812112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32242" y="2920717"/>
              <a:ext cx="1927860" cy="694690"/>
            </a:xfrm>
            <a:custGeom>
              <a:avLst/>
              <a:gdLst/>
              <a:ahLst/>
              <a:cxnLst/>
              <a:rect l="l" t="t" r="r" b="b"/>
              <a:pathLst>
                <a:path w="1927860" h="694689">
                  <a:moveTo>
                    <a:pt x="0" y="115732"/>
                  </a:moveTo>
                  <a:lnTo>
                    <a:pt x="9096" y="70683"/>
                  </a:lnTo>
                  <a:lnTo>
                    <a:pt x="33901" y="33897"/>
                  </a:lnTo>
                  <a:lnTo>
                    <a:pt x="70693" y="9094"/>
                  </a:lnTo>
                  <a:lnTo>
                    <a:pt x="115747" y="0"/>
                  </a:lnTo>
                  <a:lnTo>
                    <a:pt x="1812112" y="0"/>
                  </a:lnTo>
                  <a:lnTo>
                    <a:pt x="1857166" y="9094"/>
                  </a:lnTo>
                  <a:lnTo>
                    <a:pt x="1893958" y="33897"/>
                  </a:lnTo>
                  <a:lnTo>
                    <a:pt x="1918763" y="70683"/>
                  </a:lnTo>
                  <a:lnTo>
                    <a:pt x="1927859" y="115732"/>
                  </a:lnTo>
                  <a:lnTo>
                    <a:pt x="1927859" y="578642"/>
                  </a:lnTo>
                  <a:lnTo>
                    <a:pt x="1918763" y="623690"/>
                  </a:lnTo>
                  <a:lnTo>
                    <a:pt x="1893958" y="660477"/>
                  </a:lnTo>
                  <a:lnTo>
                    <a:pt x="1857166" y="685279"/>
                  </a:lnTo>
                  <a:lnTo>
                    <a:pt x="1812112" y="694374"/>
                  </a:lnTo>
                  <a:lnTo>
                    <a:pt x="115747" y="694374"/>
                  </a:lnTo>
                  <a:lnTo>
                    <a:pt x="70693" y="685279"/>
                  </a:lnTo>
                  <a:lnTo>
                    <a:pt x="33901" y="660477"/>
                  </a:lnTo>
                  <a:lnTo>
                    <a:pt x="9096" y="623690"/>
                  </a:lnTo>
                  <a:lnTo>
                    <a:pt x="0" y="578642"/>
                  </a:lnTo>
                  <a:lnTo>
                    <a:pt x="0" y="115732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644044" y="3018052"/>
            <a:ext cx="14998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1975" marR="5080" indent="-54991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Ru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nn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80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1500" spc="20" dirty="0">
                <a:solidFill>
                  <a:srgbClr val="FFFFFF"/>
                </a:solidFill>
                <a:latin typeface="Verdana"/>
                <a:cs typeface="Verdana"/>
              </a:rPr>
              <a:t>App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364037" y="2908335"/>
            <a:ext cx="1952625" cy="719455"/>
            <a:chOff x="4364037" y="2908335"/>
            <a:chExt cx="1952625" cy="719455"/>
          </a:xfrm>
        </p:grpSpPr>
        <p:sp>
          <p:nvSpPr>
            <p:cNvPr id="37" name="object 37"/>
            <p:cNvSpPr/>
            <p:nvPr/>
          </p:nvSpPr>
          <p:spPr>
            <a:xfrm>
              <a:off x="4376420" y="2920717"/>
              <a:ext cx="1927860" cy="694690"/>
            </a:xfrm>
            <a:custGeom>
              <a:avLst/>
              <a:gdLst/>
              <a:ahLst/>
              <a:cxnLst/>
              <a:rect l="l" t="t" r="r" b="b"/>
              <a:pathLst>
                <a:path w="1927860" h="694689">
                  <a:moveTo>
                    <a:pt x="1812112" y="0"/>
                  </a:moveTo>
                  <a:lnTo>
                    <a:pt x="115746" y="0"/>
                  </a:lnTo>
                  <a:lnTo>
                    <a:pt x="70692" y="9094"/>
                  </a:lnTo>
                  <a:lnTo>
                    <a:pt x="33901" y="33897"/>
                  </a:lnTo>
                  <a:lnTo>
                    <a:pt x="9095" y="70684"/>
                  </a:lnTo>
                  <a:lnTo>
                    <a:pt x="0" y="115732"/>
                  </a:lnTo>
                  <a:lnTo>
                    <a:pt x="0" y="578642"/>
                  </a:lnTo>
                  <a:lnTo>
                    <a:pt x="9095" y="623690"/>
                  </a:lnTo>
                  <a:lnTo>
                    <a:pt x="33901" y="660476"/>
                  </a:lnTo>
                  <a:lnTo>
                    <a:pt x="70692" y="685279"/>
                  </a:lnTo>
                  <a:lnTo>
                    <a:pt x="115746" y="694373"/>
                  </a:lnTo>
                  <a:lnTo>
                    <a:pt x="1812112" y="694373"/>
                  </a:lnTo>
                  <a:lnTo>
                    <a:pt x="1857166" y="685279"/>
                  </a:lnTo>
                  <a:lnTo>
                    <a:pt x="1893958" y="660476"/>
                  </a:lnTo>
                  <a:lnTo>
                    <a:pt x="1918763" y="623690"/>
                  </a:lnTo>
                  <a:lnTo>
                    <a:pt x="1927859" y="578642"/>
                  </a:lnTo>
                  <a:lnTo>
                    <a:pt x="1927859" y="115732"/>
                  </a:lnTo>
                  <a:lnTo>
                    <a:pt x="1918763" y="70684"/>
                  </a:lnTo>
                  <a:lnTo>
                    <a:pt x="1893958" y="33897"/>
                  </a:lnTo>
                  <a:lnTo>
                    <a:pt x="1857166" y="9094"/>
                  </a:lnTo>
                  <a:lnTo>
                    <a:pt x="1812112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76420" y="2920717"/>
              <a:ext cx="1927860" cy="694690"/>
            </a:xfrm>
            <a:custGeom>
              <a:avLst/>
              <a:gdLst/>
              <a:ahLst/>
              <a:cxnLst/>
              <a:rect l="l" t="t" r="r" b="b"/>
              <a:pathLst>
                <a:path w="1927860" h="694689">
                  <a:moveTo>
                    <a:pt x="0" y="115732"/>
                  </a:moveTo>
                  <a:lnTo>
                    <a:pt x="9096" y="70683"/>
                  </a:lnTo>
                  <a:lnTo>
                    <a:pt x="33901" y="33897"/>
                  </a:lnTo>
                  <a:lnTo>
                    <a:pt x="70693" y="9094"/>
                  </a:lnTo>
                  <a:lnTo>
                    <a:pt x="115747" y="0"/>
                  </a:lnTo>
                  <a:lnTo>
                    <a:pt x="1812112" y="0"/>
                  </a:lnTo>
                  <a:lnTo>
                    <a:pt x="1857166" y="9094"/>
                  </a:lnTo>
                  <a:lnTo>
                    <a:pt x="1893958" y="33897"/>
                  </a:lnTo>
                  <a:lnTo>
                    <a:pt x="1918763" y="70683"/>
                  </a:lnTo>
                  <a:lnTo>
                    <a:pt x="1927859" y="115732"/>
                  </a:lnTo>
                  <a:lnTo>
                    <a:pt x="1927859" y="578642"/>
                  </a:lnTo>
                  <a:lnTo>
                    <a:pt x="1918763" y="623690"/>
                  </a:lnTo>
                  <a:lnTo>
                    <a:pt x="1893958" y="660477"/>
                  </a:lnTo>
                  <a:lnTo>
                    <a:pt x="1857166" y="685279"/>
                  </a:lnTo>
                  <a:lnTo>
                    <a:pt x="1812112" y="694374"/>
                  </a:lnTo>
                  <a:lnTo>
                    <a:pt x="115747" y="694374"/>
                  </a:lnTo>
                  <a:lnTo>
                    <a:pt x="70693" y="685279"/>
                  </a:lnTo>
                  <a:lnTo>
                    <a:pt x="33901" y="660477"/>
                  </a:lnTo>
                  <a:lnTo>
                    <a:pt x="9096" y="623690"/>
                  </a:lnTo>
                  <a:lnTo>
                    <a:pt x="0" y="578642"/>
                  </a:lnTo>
                  <a:lnTo>
                    <a:pt x="0" y="115732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588221" y="3018052"/>
            <a:ext cx="14998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1975" marR="5080" indent="-54991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Ru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nn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80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1500" spc="20" dirty="0">
                <a:solidFill>
                  <a:srgbClr val="FFFFFF"/>
                </a:solidFill>
                <a:latin typeface="Verdana"/>
                <a:cs typeface="Verdana"/>
              </a:rPr>
              <a:t>App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308215" y="2908335"/>
            <a:ext cx="1952625" cy="719455"/>
            <a:chOff x="7308215" y="2908335"/>
            <a:chExt cx="1952625" cy="719455"/>
          </a:xfrm>
        </p:grpSpPr>
        <p:sp>
          <p:nvSpPr>
            <p:cNvPr id="41" name="object 41"/>
            <p:cNvSpPr/>
            <p:nvPr/>
          </p:nvSpPr>
          <p:spPr>
            <a:xfrm>
              <a:off x="7320597" y="2920717"/>
              <a:ext cx="1927860" cy="694690"/>
            </a:xfrm>
            <a:custGeom>
              <a:avLst/>
              <a:gdLst/>
              <a:ahLst/>
              <a:cxnLst/>
              <a:rect l="l" t="t" r="r" b="b"/>
              <a:pathLst>
                <a:path w="1927859" h="694689">
                  <a:moveTo>
                    <a:pt x="1812112" y="0"/>
                  </a:moveTo>
                  <a:lnTo>
                    <a:pt x="115746" y="0"/>
                  </a:lnTo>
                  <a:lnTo>
                    <a:pt x="70692" y="9094"/>
                  </a:lnTo>
                  <a:lnTo>
                    <a:pt x="33901" y="33897"/>
                  </a:lnTo>
                  <a:lnTo>
                    <a:pt x="9095" y="70684"/>
                  </a:lnTo>
                  <a:lnTo>
                    <a:pt x="0" y="115732"/>
                  </a:lnTo>
                  <a:lnTo>
                    <a:pt x="0" y="578642"/>
                  </a:lnTo>
                  <a:lnTo>
                    <a:pt x="9095" y="623690"/>
                  </a:lnTo>
                  <a:lnTo>
                    <a:pt x="33901" y="660476"/>
                  </a:lnTo>
                  <a:lnTo>
                    <a:pt x="70692" y="685279"/>
                  </a:lnTo>
                  <a:lnTo>
                    <a:pt x="115746" y="694373"/>
                  </a:lnTo>
                  <a:lnTo>
                    <a:pt x="1812112" y="694373"/>
                  </a:lnTo>
                  <a:lnTo>
                    <a:pt x="1857166" y="685279"/>
                  </a:lnTo>
                  <a:lnTo>
                    <a:pt x="1893958" y="660476"/>
                  </a:lnTo>
                  <a:lnTo>
                    <a:pt x="1918763" y="623690"/>
                  </a:lnTo>
                  <a:lnTo>
                    <a:pt x="1927860" y="578642"/>
                  </a:lnTo>
                  <a:lnTo>
                    <a:pt x="1927860" y="115732"/>
                  </a:lnTo>
                  <a:lnTo>
                    <a:pt x="1918763" y="70684"/>
                  </a:lnTo>
                  <a:lnTo>
                    <a:pt x="1893958" y="33897"/>
                  </a:lnTo>
                  <a:lnTo>
                    <a:pt x="1857166" y="9094"/>
                  </a:lnTo>
                  <a:lnTo>
                    <a:pt x="1812112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20597" y="2920717"/>
              <a:ext cx="1927860" cy="694690"/>
            </a:xfrm>
            <a:custGeom>
              <a:avLst/>
              <a:gdLst/>
              <a:ahLst/>
              <a:cxnLst/>
              <a:rect l="l" t="t" r="r" b="b"/>
              <a:pathLst>
                <a:path w="1927859" h="694689">
                  <a:moveTo>
                    <a:pt x="0" y="115732"/>
                  </a:moveTo>
                  <a:lnTo>
                    <a:pt x="9096" y="70683"/>
                  </a:lnTo>
                  <a:lnTo>
                    <a:pt x="33901" y="33897"/>
                  </a:lnTo>
                  <a:lnTo>
                    <a:pt x="70693" y="9094"/>
                  </a:lnTo>
                  <a:lnTo>
                    <a:pt x="115747" y="0"/>
                  </a:lnTo>
                  <a:lnTo>
                    <a:pt x="1812112" y="0"/>
                  </a:lnTo>
                  <a:lnTo>
                    <a:pt x="1857166" y="9094"/>
                  </a:lnTo>
                  <a:lnTo>
                    <a:pt x="1893958" y="33897"/>
                  </a:lnTo>
                  <a:lnTo>
                    <a:pt x="1918763" y="70683"/>
                  </a:lnTo>
                  <a:lnTo>
                    <a:pt x="1927859" y="115732"/>
                  </a:lnTo>
                  <a:lnTo>
                    <a:pt x="1927859" y="578642"/>
                  </a:lnTo>
                  <a:lnTo>
                    <a:pt x="1918763" y="623690"/>
                  </a:lnTo>
                  <a:lnTo>
                    <a:pt x="1893958" y="660477"/>
                  </a:lnTo>
                  <a:lnTo>
                    <a:pt x="1857166" y="685279"/>
                  </a:lnTo>
                  <a:lnTo>
                    <a:pt x="1812112" y="694374"/>
                  </a:lnTo>
                  <a:lnTo>
                    <a:pt x="115747" y="694374"/>
                  </a:lnTo>
                  <a:lnTo>
                    <a:pt x="70693" y="685279"/>
                  </a:lnTo>
                  <a:lnTo>
                    <a:pt x="33901" y="660477"/>
                  </a:lnTo>
                  <a:lnTo>
                    <a:pt x="9096" y="623690"/>
                  </a:lnTo>
                  <a:lnTo>
                    <a:pt x="0" y="578642"/>
                  </a:lnTo>
                  <a:lnTo>
                    <a:pt x="0" y="115732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532399" y="3018052"/>
            <a:ext cx="14998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1975" marR="5080" indent="-54991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Ru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nn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80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1500" spc="20" dirty="0">
                <a:solidFill>
                  <a:srgbClr val="FFFFFF"/>
                </a:solidFill>
                <a:latin typeface="Verdana"/>
                <a:cs typeface="Verdana"/>
              </a:rPr>
              <a:t>App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347059" y="2262199"/>
            <a:ext cx="5986780" cy="2115185"/>
            <a:chOff x="2347059" y="2262199"/>
            <a:chExt cx="5986780" cy="2115185"/>
          </a:xfrm>
        </p:grpSpPr>
        <p:sp>
          <p:nvSpPr>
            <p:cNvPr id="45" name="object 45"/>
            <p:cNvSpPr/>
            <p:nvPr/>
          </p:nvSpPr>
          <p:spPr>
            <a:xfrm>
              <a:off x="2347049" y="3770764"/>
              <a:ext cx="5986780" cy="606425"/>
            </a:xfrm>
            <a:custGeom>
              <a:avLst/>
              <a:gdLst/>
              <a:ahLst/>
              <a:cxnLst/>
              <a:rect l="l" t="t" r="r" b="b"/>
              <a:pathLst>
                <a:path w="5986780" h="606425">
                  <a:moveTo>
                    <a:pt x="5986589" y="98209"/>
                  </a:moveTo>
                  <a:lnTo>
                    <a:pt x="5978398" y="81838"/>
                  </a:lnTo>
                  <a:lnTo>
                    <a:pt x="5937478" y="0"/>
                  </a:lnTo>
                  <a:lnTo>
                    <a:pt x="5888355" y="98209"/>
                  </a:lnTo>
                  <a:lnTo>
                    <a:pt x="5921108" y="98209"/>
                  </a:lnTo>
                  <a:lnTo>
                    <a:pt x="5921108" y="286702"/>
                  </a:lnTo>
                  <a:lnTo>
                    <a:pt x="3009671" y="286702"/>
                  </a:lnTo>
                  <a:lnTo>
                    <a:pt x="3009671" y="98209"/>
                  </a:lnTo>
                  <a:lnTo>
                    <a:pt x="3042412" y="98209"/>
                  </a:lnTo>
                  <a:lnTo>
                    <a:pt x="3034220" y="81838"/>
                  </a:lnTo>
                  <a:lnTo>
                    <a:pt x="2993301" y="0"/>
                  </a:lnTo>
                  <a:lnTo>
                    <a:pt x="2944177" y="98209"/>
                  </a:lnTo>
                  <a:lnTo>
                    <a:pt x="2976918" y="98209"/>
                  </a:lnTo>
                  <a:lnTo>
                    <a:pt x="2976918" y="286702"/>
                  </a:lnTo>
                  <a:lnTo>
                    <a:pt x="65493" y="286702"/>
                  </a:lnTo>
                  <a:lnTo>
                    <a:pt x="65493" y="98209"/>
                  </a:lnTo>
                  <a:lnTo>
                    <a:pt x="98234" y="98209"/>
                  </a:lnTo>
                  <a:lnTo>
                    <a:pt x="90043" y="81838"/>
                  </a:lnTo>
                  <a:lnTo>
                    <a:pt x="49123" y="0"/>
                  </a:lnTo>
                  <a:lnTo>
                    <a:pt x="0" y="98209"/>
                  </a:lnTo>
                  <a:lnTo>
                    <a:pt x="32740" y="98209"/>
                  </a:lnTo>
                  <a:lnTo>
                    <a:pt x="32740" y="319430"/>
                  </a:lnTo>
                  <a:lnTo>
                    <a:pt x="2976918" y="319430"/>
                  </a:lnTo>
                  <a:lnTo>
                    <a:pt x="2976918" y="606132"/>
                  </a:lnTo>
                  <a:lnTo>
                    <a:pt x="3009671" y="606132"/>
                  </a:lnTo>
                  <a:lnTo>
                    <a:pt x="3009671" y="319430"/>
                  </a:lnTo>
                  <a:lnTo>
                    <a:pt x="5953849" y="319430"/>
                  </a:lnTo>
                  <a:lnTo>
                    <a:pt x="5953849" y="286702"/>
                  </a:lnTo>
                  <a:lnTo>
                    <a:pt x="5953849" y="98209"/>
                  </a:lnTo>
                  <a:lnTo>
                    <a:pt x="5986589" y="98209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847306" y="2262199"/>
              <a:ext cx="0" cy="1685289"/>
            </a:xfrm>
            <a:custGeom>
              <a:avLst/>
              <a:gdLst/>
              <a:ahLst/>
              <a:cxnLst/>
              <a:rect l="l" t="t" r="r" b="b"/>
              <a:pathLst>
                <a:path h="1685289">
                  <a:moveTo>
                    <a:pt x="0" y="0"/>
                  </a:moveTo>
                  <a:lnTo>
                    <a:pt x="0" y="1685174"/>
                  </a:lnTo>
                </a:path>
              </a:pathLst>
            </a:custGeom>
            <a:ln w="327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801961" y="2262199"/>
              <a:ext cx="0" cy="1685289"/>
            </a:xfrm>
            <a:custGeom>
              <a:avLst/>
              <a:gdLst/>
              <a:ahLst/>
              <a:cxnLst/>
              <a:rect l="l" t="t" r="r" b="b"/>
              <a:pathLst>
                <a:path h="1685289">
                  <a:moveTo>
                    <a:pt x="0" y="0"/>
                  </a:moveTo>
                  <a:lnTo>
                    <a:pt x="0" y="1685174"/>
                  </a:lnTo>
                </a:path>
              </a:pathLst>
            </a:custGeom>
            <a:ln w="327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7169" y="1089819"/>
            <a:ext cx="8402320" cy="617220"/>
          </a:xfrm>
          <a:custGeom>
            <a:avLst/>
            <a:gdLst/>
            <a:ahLst/>
            <a:cxnLst/>
            <a:rect l="l" t="t" r="r" b="b"/>
            <a:pathLst>
              <a:path w="8402320" h="617219">
                <a:moveTo>
                  <a:pt x="8401928" y="0"/>
                </a:moveTo>
                <a:lnTo>
                  <a:pt x="135081" y="0"/>
                </a:lnTo>
                <a:lnTo>
                  <a:pt x="82501" y="8080"/>
                </a:lnTo>
                <a:lnTo>
                  <a:pt x="39564" y="30116"/>
                </a:lnTo>
                <a:lnTo>
                  <a:pt x="10615" y="62801"/>
                </a:lnTo>
                <a:lnTo>
                  <a:pt x="0" y="102825"/>
                </a:lnTo>
                <a:lnTo>
                  <a:pt x="0" y="514118"/>
                </a:lnTo>
                <a:lnTo>
                  <a:pt x="10615" y="554144"/>
                </a:lnTo>
                <a:lnTo>
                  <a:pt x="39564" y="586828"/>
                </a:lnTo>
                <a:lnTo>
                  <a:pt x="82501" y="608865"/>
                </a:lnTo>
                <a:lnTo>
                  <a:pt x="135081" y="616945"/>
                </a:lnTo>
                <a:lnTo>
                  <a:pt x="8401928" y="616945"/>
                </a:lnTo>
                <a:lnTo>
                  <a:pt x="840192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9157" y="1181647"/>
            <a:ext cx="3756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Finding</a:t>
            </a:r>
            <a:r>
              <a:rPr spc="-105" dirty="0"/>
              <a:t> </a:t>
            </a:r>
            <a:r>
              <a:rPr spc="380" dirty="0"/>
              <a:t>/</a:t>
            </a:r>
            <a:r>
              <a:rPr spc="-105" dirty="0"/>
              <a:t> </a:t>
            </a:r>
            <a:r>
              <a:rPr spc="20" dirty="0"/>
              <a:t>Creating</a:t>
            </a:r>
            <a:r>
              <a:rPr spc="-105" dirty="0"/>
              <a:t> </a:t>
            </a:r>
            <a:r>
              <a:rPr spc="-20" dirty="0"/>
              <a:t>Images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929221" y="2216912"/>
            <a:ext cx="2822575" cy="967740"/>
            <a:chOff x="3929221" y="2216912"/>
            <a:chExt cx="2822575" cy="967740"/>
          </a:xfrm>
        </p:grpSpPr>
        <p:sp>
          <p:nvSpPr>
            <p:cNvPr id="5" name="object 5"/>
            <p:cNvSpPr/>
            <p:nvPr/>
          </p:nvSpPr>
          <p:spPr>
            <a:xfrm>
              <a:off x="3941603" y="2229295"/>
              <a:ext cx="2797810" cy="942975"/>
            </a:xfrm>
            <a:custGeom>
              <a:avLst/>
              <a:gdLst/>
              <a:ahLst/>
              <a:cxnLst/>
              <a:rect l="l" t="t" r="r" b="b"/>
              <a:pathLst>
                <a:path w="2797809" h="942975">
                  <a:moveTo>
                    <a:pt x="2640326" y="0"/>
                  </a:moveTo>
                  <a:lnTo>
                    <a:pt x="157166" y="0"/>
                  </a:lnTo>
                  <a:lnTo>
                    <a:pt x="107489" y="8011"/>
                  </a:lnTo>
                  <a:lnTo>
                    <a:pt x="64345" y="30320"/>
                  </a:lnTo>
                  <a:lnTo>
                    <a:pt x="30323" y="64337"/>
                  </a:lnTo>
                  <a:lnTo>
                    <a:pt x="8012" y="107475"/>
                  </a:lnTo>
                  <a:lnTo>
                    <a:pt x="0" y="157145"/>
                  </a:lnTo>
                  <a:lnTo>
                    <a:pt x="0" y="785703"/>
                  </a:lnTo>
                  <a:lnTo>
                    <a:pt x="8012" y="835372"/>
                  </a:lnTo>
                  <a:lnTo>
                    <a:pt x="30323" y="878510"/>
                  </a:lnTo>
                  <a:lnTo>
                    <a:pt x="64345" y="912527"/>
                  </a:lnTo>
                  <a:lnTo>
                    <a:pt x="107489" y="934836"/>
                  </a:lnTo>
                  <a:lnTo>
                    <a:pt x="157166" y="942848"/>
                  </a:lnTo>
                  <a:lnTo>
                    <a:pt x="2640326" y="942848"/>
                  </a:lnTo>
                  <a:lnTo>
                    <a:pt x="2690002" y="934836"/>
                  </a:lnTo>
                  <a:lnTo>
                    <a:pt x="2733145" y="912527"/>
                  </a:lnTo>
                  <a:lnTo>
                    <a:pt x="2767167" y="878510"/>
                  </a:lnTo>
                  <a:lnTo>
                    <a:pt x="2789478" y="835372"/>
                  </a:lnTo>
                  <a:lnTo>
                    <a:pt x="2797491" y="785703"/>
                  </a:lnTo>
                  <a:lnTo>
                    <a:pt x="2797491" y="157145"/>
                  </a:lnTo>
                  <a:lnTo>
                    <a:pt x="2789478" y="107475"/>
                  </a:lnTo>
                  <a:lnTo>
                    <a:pt x="2767167" y="64337"/>
                  </a:lnTo>
                  <a:lnTo>
                    <a:pt x="2733145" y="30320"/>
                  </a:lnTo>
                  <a:lnTo>
                    <a:pt x="2690002" y="8011"/>
                  </a:lnTo>
                  <a:lnTo>
                    <a:pt x="2640326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41603" y="2229295"/>
              <a:ext cx="2797810" cy="942975"/>
            </a:xfrm>
            <a:custGeom>
              <a:avLst/>
              <a:gdLst/>
              <a:ahLst/>
              <a:cxnLst/>
              <a:rect l="l" t="t" r="r" b="b"/>
              <a:pathLst>
                <a:path w="2797809" h="942975">
                  <a:moveTo>
                    <a:pt x="0" y="157145"/>
                  </a:moveTo>
                  <a:lnTo>
                    <a:pt x="8012" y="107475"/>
                  </a:lnTo>
                  <a:lnTo>
                    <a:pt x="30323" y="64337"/>
                  </a:lnTo>
                  <a:lnTo>
                    <a:pt x="64345" y="30319"/>
                  </a:lnTo>
                  <a:lnTo>
                    <a:pt x="107489" y="8011"/>
                  </a:lnTo>
                  <a:lnTo>
                    <a:pt x="157166" y="0"/>
                  </a:lnTo>
                  <a:lnTo>
                    <a:pt x="2640326" y="0"/>
                  </a:lnTo>
                  <a:lnTo>
                    <a:pt x="2690003" y="8011"/>
                  </a:lnTo>
                  <a:lnTo>
                    <a:pt x="2733146" y="30319"/>
                  </a:lnTo>
                  <a:lnTo>
                    <a:pt x="2767168" y="64337"/>
                  </a:lnTo>
                  <a:lnTo>
                    <a:pt x="2789480" y="107475"/>
                  </a:lnTo>
                  <a:lnTo>
                    <a:pt x="2797492" y="157145"/>
                  </a:lnTo>
                  <a:lnTo>
                    <a:pt x="2797492" y="785702"/>
                  </a:lnTo>
                  <a:lnTo>
                    <a:pt x="2789480" y="835372"/>
                  </a:lnTo>
                  <a:lnTo>
                    <a:pt x="2767168" y="878510"/>
                  </a:lnTo>
                  <a:lnTo>
                    <a:pt x="2733146" y="912528"/>
                  </a:lnTo>
                  <a:lnTo>
                    <a:pt x="2690003" y="934836"/>
                  </a:lnTo>
                  <a:lnTo>
                    <a:pt x="2640326" y="942848"/>
                  </a:lnTo>
                  <a:lnTo>
                    <a:pt x="157166" y="942848"/>
                  </a:lnTo>
                  <a:lnTo>
                    <a:pt x="107489" y="934836"/>
                  </a:lnTo>
                  <a:lnTo>
                    <a:pt x="64345" y="912528"/>
                  </a:lnTo>
                  <a:lnTo>
                    <a:pt x="30323" y="878510"/>
                  </a:lnTo>
                  <a:lnTo>
                    <a:pt x="8012" y="835372"/>
                  </a:lnTo>
                  <a:lnTo>
                    <a:pt x="0" y="785702"/>
                  </a:lnTo>
                  <a:lnTo>
                    <a:pt x="0" y="157145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419736" y="2569996"/>
            <a:ext cx="18402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55" dirty="0">
                <a:solidFill>
                  <a:srgbClr val="4F4F4F"/>
                </a:solidFill>
                <a:latin typeface="Tahoma"/>
                <a:cs typeface="Tahoma"/>
              </a:rPr>
              <a:t>We</a:t>
            </a:r>
            <a:r>
              <a:rPr sz="1500" b="1" spc="-1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b="1" spc="-35" dirty="0">
                <a:solidFill>
                  <a:srgbClr val="4F4F4F"/>
                </a:solidFill>
                <a:latin typeface="Tahoma"/>
                <a:cs typeface="Tahoma"/>
              </a:rPr>
              <a:t>need</a:t>
            </a:r>
            <a:r>
              <a:rPr sz="1500" b="1" spc="-1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b="1" spc="-5" dirty="0">
                <a:solidFill>
                  <a:srgbClr val="4F4F4F"/>
                </a:solidFill>
                <a:latin typeface="Tahoma"/>
                <a:cs typeface="Tahoma"/>
              </a:rPr>
              <a:t>an</a:t>
            </a:r>
            <a:r>
              <a:rPr sz="1500" b="1" spc="-1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b="1" spc="-75" dirty="0">
                <a:solidFill>
                  <a:srgbClr val="4F4F4F"/>
                </a:solidFill>
                <a:latin typeface="Tahoma"/>
                <a:cs typeface="Tahoma"/>
              </a:rPr>
              <a:t>Image!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454298" y="3982135"/>
            <a:ext cx="2822575" cy="967740"/>
            <a:chOff x="6454298" y="3982135"/>
            <a:chExt cx="2822575" cy="967740"/>
          </a:xfrm>
        </p:grpSpPr>
        <p:sp>
          <p:nvSpPr>
            <p:cNvPr id="9" name="object 9"/>
            <p:cNvSpPr/>
            <p:nvPr/>
          </p:nvSpPr>
          <p:spPr>
            <a:xfrm>
              <a:off x="6466681" y="3994518"/>
              <a:ext cx="2797810" cy="942975"/>
            </a:xfrm>
            <a:custGeom>
              <a:avLst/>
              <a:gdLst/>
              <a:ahLst/>
              <a:cxnLst/>
              <a:rect l="l" t="t" r="r" b="b"/>
              <a:pathLst>
                <a:path w="2797809" h="942975">
                  <a:moveTo>
                    <a:pt x="2640326" y="0"/>
                  </a:moveTo>
                  <a:lnTo>
                    <a:pt x="157165" y="0"/>
                  </a:lnTo>
                  <a:lnTo>
                    <a:pt x="107488" y="8011"/>
                  </a:lnTo>
                  <a:lnTo>
                    <a:pt x="64345" y="30319"/>
                  </a:lnTo>
                  <a:lnTo>
                    <a:pt x="30323" y="64336"/>
                  </a:lnTo>
                  <a:lnTo>
                    <a:pt x="8012" y="107474"/>
                  </a:lnTo>
                  <a:lnTo>
                    <a:pt x="0" y="157144"/>
                  </a:lnTo>
                  <a:lnTo>
                    <a:pt x="0" y="785702"/>
                  </a:lnTo>
                  <a:lnTo>
                    <a:pt x="8012" y="835372"/>
                  </a:lnTo>
                  <a:lnTo>
                    <a:pt x="30323" y="878510"/>
                  </a:lnTo>
                  <a:lnTo>
                    <a:pt x="64345" y="912527"/>
                  </a:lnTo>
                  <a:lnTo>
                    <a:pt x="107488" y="934836"/>
                  </a:lnTo>
                  <a:lnTo>
                    <a:pt x="157165" y="942848"/>
                  </a:lnTo>
                  <a:lnTo>
                    <a:pt x="2640326" y="942848"/>
                  </a:lnTo>
                  <a:lnTo>
                    <a:pt x="2690002" y="934836"/>
                  </a:lnTo>
                  <a:lnTo>
                    <a:pt x="2733145" y="912527"/>
                  </a:lnTo>
                  <a:lnTo>
                    <a:pt x="2767167" y="878510"/>
                  </a:lnTo>
                  <a:lnTo>
                    <a:pt x="2789478" y="835372"/>
                  </a:lnTo>
                  <a:lnTo>
                    <a:pt x="2797491" y="785702"/>
                  </a:lnTo>
                  <a:lnTo>
                    <a:pt x="2797491" y="157144"/>
                  </a:lnTo>
                  <a:lnTo>
                    <a:pt x="2789478" y="107474"/>
                  </a:lnTo>
                  <a:lnTo>
                    <a:pt x="2767167" y="64336"/>
                  </a:lnTo>
                  <a:lnTo>
                    <a:pt x="2733145" y="30319"/>
                  </a:lnTo>
                  <a:lnTo>
                    <a:pt x="2690002" y="8011"/>
                  </a:lnTo>
                  <a:lnTo>
                    <a:pt x="2640326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66681" y="3994518"/>
              <a:ext cx="2797810" cy="942975"/>
            </a:xfrm>
            <a:custGeom>
              <a:avLst/>
              <a:gdLst/>
              <a:ahLst/>
              <a:cxnLst/>
              <a:rect l="l" t="t" r="r" b="b"/>
              <a:pathLst>
                <a:path w="2797809" h="942975">
                  <a:moveTo>
                    <a:pt x="0" y="157145"/>
                  </a:moveTo>
                  <a:lnTo>
                    <a:pt x="8012" y="107475"/>
                  </a:lnTo>
                  <a:lnTo>
                    <a:pt x="30323" y="64337"/>
                  </a:lnTo>
                  <a:lnTo>
                    <a:pt x="64345" y="30319"/>
                  </a:lnTo>
                  <a:lnTo>
                    <a:pt x="107489" y="8011"/>
                  </a:lnTo>
                  <a:lnTo>
                    <a:pt x="157166" y="0"/>
                  </a:lnTo>
                  <a:lnTo>
                    <a:pt x="2640326" y="0"/>
                  </a:lnTo>
                  <a:lnTo>
                    <a:pt x="2690003" y="8011"/>
                  </a:lnTo>
                  <a:lnTo>
                    <a:pt x="2733146" y="30319"/>
                  </a:lnTo>
                  <a:lnTo>
                    <a:pt x="2767168" y="64337"/>
                  </a:lnTo>
                  <a:lnTo>
                    <a:pt x="2789480" y="107475"/>
                  </a:lnTo>
                  <a:lnTo>
                    <a:pt x="2797492" y="157145"/>
                  </a:lnTo>
                  <a:lnTo>
                    <a:pt x="2797492" y="785702"/>
                  </a:lnTo>
                  <a:lnTo>
                    <a:pt x="2789480" y="835372"/>
                  </a:lnTo>
                  <a:lnTo>
                    <a:pt x="2767168" y="878510"/>
                  </a:lnTo>
                  <a:lnTo>
                    <a:pt x="2733146" y="912528"/>
                  </a:lnTo>
                  <a:lnTo>
                    <a:pt x="2690003" y="934836"/>
                  </a:lnTo>
                  <a:lnTo>
                    <a:pt x="2640326" y="942848"/>
                  </a:lnTo>
                  <a:lnTo>
                    <a:pt x="157166" y="942848"/>
                  </a:lnTo>
                  <a:lnTo>
                    <a:pt x="107489" y="934836"/>
                  </a:lnTo>
                  <a:lnTo>
                    <a:pt x="64345" y="912528"/>
                  </a:lnTo>
                  <a:lnTo>
                    <a:pt x="30323" y="878510"/>
                  </a:lnTo>
                  <a:lnTo>
                    <a:pt x="8012" y="835372"/>
                  </a:lnTo>
                  <a:lnTo>
                    <a:pt x="0" y="785702"/>
                  </a:lnTo>
                  <a:lnTo>
                    <a:pt x="0" y="157145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703339" y="4215916"/>
            <a:ext cx="23228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0" marR="5080" indent="-857885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500" b="1" spc="1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500" b="1" spc="-3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500" b="1" spc="-9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 c</a:t>
            </a:r>
            <a:r>
              <a:rPr sz="1500" b="1" spc="-4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500" b="1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500" b="1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om  </a:t>
            </a:r>
            <a:r>
              <a:rPr sz="1500" b="1" spc="-70" dirty="0">
                <a:solidFill>
                  <a:srgbClr val="FFFFFF"/>
                </a:solidFill>
                <a:latin typeface="Tahoma"/>
                <a:cs typeface="Tahoma"/>
              </a:rPr>
              <a:t>Image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04143" y="3982135"/>
            <a:ext cx="2822575" cy="967740"/>
            <a:chOff x="1404143" y="3982135"/>
            <a:chExt cx="2822575" cy="967740"/>
          </a:xfrm>
        </p:grpSpPr>
        <p:sp>
          <p:nvSpPr>
            <p:cNvPr id="13" name="object 13"/>
            <p:cNvSpPr/>
            <p:nvPr/>
          </p:nvSpPr>
          <p:spPr>
            <a:xfrm>
              <a:off x="1416526" y="3994518"/>
              <a:ext cx="2797810" cy="942975"/>
            </a:xfrm>
            <a:custGeom>
              <a:avLst/>
              <a:gdLst/>
              <a:ahLst/>
              <a:cxnLst/>
              <a:rect l="l" t="t" r="r" b="b"/>
              <a:pathLst>
                <a:path w="2797810" h="942975">
                  <a:moveTo>
                    <a:pt x="2640326" y="0"/>
                  </a:moveTo>
                  <a:lnTo>
                    <a:pt x="157166" y="0"/>
                  </a:lnTo>
                  <a:lnTo>
                    <a:pt x="107489" y="8011"/>
                  </a:lnTo>
                  <a:lnTo>
                    <a:pt x="64345" y="30319"/>
                  </a:lnTo>
                  <a:lnTo>
                    <a:pt x="30323" y="64336"/>
                  </a:lnTo>
                  <a:lnTo>
                    <a:pt x="8012" y="107474"/>
                  </a:lnTo>
                  <a:lnTo>
                    <a:pt x="0" y="157144"/>
                  </a:lnTo>
                  <a:lnTo>
                    <a:pt x="0" y="785702"/>
                  </a:lnTo>
                  <a:lnTo>
                    <a:pt x="8012" y="835372"/>
                  </a:lnTo>
                  <a:lnTo>
                    <a:pt x="30323" y="878510"/>
                  </a:lnTo>
                  <a:lnTo>
                    <a:pt x="64345" y="912527"/>
                  </a:lnTo>
                  <a:lnTo>
                    <a:pt x="107489" y="934836"/>
                  </a:lnTo>
                  <a:lnTo>
                    <a:pt x="157166" y="942848"/>
                  </a:lnTo>
                  <a:lnTo>
                    <a:pt x="2640326" y="942848"/>
                  </a:lnTo>
                  <a:lnTo>
                    <a:pt x="2690002" y="934836"/>
                  </a:lnTo>
                  <a:lnTo>
                    <a:pt x="2733146" y="912527"/>
                  </a:lnTo>
                  <a:lnTo>
                    <a:pt x="2767168" y="878510"/>
                  </a:lnTo>
                  <a:lnTo>
                    <a:pt x="2789480" y="835372"/>
                  </a:lnTo>
                  <a:lnTo>
                    <a:pt x="2797492" y="785702"/>
                  </a:lnTo>
                  <a:lnTo>
                    <a:pt x="2797492" y="157144"/>
                  </a:lnTo>
                  <a:lnTo>
                    <a:pt x="2789480" y="107474"/>
                  </a:lnTo>
                  <a:lnTo>
                    <a:pt x="2767168" y="64336"/>
                  </a:lnTo>
                  <a:lnTo>
                    <a:pt x="2733146" y="30319"/>
                  </a:lnTo>
                  <a:lnTo>
                    <a:pt x="2690002" y="8011"/>
                  </a:lnTo>
                  <a:lnTo>
                    <a:pt x="2640326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16526" y="3994518"/>
              <a:ext cx="2797810" cy="942975"/>
            </a:xfrm>
            <a:custGeom>
              <a:avLst/>
              <a:gdLst/>
              <a:ahLst/>
              <a:cxnLst/>
              <a:rect l="l" t="t" r="r" b="b"/>
              <a:pathLst>
                <a:path w="2797810" h="942975">
                  <a:moveTo>
                    <a:pt x="0" y="157145"/>
                  </a:moveTo>
                  <a:lnTo>
                    <a:pt x="8012" y="107475"/>
                  </a:lnTo>
                  <a:lnTo>
                    <a:pt x="30323" y="64337"/>
                  </a:lnTo>
                  <a:lnTo>
                    <a:pt x="64345" y="30319"/>
                  </a:lnTo>
                  <a:lnTo>
                    <a:pt x="107489" y="8011"/>
                  </a:lnTo>
                  <a:lnTo>
                    <a:pt x="157166" y="0"/>
                  </a:lnTo>
                  <a:lnTo>
                    <a:pt x="2640326" y="0"/>
                  </a:lnTo>
                  <a:lnTo>
                    <a:pt x="2690003" y="8011"/>
                  </a:lnTo>
                  <a:lnTo>
                    <a:pt x="2733146" y="30319"/>
                  </a:lnTo>
                  <a:lnTo>
                    <a:pt x="2767168" y="64337"/>
                  </a:lnTo>
                  <a:lnTo>
                    <a:pt x="2789480" y="107475"/>
                  </a:lnTo>
                  <a:lnTo>
                    <a:pt x="2797492" y="157145"/>
                  </a:lnTo>
                  <a:lnTo>
                    <a:pt x="2797492" y="785702"/>
                  </a:lnTo>
                  <a:lnTo>
                    <a:pt x="2789480" y="835372"/>
                  </a:lnTo>
                  <a:lnTo>
                    <a:pt x="2767168" y="878510"/>
                  </a:lnTo>
                  <a:lnTo>
                    <a:pt x="2733146" y="912528"/>
                  </a:lnTo>
                  <a:lnTo>
                    <a:pt x="2690003" y="934836"/>
                  </a:lnTo>
                  <a:lnTo>
                    <a:pt x="2640326" y="942848"/>
                  </a:lnTo>
                  <a:lnTo>
                    <a:pt x="157166" y="942848"/>
                  </a:lnTo>
                  <a:lnTo>
                    <a:pt x="107489" y="934836"/>
                  </a:lnTo>
                  <a:lnTo>
                    <a:pt x="64345" y="912528"/>
                  </a:lnTo>
                  <a:lnTo>
                    <a:pt x="30323" y="878510"/>
                  </a:lnTo>
                  <a:lnTo>
                    <a:pt x="8012" y="835372"/>
                  </a:lnTo>
                  <a:lnTo>
                    <a:pt x="0" y="785702"/>
                  </a:lnTo>
                  <a:lnTo>
                    <a:pt x="0" y="157145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641589" y="4215916"/>
            <a:ext cx="23450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1380" marR="5080" indent="-869315">
              <a:lnSpc>
                <a:spcPct val="100000"/>
              </a:lnSpc>
              <a:spcBef>
                <a:spcPts val="100"/>
              </a:spcBef>
            </a:pPr>
            <a:r>
              <a:rPr sz="1500" spc="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55" dirty="0">
                <a:solidFill>
                  <a:srgbClr val="FFFFFF"/>
                </a:solidFill>
                <a:latin typeface="Tahoma"/>
                <a:cs typeface="Tahoma"/>
              </a:rPr>
              <a:t>ex</a:t>
            </a:r>
            <a:r>
              <a:rPr sz="1500" b="1" spc="-6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500" b="1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500" b="1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500" b="1" spc="-6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500" b="1" spc="-3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500" b="1" spc="2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500" b="1" spc="-9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5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25" dirty="0">
                <a:solidFill>
                  <a:srgbClr val="FFFFFF"/>
                </a:solidFill>
                <a:latin typeface="Tahoma"/>
                <a:cs typeface="Tahoma"/>
              </a:rPr>
              <a:t>pr</a:t>
            </a:r>
            <a:r>
              <a:rPr sz="1500" b="1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500" b="1" spc="25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500" b="1" spc="-1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500" b="1" spc="-60" dirty="0">
                <a:solidFill>
                  <a:srgbClr val="FFFFFF"/>
                </a:solidFill>
                <a:latin typeface="Tahoma"/>
                <a:cs typeface="Tahoma"/>
              </a:rPr>
              <a:t>il</a:t>
            </a:r>
            <a:r>
              <a:rPr sz="1500" b="1" spc="-45" dirty="0">
                <a:solidFill>
                  <a:srgbClr val="FFFFFF"/>
                </a:solidFill>
                <a:latin typeface="Tahoma"/>
                <a:cs typeface="Tahoma"/>
              </a:rPr>
              <a:t>t  </a:t>
            </a:r>
            <a:r>
              <a:rPr sz="1500" b="1" spc="-70" dirty="0">
                <a:solidFill>
                  <a:srgbClr val="FFFFFF"/>
                </a:solidFill>
                <a:latin typeface="Tahoma"/>
                <a:cs typeface="Tahoma"/>
              </a:rPr>
              <a:t>Image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766159" y="3172143"/>
            <a:ext cx="5148580" cy="822960"/>
            <a:chOff x="2766159" y="3172143"/>
            <a:chExt cx="5148580" cy="822960"/>
          </a:xfrm>
        </p:grpSpPr>
        <p:sp>
          <p:nvSpPr>
            <p:cNvPr id="17" name="object 17"/>
            <p:cNvSpPr/>
            <p:nvPr/>
          </p:nvSpPr>
          <p:spPr>
            <a:xfrm>
              <a:off x="2766159" y="3172143"/>
              <a:ext cx="2590800" cy="822960"/>
            </a:xfrm>
            <a:custGeom>
              <a:avLst/>
              <a:gdLst/>
              <a:ahLst/>
              <a:cxnLst/>
              <a:rect l="l" t="t" r="r" b="b"/>
              <a:pathLst>
                <a:path w="2590800" h="822960">
                  <a:moveTo>
                    <a:pt x="32741" y="724160"/>
                  </a:moveTo>
                  <a:lnTo>
                    <a:pt x="0" y="724160"/>
                  </a:lnTo>
                  <a:lnTo>
                    <a:pt x="49113" y="822373"/>
                  </a:lnTo>
                  <a:lnTo>
                    <a:pt x="90041" y="740529"/>
                  </a:lnTo>
                  <a:lnTo>
                    <a:pt x="32741" y="740529"/>
                  </a:lnTo>
                  <a:lnTo>
                    <a:pt x="32741" y="724160"/>
                  </a:lnTo>
                  <a:close/>
                </a:path>
                <a:path w="2590800" h="822960">
                  <a:moveTo>
                    <a:pt x="2557819" y="394817"/>
                  </a:moveTo>
                  <a:lnTo>
                    <a:pt x="32741" y="394817"/>
                  </a:lnTo>
                  <a:lnTo>
                    <a:pt x="32741" y="740529"/>
                  </a:lnTo>
                  <a:lnTo>
                    <a:pt x="65485" y="740529"/>
                  </a:lnTo>
                  <a:lnTo>
                    <a:pt x="65485" y="427555"/>
                  </a:lnTo>
                  <a:lnTo>
                    <a:pt x="49113" y="427555"/>
                  </a:lnTo>
                  <a:lnTo>
                    <a:pt x="65485" y="411186"/>
                  </a:lnTo>
                  <a:lnTo>
                    <a:pt x="2557819" y="411186"/>
                  </a:lnTo>
                  <a:lnTo>
                    <a:pt x="2557819" y="394817"/>
                  </a:lnTo>
                  <a:close/>
                </a:path>
                <a:path w="2590800" h="822960">
                  <a:moveTo>
                    <a:pt x="98226" y="724160"/>
                  </a:moveTo>
                  <a:lnTo>
                    <a:pt x="65485" y="724160"/>
                  </a:lnTo>
                  <a:lnTo>
                    <a:pt x="65485" y="740529"/>
                  </a:lnTo>
                  <a:lnTo>
                    <a:pt x="90041" y="740529"/>
                  </a:lnTo>
                  <a:lnTo>
                    <a:pt x="98226" y="724160"/>
                  </a:lnTo>
                  <a:close/>
                </a:path>
                <a:path w="2590800" h="822960">
                  <a:moveTo>
                    <a:pt x="65485" y="411186"/>
                  </a:moveTo>
                  <a:lnTo>
                    <a:pt x="49113" y="427555"/>
                  </a:lnTo>
                  <a:lnTo>
                    <a:pt x="65485" y="427555"/>
                  </a:lnTo>
                  <a:lnTo>
                    <a:pt x="65485" y="411186"/>
                  </a:lnTo>
                  <a:close/>
                </a:path>
                <a:path w="2590800" h="822960">
                  <a:moveTo>
                    <a:pt x="2590562" y="394817"/>
                  </a:moveTo>
                  <a:lnTo>
                    <a:pt x="2574190" y="394817"/>
                  </a:lnTo>
                  <a:lnTo>
                    <a:pt x="2557819" y="411186"/>
                  </a:lnTo>
                  <a:lnTo>
                    <a:pt x="65485" y="411186"/>
                  </a:lnTo>
                  <a:lnTo>
                    <a:pt x="65485" y="427555"/>
                  </a:lnTo>
                  <a:lnTo>
                    <a:pt x="2590562" y="427555"/>
                  </a:lnTo>
                  <a:lnTo>
                    <a:pt x="2590562" y="394817"/>
                  </a:lnTo>
                  <a:close/>
                </a:path>
                <a:path w="2590800" h="822960">
                  <a:moveTo>
                    <a:pt x="2590562" y="0"/>
                  </a:moveTo>
                  <a:lnTo>
                    <a:pt x="2557819" y="0"/>
                  </a:lnTo>
                  <a:lnTo>
                    <a:pt x="2557819" y="411186"/>
                  </a:lnTo>
                  <a:lnTo>
                    <a:pt x="2574190" y="394817"/>
                  </a:lnTo>
                  <a:lnTo>
                    <a:pt x="2590562" y="394817"/>
                  </a:lnTo>
                  <a:lnTo>
                    <a:pt x="2590562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23978" y="3172143"/>
              <a:ext cx="2590800" cy="822960"/>
            </a:xfrm>
            <a:custGeom>
              <a:avLst/>
              <a:gdLst/>
              <a:ahLst/>
              <a:cxnLst/>
              <a:rect l="l" t="t" r="r" b="b"/>
              <a:pathLst>
                <a:path w="2590800" h="822960">
                  <a:moveTo>
                    <a:pt x="2525077" y="724160"/>
                  </a:moveTo>
                  <a:lnTo>
                    <a:pt x="2492335" y="724160"/>
                  </a:lnTo>
                  <a:lnTo>
                    <a:pt x="2541449" y="822373"/>
                  </a:lnTo>
                  <a:lnTo>
                    <a:pt x="2582376" y="740529"/>
                  </a:lnTo>
                  <a:lnTo>
                    <a:pt x="2525077" y="740529"/>
                  </a:lnTo>
                  <a:lnTo>
                    <a:pt x="2525077" y="724160"/>
                  </a:lnTo>
                  <a:close/>
                </a:path>
                <a:path w="2590800" h="822960">
                  <a:moveTo>
                    <a:pt x="2525077" y="411186"/>
                  </a:moveTo>
                  <a:lnTo>
                    <a:pt x="2525077" y="740529"/>
                  </a:lnTo>
                  <a:lnTo>
                    <a:pt x="2557819" y="740529"/>
                  </a:lnTo>
                  <a:lnTo>
                    <a:pt x="2557819" y="427555"/>
                  </a:lnTo>
                  <a:lnTo>
                    <a:pt x="2541449" y="427555"/>
                  </a:lnTo>
                  <a:lnTo>
                    <a:pt x="2525077" y="411186"/>
                  </a:lnTo>
                  <a:close/>
                </a:path>
                <a:path w="2590800" h="822960">
                  <a:moveTo>
                    <a:pt x="2590562" y="724160"/>
                  </a:moveTo>
                  <a:lnTo>
                    <a:pt x="2557819" y="724160"/>
                  </a:lnTo>
                  <a:lnTo>
                    <a:pt x="2557819" y="740529"/>
                  </a:lnTo>
                  <a:lnTo>
                    <a:pt x="2582376" y="740529"/>
                  </a:lnTo>
                  <a:lnTo>
                    <a:pt x="2590562" y="724160"/>
                  </a:lnTo>
                  <a:close/>
                </a:path>
                <a:path w="2590800" h="822960">
                  <a:moveTo>
                    <a:pt x="32743" y="0"/>
                  </a:moveTo>
                  <a:lnTo>
                    <a:pt x="0" y="0"/>
                  </a:lnTo>
                  <a:lnTo>
                    <a:pt x="0" y="427555"/>
                  </a:lnTo>
                  <a:lnTo>
                    <a:pt x="2525077" y="427555"/>
                  </a:lnTo>
                  <a:lnTo>
                    <a:pt x="2525077" y="411186"/>
                  </a:lnTo>
                  <a:lnTo>
                    <a:pt x="32743" y="411186"/>
                  </a:lnTo>
                  <a:lnTo>
                    <a:pt x="16371" y="394817"/>
                  </a:lnTo>
                  <a:lnTo>
                    <a:pt x="32743" y="394817"/>
                  </a:lnTo>
                  <a:lnTo>
                    <a:pt x="32743" y="0"/>
                  </a:lnTo>
                  <a:close/>
                </a:path>
                <a:path w="2590800" h="822960">
                  <a:moveTo>
                    <a:pt x="2557819" y="394817"/>
                  </a:moveTo>
                  <a:lnTo>
                    <a:pt x="32743" y="394817"/>
                  </a:lnTo>
                  <a:lnTo>
                    <a:pt x="32743" y="411186"/>
                  </a:lnTo>
                  <a:lnTo>
                    <a:pt x="2525077" y="411186"/>
                  </a:lnTo>
                  <a:lnTo>
                    <a:pt x="2541449" y="427555"/>
                  </a:lnTo>
                  <a:lnTo>
                    <a:pt x="2557819" y="427555"/>
                  </a:lnTo>
                  <a:lnTo>
                    <a:pt x="2557819" y="394817"/>
                  </a:lnTo>
                  <a:close/>
                </a:path>
                <a:path w="2590800" h="822960">
                  <a:moveTo>
                    <a:pt x="32743" y="394817"/>
                  </a:moveTo>
                  <a:lnTo>
                    <a:pt x="16371" y="394817"/>
                  </a:lnTo>
                  <a:lnTo>
                    <a:pt x="32743" y="411186"/>
                  </a:lnTo>
                  <a:lnTo>
                    <a:pt x="32743" y="394817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404249" y="5061277"/>
            <a:ext cx="2822575" cy="595630"/>
            <a:chOff x="1404249" y="5061277"/>
            <a:chExt cx="2822575" cy="595630"/>
          </a:xfrm>
        </p:grpSpPr>
        <p:sp>
          <p:nvSpPr>
            <p:cNvPr id="20" name="object 20"/>
            <p:cNvSpPr/>
            <p:nvPr/>
          </p:nvSpPr>
          <p:spPr>
            <a:xfrm>
              <a:off x="1416526" y="5073554"/>
              <a:ext cx="2797810" cy="571500"/>
            </a:xfrm>
            <a:custGeom>
              <a:avLst/>
              <a:gdLst/>
              <a:ahLst/>
              <a:cxnLst/>
              <a:rect l="l" t="t" r="r" b="b"/>
              <a:pathLst>
                <a:path w="2797810" h="571500">
                  <a:moveTo>
                    <a:pt x="2702321" y="0"/>
                  </a:moveTo>
                  <a:lnTo>
                    <a:pt x="95169" y="0"/>
                  </a:lnTo>
                  <a:lnTo>
                    <a:pt x="58125" y="7477"/>
                  </a:lnTo>
                  <a:lnTo>
                    <a:pt x="27874" y="27871"/>
                  </a:lnTo>
                  <a:lnTo>
                    <a:pt x="7478" y="58118"/>
                  </a:lnTo>
                  <a:lnTo>
                    <a:pt x="0" y="95158"/>
                  </a:lnTo>
                  <a:lnTo>
                    <a:pt x="0" y="475787"/>
                  </a:lnTo>
                  <a:lnTo>
                    <a:pt x="7478" y="512827"/>
                  </a:lnTo>
                  <a:lnTo>
                    <a:pt x="27874" y="543074"/>
                  </a:lnTo>
                  <a:lnTo>
                    <a:pt x="58125" y="563468"/>
                  </a:lnTo>
                  <a:lnTo>
                    <a:pt x="95169" y="570946"/>
                  </a:lnTo>
                  <a:lnTo>
                    <a:pt x="2702321" y="570946"/>
                  </a:lnTo>
                  <a:lnTo>
                    <a:pt x="2739366" y="563468"/>
                  </a:lnTo>
                  <a:lnTo>
                    <a:pt x="2769617" y="543074"/>
                  </a:lnTo>
                  <a:lnTo>
                    <a:pt x="2790013" y="512827"/>
                  </a:lnTo>
                  <a:lnTo>
                    <a:pt x="2797492" y="475787"/>
                  </a:lnTo>
                  <a:lnTo>
                    <a:pt x="2797492" y="95158"/>
                  </a:lnTo>
                  <a:lnTo>
                    <a:pt x="2790013" y="58118"/>
                  </a:lnTo>
                  <a:lnTo>
                    <a:pt x="2769617" y="27871"/>
                  </a:lnTo>
                  <a:lnTo>
                    <a:pt x="2739366" y="7477"/>
                  </a:lnTo>
                  <a:lnTo>
                    <a:pt x="2702321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16526" y="5073554"/>
              <a:ext cx="2797810" cy="571500"/>
            </a:xfrm>
            <a:custGeom>
              <a:avLst/>
              <a:gdLst/>
              <a:ahLst/>
              <a:cxnLst/>
              <a:rect l="l" t="t" r="r" b="b"/>
              <a:pathLst>
                <a:path w="2797810" h="571500">
                  <a:moveTo>
                    <a:pt x="0" y="95158"/>
                  </a:moveTo>
                  <a:lnTo>
                    <a:pt x="7479" y="58118"/>
                  </a:lnTo>
                  <a:lnTo>
                    <a:pt x="27874" y="27871"/>
                  </a:lnTo>
                  <a:lnTo>
                    <a:pt x="58126" y="7478"/>
                  </a:lnTo>
                  <a:lnTo>
                    <a:pt x="95171" y="0"/>
                  </a:lnTo>
                  <a:lnTo>
                    <a:pt x="2702321" y="0"/>
                  </a:lnTo>
                  <a:lnTo>
                    <a:pt x="2739366" y="7478"/>
                  </a:lnTo>
                  <a:lnTo>
                    <a:pt x="2769617" y="27871"/>
                  </a:lnTo>
                  <a:lnTo>
                    <a:pt x="2790013" y="58118"/>
                  </a:lnTo>
                  <a:lnTo>
                    <a:pt x="2797492" y="95158"/>
                  </a:lnTo>
                  <a:lnTo>
                    <a:pt x="2797492" y="475787"/>
                  </a:lnTo>
                  <a:lnTo>
                    <a:pt x="2790013" y="512827"/>
                  </a:lnTo>
                  <a:lnTo>
                    <a:pt x="2769617" y="543074"/>
                  </a:lnTo>
                  <a:lnTo>
                    <a:pt x="2739366" y="563467"/>
                  </a:lnTo>
                  <a:lnTo>
                    <a:pt x="2702321" y="570946"/>
                  </a:lnTo>
                  <a:lnTo>
                    <a:pt x="95171" y="570946"/>
                  </a:lnTo>
                  <a:lnTo>
                    <a:pt x="58126" y="563467"/>
                  </a:lnTo>
                  <a:lnTo>
                    <a:pt x="27874" y="543074"/>
                  </a:lnTo>
                  <a:lnTo>
                    <a:pt x="7479" y="512827"/>
                  </a:lnTo>
                  <a:lnTo>
                    <a:pt x="0" y="475787"/>
                  </a:lnTo>
                  <a:lnTo>
                    <a:pt x="0" y="95158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926718" y="5227852"/>
            <a:ext cx="177418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5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521751"/>
                </a:solidFill>
                <a:latin typeface="Verdana"/>
                <a:cs typeface="Verdana"/>
              </a:rPr>
              <a:t>.</a:t>
            </a:r>
            <a:r>
              <a:rPr sz="1500" spc="-5" dirty="0">
                <a:solidFill>
                  <a:srgbClr val="521751"/>
                </a:solidFill>
                <a:latin typeface="Verdana"/>
                <a:cs typeface="Verdana"/>
              </a:rPr>
              <a:t>g</a:t>
            </a:r>
            <a:r>
              <a:rPr sz="1500" spc="-200" dirty="0">
                <a:solidFill>
                  <a:srgbClr val="521751"/>
                </a:solidFill>
                <a:latin typeface="Verdana"/>
                <a:cs typeface="Verdana"/>
              </a:rPr>
              <a:t>.</a:t>
            </a:r>
            <a:r>
              <a:rPr sz="1500" spc="-114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75" dirty="0">
                <a:solidFill>
                  <a:srgbClr val="521751"/>
                </a:solidFill>
                <a:latin typeface="Verdana"/>
                <a:cs typeface="Verdana"/>
              </a:rPr>
              <a:t>v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i</a:t>
            </a:r>
            <a:r>
              <a:rPr sz="1500" spc="-5" dirty="0">
                <a:solidFill>
                  <a:srgbClr val="521751"/>
                </a:solidFill>
                <a:latin typeface="Verdana"/>
                <a:cs typeface="Verdana"/>
              </a:rPr>
              <a:t>a</a:t>
            </a:r>
            <a:r>
              <a:rPr sz="1500" spc="-10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521751"/>
                </a:solidFill>
                <a:latin typeface="Verdana"/>
                <a:cs typeface="Verdana"/>
              </a:rPr>
              <a:t>D</a:t>
            </a:r>
            <a:r>
              <a:rPr sz="1500" spc="-35" dirty="0">
                <a:solidFill>
                  <a:srgbClr val="521751"/>
                </a:solidFill>
                <a:latin typeface="Verdana"/>
                <a:cs typeface="Verdana"/>
              </a:rPr>
              <a:t>o</a:t>
            </a:r>
            <a:r>
              <a:rPr sz="1500" spc="-20" dirty="0">
                <a:solidFill>
                  <a:srgbClr val="521751"/>
                </a:solidFill>
                <a:latin typeface="Verdana"/>
                <a:cs typeface="Verdana"/>
              </a:rPr>
              <a:t>c</a:t>
            </a:r>
            <a:r>
              <a:rPr sz="1500" spc="-90" dirty="0">
                <a:solidFill>
                  <a:srgbClr val="521751"/>
                </a:solidFill>
                <a:latin typeface="Verdana"/>
                <a:cs typeface="Verdana"/>
              </a:rPr>
              <a:t>ke</a:t>
            </a:r>
            <a:r>
              <a:rPr sz="1500" spc="-80" dirty="0">
                <a:solidFill>
                  <a:srgbClr val="521751"/>
                </a:solidFill>
                <a:latin typeface="Verdana"/>
                <a:cs typeface="Verdana"/>
              </a:rPr>
              <a:t>r</a:t>
            </a:r>
            <a:r>
              <a:rPr sz="1500" spc="-10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50" dirty="0">
                <a:solidFill>
                  <a:srgbClr val="521751"/>
                </a:solidFill>
                <a:latin typeface="Verdana"/>
                <a:cs typeface="Verdana"/>
              </a:rPr>
              <a:t>H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u</a:t>
            </a:r>
            <a:r>
              <a:rPr sz="1500" spc="-35" dirty="0">
                <a:solidFill>
                  <a:srgbClr val="521751"/>
                </a:solidFill>
                <a:latin typeface="Verdana"/>
                <a:cs typeface="Verdana"/>
              </a:rPr>
              <a:t>b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454404" y="5061277"/>
            <a:ext cx="2822575" cy="595630"/>
            <a:chOff x="6454404" y="5061277"/>
            <a:chExt cx="2822575" cy="595630"/>
          </a:xfrm>
        </p:grpSpPr>
        <p:sp>
          <p:nvSpPr>
            <p:cNvPr id="24" name="object 24"/>
            <p:cNvSpPr/>
            <p:nvPr/>
          </p:nvSpPr>
          <p:spPr>
            <a:xfrm>
              <a:off x="6466681" y="5073554"/>
              <a:ext cx="2797810" cy="571500"/>
            </a:xfrm>
            <a:custGeom>
              <a:avLst/>
              <a:gdLst/>
              <a:ahLst/>
              <a:cxnLst/>
              <a:rect l="l" t="t" r="r" b="b"/>
              <a:pathLst>
                <a:path w="2797809" h="571500">
                  <a:moveTo>
                    <a:pt x="2702321" y="0"/>
                  </a:moveTo>
                  <a:lnTo>
                    <a:pt x="95169" y="0"/>
                  </a:lnTo>
                  <a:lnTo>
                    <a:pt x="58125" y="7477"/>
                  </a:lnTo>
                  <a:lnTo>
                    <a:pt x="27874" y="27871"/>
                  </a:lnTo>
                  <a:lnTo>
                    <a:pt x="7478" y="58118"/>
                  </a:lnTo>
                  <a:lnTo>
                    <a:pt x="0" y="95158"/>
                  </a:lnTo>
                  <a:lnTo>
                    <a:pt x="0" y="475787"/>
                  </a:lnTo>
                  <a:lnTo>
                    <a:pt x="7478" y="512827"/>
                  </a:lnTo>
                  <a:lnTo>
                    <a:pt x="27874" y="543074"/>
                  </a:lnTo>
                  <a:lnTo>
                    <a:pt x="58125" y="563468"/>
                  </a:lnTo>
                  <a:lnTo>
                    <a:pt x="95169" y="570946"/>
                  </a:lnTo>
                  <a:lnTo>
                    <a:pt x="2702321" y="570946"/>
                  </a:lnTo>
                  <a:lnTo>
                    <a:pt x="2739365" y="563468"/>
                  </a:lnTo>
                  <a:lnTo>
                    <a:pt x="2769616" y="543074"/>
                  </a:lnTo>
                  <a:lnTo>
                    <a:pt x="2790012" y="512827"/>
                  </a:lnTo>
                  <a:lnTo>
                    <a:pt x="2797491" y="475787"/>
                  </a:lnTo>
                  <a:lnTo>
                    <a:pt x="2797491" y="95158"/>
                  </a:lnTo>
                  <a:lnTo>
                    <a:pt x="2790012" y="58118"/>
                  </a:lnTo>
                  <a:lnTo>
                    <a:pt x="2769616" y="27871"/>
                  </a:lnTo>
                  <a:lnTo>
                    <a:pt x="2739365" y="7477"/>
                  </a:lnTo>
                  <a:lnTo>
                    <a:pt x="2702321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66681" y="5073554"/>
              <a:ext cx="2797810" cy="571500"/>
            </a:xfrm>
            <a:custGeom>
              <a:avLst/>
              <a:gdLst/>
              <a:ahLst/>
              <a:cxnLst/>
              <a:rect l="l" t="t" r="r" b="b"/>
              <a:pathLst>
                <a:path w="2797809" h="571500">
                  <a:moveTo>
                    <a:pt x="0" y="95158"/>
                  </a:moveTo>
                  <a:lnTo>
                    <a:pt x="7479" y="58118"/>
                  </a:lnTo>
                  <a:lnTo>
                    <a:pt x="27874" y="27871"/>
                  </a:lnTo>
                  <a:lnTo>
                    <a:pt x="58126" y="7478"/>
                  </a:lnTo>
                  <a:lnTo>
                    <a:pt x="95171" y="0"/>
                  </a:lnTo>
                  <a:lnTo>
                    <a:pt x="2702321" y="0"/>
                  </a:lnTo>
                  <a:lnTo>
                    <a:pt x="2739366" y="7478"/>
                  </a:lnTo>
                  <a:lnTo>
                    <a:pt x="2769617" y="27871"/>
                  </a:lnTo>
                  <a:lnTo>
                    <a:pt x="2790013" y="58118"/>
                  </a:lnTo>
                  <a:lnTo>
                    <a:pt x="2797492" y="95158"/>
                  </a:lnTo>
                  <a:lnTo>
                    <a:pt x="2797492" y="475787"/>
                  </a:lnTo>
                  <a:lnTo>
                    <a:pt x="2790013" y="512827"/>
                  </a:lnTo>
                  <a:lnTo>
                    <a:pt x="2769617" y="543074"/>
                  </a:lnTo>
                  <a:lnTo>
                    <a:pt x="2739366" y="563467"/>
                  </a:lnTo>
                  <a:lnTo>
                    <a:pt x="2702321" y="570946"/>
                  </a:lnTo>
                  <a:lnTo>
                    <a:pt x="95171" y="570946"/>
                  </a:lnTo>
                  <a:lnTo>
                    <a:pt x="58126" y="563467"/>
                  </a:lnTo>
                  <a:lnTo>
                    <a:pt x="27874" y="543074"/>
                  </a:lnTo>
                  <a:lnTo>
                    <a:pt x="7479" y="512827"/>
                  </a:lnTo>
                  <a:lnTo>
                    <a:pt x="0" y="475787"/>
                  </a:lnTo>
                  <a:lnTo>
                    <a:pt x="0" y="95158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671961" y="5108980"/>
            <a:ext cx="23844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 marR="5080" indent="-14604">
              <a:lnSpc>
                <a:spcPct val="100000"/>
              </a:lnSpc>
              <a:spcBef>
                <a:spcPts val="100"/>
              </a:spcBef>
            </a:pPr>
            <a:r>
              <a:rPr sz="1500" spc="110" dirty="0">
                <a:solidFill>
                  <a:srgbClr val="FA923F"/>
                </a:solidFill>
                <a:latin typeface="Verdana"/>
                <a:cs typeface="Verdana"/>
              </a:rPr>
              <a:t>W</a:t>
            </a:r>
            <a:r>
              <a:rPr sz="1500" spc="40" dirty="0">
                <a:solidFill>
                  <a:srgbClr val="FA923F"/>
                </a:solidFill>
                <a:latin typeface="Verdana"/>
                <a:cs typeface="Verdana"/>
              </a:rPr>
              <a:t>r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i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t</a:t>
            </a:r>
            <a:r>
              <a:rPr sz="1500" spc="-80" dirty="0">
                <a:solidFill>
                  <a:srgbClr val="FA923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75" dirty="0">
                <a:solidFill>
                  <a:srgbClr val="FA923F"/>
                </a:solidFill>
                <a:latin typeface="Verdana"/>
                <a:cs typeface="Verdana"/>
              </a:rPr>
              <a:t>y</a:t>
            </a:r>
            <a:r>
              <a:rPr sz="1500" spc="-35" dirty="0">
                <a:solidFill>
                  <a:srgbClr val="FA923F"/>
                </a:solidFill>
                <a:latin typeface="Verdana"/>
                <a:cs typeface="Verdana"/>
              </a:rPr>
              <a:t>o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u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r</a:t>
            </a:r>
            <a:r>
              <a:rPr sz="1500" spc="-10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A923F"/>
                </a:solidFill>
                <a:latin typeface="Verdana"/>
                <a:cs typeface="Verdana"/>
              </a:rPr>
              <a:t>o</a:t>
            </a:r>
            <a:r>
              <a:rPr sz="1500" spc="110" dirty="0">
                <a:solidFill>
                  <a:srgbClr val="FA923F"/>
                </a:solidFill>
                <a:latin typeface="Verdana"/>
                <a:cs typeface="Verdana"/>
              </a:rPr>
              <a:t>w</a:t>
            </a:r>
            <a:r>
              <a:rPr sz="1500" spc="-75" dirty="0">
                <a:solidFill>
                  <a:srgbClr val="FA923F"/>
                </a:solidFill>
                <a:latin typeface="Verdana"/>
                <a:cs typeface="Verdana"/>
              </a:rPr>
              <a:t>n</a:t>
            </a:r>
            <a:r>
              <a:rPr sz="1500" spc="-9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A923F"/>
                </a:solidFill>
                <a:latin typeface="Verdana"/>
                <a:cs typeface="Verdana"/>
              </a:rPr>
              <a:t>Do</a:t>
            </a:r>
            <a:r>
              <a:rPr sz="1500" spc="-25" dirty="0">
                <a:solidFill>
                  <a:srgbClr val="FA923F"/>
                </a:solidFill>
                <a:latin typeface="Verdana"/>
                <a:cs typeface="Verdana"/>
              </a:rPr>
              <a:t>c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k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e</a:t>
            </a:r>
            <a:r>
              <a:rPr sz="1500" spc="-85" dirty="0">
                <a:solidFill>
                  <a:srgbClr val="FA923F"/>
                </a:solidFill>
                <a:latin typeface="Verdana"/>
                <a:cs typeface="Verdana"/>
              </a:rPr>
              <a:t>r</a:t>
            </a:r>
            <a:r>
              <a:rPr sz="1500" spc="-5" dirty="0">
                <a:solidFill>
                  <a:srgbClr val="FA923F"/>
                </a:solidFill>
                <a:latin typeface="Verdana"/>
                <a:cs typeface="Verdana"/>
              </a:rPr>
              <a:t>f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il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e  </a:t>
            </a:r>
            <a:r>
              <a:rPr sz="1500" spc="-90" dirty="0">
                <a:solidFill>
                  <a:srgbClr val="FA923F"/>
                </a:solidFill>
                <a:latin typeface="Verdana"/>
                <a:cs typeface="Verdana"/>
              </a:rPr>
              <a:t>(</a:t>
            </a:r>
            <a:r>
              <a:rPr sz="1500" spc="-120" dirty="0">
                <a:solidFill>
                  <a:srgbClr val="FA923F"/>
                </a:solidFill>
                <a:latin typeface="Verdana"/>
                <a:cs typeface="Verdana"/>
              </a:rPr>
              <a:t>b</a:t>
            </a:r>
            <a:r>
              <a:rPr sz="1500" spc="15" dirty="0">
                <a:solidFill>
                  <a:srgbClr val="FA923F"/>
                </a:solidFill>
                <a:latin typeface="Verdana"/>
                <a:cs typeface="Verdana"/>
              </a:rPr>
              <a:t>a</a:t>
            </a:r>
            <a:r>
              <a:rPr sz="1500" spc="-40" dirty="0">
                <a:solidFill>
                  <a:srgbClr val="FA923F"/>
                </a:solidFill>
                <a:latin typeface="Verdana"/>
                <a:cs typeface="Verdana"/>
              </a:rPr>
              <a:t>s</a:t>
            </a: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e</a:t>
            </a:r>
            <a:r>
              <a:rPr sz="1500" spc="-35" dirty="0">
                <a:solidFill>
                  <a:srgbClr val="FA923F"/>
                </a:solidFill>
                <a:latin typeface="Verdana"/>
                <a:cs typeface="Verdana"/>
              </a:rPr>
              <a:t>d</a:t>
            </a:r>
            <a:r>
              <a:rPr sz="1500" spc="-9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A923F"/>
                </a:solidFill>
                <a:latin typeface="Verdana"/>
                <a:cs typeface="Verdana"/>
              </a:rPr>
              <a:t>o</a:t>
            </a:r>
            <a:r>
              <a:rPr sz="1500" spc="-75" dirty="0">
                <a:solidFill>
                  <a:srgbClr val="FA923F"/>
                </a:solidFill>
                <a:latin typeface="Verdana"/>
                <a:cs typeface="Verdana"/>
              </a:rPr>
              <a:t>n</a:t>
            </a:r>
            <a:r>
              <a:rPr sz="1500" spc="-9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15" dirty="0">
                <a:solidFill>
                  <a:srgbClr val="FA923F"/>
                </a:solidFill>
                <a:latin typeface="Verdana"/>
                <a:cs typeface="Verdana"/>
              </a:rPr>
              <a:t>a</a:t>
            </a:r>
            <a:r>
              <a:rPr sz="1500" spc="-55" dirty="0">
                <a:solidFill>
                  <a:srgbClr val="FA923F"/>
                </a:solidFill>
                <a:latin typeface="Verdana"/>
                <a:cs typeface="Verdana"/>
              </a:rPr>
              <a:t>n</a:t>
            </a:r>
            <a:r>
              <a:rPr sz="1500" spc="-35" dirty="0">
                <a:solidFill>
                  <a:srgbClr val="FA923F"/>
                </a:solidFill>
                <a:latin typeface="Verdana"/>
                <a:cs typeface="Verdana"/>
              </a:rPr>
              <a:t>o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t</a:t>
            </a:r>
            <a:r>
              <a:rPr sz="1500" spc="-55" dirty="0">
                <a:solidFill>
                  <a:srgbClr val="FA923F"/>
                </a:solidFill>
                <a:latin typeface="Verdana"/>
                <a:cs typeface="Verdana"/>
              </a:rPr>
              <a:t>h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r</a:t>
            </a:r>
            <a:r>
              <a:rPr sz="1500" spc="-10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235" dirty="0">
                <a:solidFill>
                  <a:srgbClr val="FA923F"/>
                </a:solidFill>
                <a:latin typeface="Verdana"/>
                <a:cs typeface="Verdana"/>
              </a:rPr>
              <a:t>I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m</a:t>
            </a:r>
            <a:r>
              <a:rPr sz="1500" spc="15" dirty="0">
                <a:solidFill>
                  <a:srgbClr val="FA923F"/>
                </a:solidFill>
                <a:latin typeface="Verdana"/>
                <a:cs typeface="Verdana"/>
              </a:rPr>
              <a:t>a</a:t>
            </a:r>
            <a:r>
              <a:rPr sz="1500" spc="-5" dirty="0">
                <a:solidFill>
                  <a:srgbClr val="FA923F"/>
                </a:solidFill>
                <a:latin typeface="Verdana"/>
                <a:cs typeface="Verdana"/>
              </a:rPr>
              <a:t>g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e</a:t>
            </a:r>
            <a:r>
              <a:rPr sz="1500" spc="-210" dirty="0">
                <a:solidFill>
                  <a:srgbClr val="FA923F"/>
                </a:solidFill>
                <a:latin typeface="Verdana"/>
                <a:cs typeface="Verdana"/>
              </a:rPr>
              <a:t>)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94111" y="2811651"/>
            <a:ext cx="5092700" cy="3569335"/>
            <a:chOff x="2794111" y="2811651"/>
            <a:chExt cx="5092700" cy="3569335"/>
          </a:xfrm>
        </p:grpSpPr>
        <p:sp>
          <p:nvSpPr>
            <p:cNvPr id="3" name="object 3"/>
            <p:cNvSpPr/>
            <p:nvPr/>
          </p:nvSpPr>
          <p:spPr>
            <a:xfrm>
              <a:off x="2806388" y="2823928"/>
              <a:ext cx="5067935" cy="3544570"/>
            </a:xfrm>
            <a:custGeom>
              <a:avLst/>
              <a:gdLst/>
              <a:ahLst/>
              <a:cxnLst/>
              <a:rect l="l" t="t" r="r" b="b"/>
              <a:pathLst>
                <a:path w="5067934" h="3544570">
                  <a:moveTo>
                    <a:pt x="4477129" y="0"/>
                  </a:moveTo>
                  <a:lnTo>
                    <a:pt x="590791" y="0"/>
                  </a:lnTo>
                  <a:lnTo>
                    <a:pt x="542337" y="1958"/>
                  </a:lnTo>
                  <a:lnTo>
                    <a:pt x="494961" y="7731"/>
                  </a:lnTo>
                  <a:lnTo>
                    <a:pt x="448817" y="17167"/>
                  </a:lnTo>
                  <a:lnTo>
                    <a:pt x="404055" y="30114"/>
                  </a:lnTo>
                  <a:lnTo>
                    <a:pt x="360828" y="46421"/>
                  </a:lnTo>
                  <a:lnTo>
                    <a:pt x="319288" y="65934"/>
                  </a:lnTo>
                  <a:lnTo>
                    <a:pt x="279587" y="88502"/>
                  </a:lnTo>
                  <a:lnTo>
                    <a:pt x="241877" y="113973"/>
                  </a:lnTo>
                  <a:lnTo>
                    <a:pt x="206310" y="142195"/>
                  </a:lnTo>
                  <a:lnTo>
                    <a:pt x="173038" y="173015"/>
                  </a:lnTo>
                  <a:lnTo>
                    <a:pt x="142214" y="206283"/>
                  </a:lnTo>
                  <a:lnTo>
                    <a:pt x="113988" y="241845"/>
                  </a:lnTo>
                  <a:lnTo>
                    <a:pt x="88514" y="279550"/>
                  </a:lnTo>
                  <a:lnTo>
                    <a:pt x="65943" y="319246"/>
                  </a:lnTo>
                  <a:lnTo>
                    <a:pt x="46427" y="360780"/>
                  </a:lnTo>
                  <a:lnTo>
                    <a:pt x="30118" y="404001"/>
                  </a:lnTo>
                  <a:lnTo>
                    <a:pt x="17169" y="448757"/>
                  </a:lnTo>
                  <a:lnTo>
                    <a:pt x="7732" y="494895"/>
                  </a:lnTo>
                  <a:lnTo>
                    <a:pt x="1958" y="542264"/>
                  </a:lnTo>
                  <a:lnTo>
                    <a:pt x="0" y="590712"/>
                  </a:lnTo>
                  <a:lnTo>
                    <a:pt x="0" y="2953508"/>
                  </a:lnTo>
                  <a:lnTo>
                    <a:pt x="1958" y="3001955"/>
                  </a:lnTo>
                  <a:lnTo>
                    <a:pt x="7732" y="3049324"/>
                  </a:lnTo>
                  <a:lnTo>
                    <a:pt x="17169" y="3095463"/>
                  </a:lnTo>
                  <a:lnTo>
                    <a:pt x="30118" y="3140218"/>
                  </a:lnTo>
                  <a:lnTo>
                    <a:pt x="46427" y="3183440"/>
                  </a:lnTo>
                  <a:lnTo>
                    <a:pt x="65943" y="3224974"/>
                  </a:lnTo>
                  <a:lnTo>
                    <a:pt x="88514" y="3264670"/>
                  </a:lnTo>
                  <a:lnTo>
                    <a:pt x="113988" y="3302375"/>
                  </a:lnTo>
                  <a:lnTo>
                    <a:pt x="142214" y="3337937"/>
                  </a:lnTo>
                  <a:lnTo>
                    <a:pt x="173038" y="3371204"/>
                  </a:lnTo>
                  <a:lnTo>
                    <a:pt x="206310" y="3402025"/>
                  </a:lnTo>
                  <a:lnTo>
                    <a:pt x="241877" y="3430247"/>
                  </a:lnTo>
                  <a:lnTo>
                    <a:pt x="279587" y="3455718"/>
                  </a:lnTo>
                  <a:lnTo>
                    <a:pt x="319288" y="3478286"/>
                  </a:lnTo>
                  <a:lnTo>
                    <a:pt x="360828" y="3497799"/>
                  </a:lnTo>
                  <a:lnTo>
                    <a:pt x="404055" y="3514105"/>
                  </a:lnTo>
                  <a:lnTo>
                    <a:pt x="448817" y="3527052"/>
                  </a:lnTo>
                  <a:lnTo>
                    <a:pt x="494961" y="3536489"/>
                  </a:lnTo>
                  <a:lnTo>
                    <a:pt x="542337" y="3542262"/>
                  </a:lnTo>
                  <a:lnTo>
                    <a:pt x="590791" y="3544220"/>
                  </a:lnTo>
                  <a:lnTo>
                    <a:pt x="4477129" y="3544220"/>
                  </a:lnTo>
                  <a:lnTo>
                    <a:pt x="4525583" y="3542262"/>
                  </a:lnTo>
                  <a:lnTo>
                    <a:pt x="4572959" y="3536489"/>
                  </a:lnTo>
                  <a:lnTo>
                    <a:pt x="4619103" y="3527052"/>
                  </a:lnTo>
                  <a:lnTo>
                    <a:pt x="4663865" y="3514105"/>
                  </a:lnTo>
                  <a:lnTo>
                    <a:pt x="4707092" y="3497799"/>
                  </a:lnTo>
                  <a:lnTo>
                    <a:pt x="4748632" y="3478286"/>
                  </a:lnTo>
                  <a:lnTo>
                    <a:pt x="4788333" y="3455718"/>
                  </a:lnTo>
                  <a:lnTo>
                    <a:pt x="4826043" y="3430247"/>
                  </a:lnTo>
                  <a:lnTo>
                    <a:pt x="4861610" y="3402025"/>
                  </a:lnTo>
                  <a:lnTo>
                    <a:pt x="4894882" y="3371204"/>
                  </a:lnTo>
                  <a:lnTo>
                    <a:pt x="4925706" y="3337937"/>
                  </a:lnTo>
                  <a:lnTo>
                    <a:pt x="4953932" y="3302375"/>
                  </a:lnTo>
                  <a:lnTo>
                    <a:pt x="4979406" y="3264670"/>
                  </a:lnTo>
                  <a:lnTo>
                    <a:pt x="5001977" y="3224974"/>
                  </a:lnTo>
                  <a:lnTo>
                    <a:pt x="5021493" y="3183440"/>
                  </a:lnTo>
                  <a:lnTo>
                    <a:pt x="5037802" y="3140218"/>
                  </a:lnTo>
                  <a:lnTo>
                    <a:pt x="5050751" y="3095463"/>
                  </a:lnTo>
                  <a:lnTo>
                    <a:pt x="5060188" y="3049324"/>
                  </a:lnTo>
                  <a:lnTo>
                    <a:pt x="5065962" y="3001955"/>
                  </a:lnTo>
                  <a:lnTo>
                    <a:pt x="5067921" y="2953508"/>
                  </a:lnTo>
                  <a:lnTo>
                    <a:pt x="5067921" y="590712"/>
                  </a:lnTo>
                  <a:lnTo>
                    <a:pt x="5065962" y="542264"/>
                  </a:lnTo>
                  <a:lnTo>
                    <a:pt x="5060188" y="494895"/>
                  </a:lnTo>
                  <a:lnTo>
                    <a:pt x="5050751" y="448757"/>
                  </a:lnTo>
                  <a:lnTo>
                    <a:pt x="5037802" y="404001"/>
                  </a:lnTo>
                  <a:lnTo>
                    <a:pt x="5021493" y="360780"/>
                  </a:lnTo>
                  <a:lnTo>
                    <a:pt x="5001977" y="319246"/>
                  </a:lnTo>
                  <a:lnTo>
                    <a:pt x="4979406" y="279550"/>
                  </a:lnTo>
                  <a:lnTo>
                    <a:pt x="4953932" y="241845"/>
                  </a:lnTo>
                  <a:lnTo>
                    <a:pt x="4925706" y="206283"/>
                  </a:lnTo>
                  <a:lnTo>
                    <a:pt x="4894882" y="173015"/>
                  </a:lnTo>
                  <a:lnTo>
                    <a:pt x="4861610" y="142195"/>
                  </a:lnTo>
                  <a:lnTo>
                    <a:pt x="4826043" y="113973"/>
                  </a:lnTo>
                  <a:lnTo>
                    <a:pt x="4788333" y="88502"/>
                  </a:lnTo>
                  <a:lnTo>
                    <a:pt x="4748632" y="65934"/>
                  </a:lnTo>
                  <a:lnTo>
                    <a:pt x="4707092" y="46421"/>
                  </a:lnTo>
                  <a:lnTo>
                    <a:pt x="4663865" y="30114"/>
                  </a:lnTo>
                  <a:lnTo>
                    <a:pt x="4619103" y="17167"/>
                  </a:lnTo>
                  <a:lnTo>
                    <a:pt x="4572959" y="7731"/>
                  </a:lnTo>
                  <a:lnTo>
                    <a:pt x="4525583" y="1958"/>
                  </a:lnTo>
                  <a:lnTo>
                    <a:pt x="4477129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06388" y="2823928"/>
              <a:ext cx="5067935" cy="3544570"/>
            </a:xfrm>
            <a:custGeom>
              <a:avLst/>
              <a:gdLst/>
              <a:ahLst/>
              <a:cxnLst/>
              <a:rect l="l" t="t" r="r" b="b"/>
              <a:pathLst>
                <a:path w="5067934" h="3544570">
                  <a:moveTo>
                    <a:pt x="0" y="590712"/>
                  </a:moveTo>
                  <a:lnTo>
                    <a:pt x="1958" y="542265"/>
                  </a:lnTo>
                  <a:lnTo>
                    <a:pt x="7732" y="494896"/>
                  </a:lnTo>
                  <a:lnTo>
                    <a:pt x="17169" y="448757"/>
                  </a:lnTo>
                  <a:lnTo>
                    <a:pt x="30118" y="404001"/>
                  </a:lnTo>
                  <a:lnTo>
                    <a:pt x="46427" y="360780"/>
                  </a:lnTo>
                  <a:lnTo>
                    <a:pt x="65943" y="319246"/>
                  </a:lnTo>
                  <a:lnTo>
                    <a:pt x="88514" y="279550"/>
                  </a:lnTo>
                  <a:lnTo>
                    <a:pt x="113988" y="241845"/>
                  </a:lnTo>
                  <a:lnTo>
                    <a:pt x="142214" y="206283"/>
                  </a:lnTo>
                  <a:lnTo>
                    <a:pt x="173038" y="173015"/>
                  </a:lnTo>
                  <a:lnTo>
                    <a:pt x="206310" y="142195"/>
                  </a:lnTo>
                  <a:lnTo>
                    <a:pt x="241877" y="113973"/>
                  </a:lnTo>
                  <a:lnTo>
                    <a:pt x="279587" y="88502"/>
                  </a:lnTo>
                  <a:lnTo>
                    <a:pt x="319289" y="65934"/>
                  </a:lnTo>
                  <a:lnTo>
                    <a:pt x="360829" y="46421"/>
                  </a:lnTo>
                  <a:lnTo>
                    <a:pt x="404056" y="30114"/>
                  </a:lnTo>
                  <a:lnTo>
                    <a:pt x="448817" y="17167"/>
                  </a:lnTo>
                  <a:lnTo>
                    <a:pt x="494962" y="7731"/>
                  </a:lnTo>
                  <a:lnTo>
                    <a:pt x="542337" y="1958"/>
                  </a:lnTo>
                  <a:lnTo>
                    <a:pt x="590791" y="0"/>
                  </a:lnTo>
                  <a:lnTo>
                    <a:pt x="4477129" y="0"/>
                  </a:lnTo>
                  <a:lnTo>
                    <a:pt x="4525583" y="1958"/>
                  </a:lnTo>
                  <a:lnTo>
                    <a:pt x="4572959" y="7731"/>
                  </a:lnTo>
                  <a:lnTo>
                    <a:pt x="4619104" y="17167"/>
                  </a:lnTo>
                  <a:lnTo>
                    <a:pt x="4663865" y="30114"/>
                  </a:lnTo>
                  <a:lnTo>
                    <a:pt x="4707092" y="46421"/>
                  </a:lnTo>
                  <a:lnTo>
                    <a:pt x="4748632" y="65934"/>
                  </a:lnTo>
                  <a:lnTo>
                    <a:pt x="4788333" y="88502"/>
                  </a:lnTo>
                  <a:lnTo>
                    <a:pt x="4826043" y="113973"/>
                  </a:lnTo>
                  <a:lnTo>
                    <a:pt x="4861610" y="142195"/>
                  </a:lnTo>
                  <a:lnTo>
                    <a:pt x="4894882" y="173015"/>
                  </a:lnTo>
                  <a:lnTo>
                    <a:pt x="4925707" y="206283"/>
                  </a:lnTo>
                  <a:lnTo>
                    <a:pt x="4953933" y="241845"/>
                  </a:lnTo>
                  <a:lnTo>
                    <a:pt x="4979407" y="279550"/>
                  </a:lnTo>
                  <a:lnTo>
                    <a:pt x="5001978" y="319246"/>
                  </a:lnTo>
                  <a:lnTo>
                    <a:pt x="5021494" y="360780"/>
                  </a:lnTo>
                  <a:lnTo>
                    <a:pt x="5037802" y="404001"/>
                  </a:lnTo>
                  <a:lnTo>
                    <a:pt x="5050751" y="448757"/>
                  </a:lnTo>
                  <a:lnTo>
                    <a:pt x="5060189" y="494896"/>
                  </a:lnTo>
                  <a:lnTo>
                    <a:pt x="5065963" y="542265"/>
                  </a:lnTo>
                  <a:lnTo>
                    <a:pt x="5067921" y="590712"/>
                  </a:lnTo>
                  <a:lnTo>
                    <a:pt x="5067921" y="2953508"/>
                  </a:lnTo>
                  <a:lnTo>
                    <a:pt x="5065963" y="3001956"/>
                  </a:lnTo>
                  <a:lnTo>
                    <a:pt x="5060189" y="3049325"/>
                  </a:lnTo>
                  <a:lnTo>
                    <a:pt x="5050751" y="3095463"/>
                  </a:lnTo>
                  <a:lnTo>
                    <a:pt x="5037802" y="3140219"/>
                  </a:lnTo>
                  <a:lnTo>
                    <a:pt x="5021494" y="3183440"/>
                  </a:lnTo>
                  <a:lnTo>
                    <a:pt x="5001978" y="3224975"/>
                  </a:lnTo>
                  <a:lnTo>
                    <a:pt x="4979407" y="3264671"/>
                  </a:lnTo>
                  <a:lnTo>
                    <a:pt x="4953933" y="3302376"/>
                  </a:lnTo>
                  <a:lnTo>
                    <a:pt x="4925707" y="3337938"/>
                  </a:lnTo>
                  <a:lnTo>
                    <a:pt x="4894882" y="3371205"/>
                  </a:lnTo>
                  <a:lnTo>
                    <a:pt x="4861610" y="3402026"/>
                  </a:lnTo>
                  <a:lnTo>
                    <a:pt x="4826043" y="3430248"/>
                  </a:lnTo>
                  <a:lnTo>
                    <a:pt x="4788333" y="3455719"/>
                  </a:lnTo>
                  <a:lnTo>
                    <a:pt x="4748632" y="3478287"/>
                  </a:lnTo>
                  <a:lnTo>
                    <a:pt x="4707092" y="3497800"/>
                  </a:lnTo>
                  <a:lnTo>
                    <a:pt x="4663865" y="3514106"/>
                  </a:lnTo>
                  <a:lnTo>
                    <a:pt x="4619104" y="3527053"/>
                  </a:lnTo>
                  <a:lnTo>
                    <a:pt x="4572959" y="3536489"/>
                  </a:lnTo>
                  <a:lnTo>
                    <a:pt x="4525583" y="3542263"/>
                  </a:lnTo>
                  <a:lnTo>
                    <a:pt x="4477129" y="3544221"/>
                  </a:lnTo>
                  <a:lnTo>
                    <a:pt x="590791" y="3544221"/>
                  </a:lnTo>
                  <a:lnTo>
                    <a:pt x="542337" y="3542263"/>
                  </a:lnTo>
                  <a:lnTo>
                    <a:pt x="494962" y="3536489"/>
                  </a:lnTo>
                  <a:lnTo>
                    <a:pt x="448817" y="3527053"/>
                  </a:lnTo>
                  <a:lnTo>
                    <a:pt x="404056" y="3514106"/>
                  </a:lnTo>
                  <a:lnTo>
                    <a:pt x="360829" y="3497800"/>
                  </a:lnTo>
                  <a:lnTo>
                    <a:pt x="319289" y="3478287"/>
                  </a:lnTo>
                  <a:lnTo>
                    <a:pt x="279587" y="3455719"/>
                  </a:lnTo>
                  <a:lnTo>
                    <a:pt x="241877" y="3430248"/>
                  </a:lnTo>
                  <a:lnTo>
                    <a:pt x="206310" y="3402026"/>
                  </a:lnTo>
                  <a:lnTo>
                    <a:pt x="173038" y="3371205"/>
                  </a:lnTo>
                  <a:lnTo>
                    <a:pt x="142214" y="3337938"/>
                  </a:lnTo>
                  <a:lnTo>
                    <a:pt x="113988" y="3302376"/>
                  </a:lnTo>
                  <a:lnTo>
                    <a:pt x="88514" y="3264671"/>
                  </a:lnTo>
                  <a:lnTo>
                    <a:pt x="65943" y="3224975"/>
                  </a:lnTo>
                  <a:lnTo>
                    <a:pt x="46427" y="3183440"/>
                  </a:lnTo>
                  <a:lnTo>
                    <a:pt x="30118" y="3140219"/>
                  </a:lnTo>
                  <a:lnTo>
                    <a:pt x="17169" y="3095463"/>
                  </a:lnTo>
                  <a:lnTo>
                    <a:pt x="7732" y="3049325"/>
                  </a:lnTo>
                  <a:lnTo>
                    <a:pt x="1958" y="3001956"/>
                  </a:lnTo>
                  <a:lnTo>
                    <a:pt x="0" y="2953508"/>
                  </a:lnTo>
                  <a:lnTo>
                    <a:pt x="0" y="590712"/>
                  </a:lnTo>
                  <a:close/>
                </a:path>
              </a:pathLst>
            </a:custGeom>
            <a:ln w="24554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177169" y="1089819"/>
            <a:ext cx="8402320" cy="617220"/>
          </a:xfrm>
          <a:custGeom>
            <a:avLst/>
            <a:gdLst/>
            <a:ahLst/>
            <a:cxnLst/>
            <a:rect l="l" t="t" r="r" b="b"/>
            <a:pathLst>
              <a:path w="8402320" h="617219">
                <a:moveTo>
                  <a:pt x="8401928" y="0"/>
                </a:moveTo>
                <a:lnTo>
                  <a:pt x="135081" y="0"/>
                </a:lnTo>
                <a:lnTo>
                  <a:pt x="82501" y="8080"/>
                </a:lnTo>
                <a:lnTo>
                  <a:pt x="39564" y="30116"/>
                </a:lnTo>
                <a:lnTo>
                  <a:pt x="10615" y="62801"/>
                </a:lnTo>
                <a:lnTo>
                  <a:pt x="0" y="102825"/>
                </a:lnTo>
                <a:lnTo>
                  <a:pt x="0" y="514118"/>
                </a:lnTo>
                <a:lnTo>
                  <a:pt x="10615" y="554144"/>
                </a:lnTo>
                <a:lnTo>
                  <a:pt x="39564" y="586828"/>
                </a:lnTo>
                <a:lnTo>
                  <a:pt x="82501" y="608865"/>
                </a:lnTo>
                <a:lnTo>
                  <a:pt x="135081" y="616945"/>
                </a:lnTo>
                <a:lnTo>
                  <a:pt x="8401928" y="616945"/>
                </a:lnTo>
                <a:lnTo>
                  <a:pt x="840192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19157" y="1181647"/>
            <a:ext cx="4979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</a:t>
            </a:r>
            <a:r>
              <a:rPr spc="-85" dirty="0"/>
              <a:t> </a:t>
            </a:r>
            <a:r>
              <a:rPr spc="15" dirty="0"/>
              <a:t>Container</a:t>
            </a:r>
            <a:r>
              <a:rPr spc="-85" dirty="0"/>
              <a:t> </a:t>
            </a:r>
            <a:r>
              <a:rPr spc="-40" dirty="0"/>
              <a:t>Is</a:t>
            </a:r>
            <a:r>
              <a:rPr spc="-85" dirty="0"/>
              <a:t> </a:t>
            </a:r>
            <a:r>
              <a:rPr spc="-50" dirty="0"/>
              <a:t>Based</a:t>
            </a:r>
            <a:r>
              <a:rPr spc="-95" dirty="0"/>
              <a:t> </a:t>
            </a:r>
            <a:r>
              <a:rPr spc="-10" dirty="0"/>
              <a:t>On</a:t>
            </a:r>
            <a:r>
              <a:rPr spc="-85" dirty="0"/>
              <a:t> </a:t>
            </a:r>
            <a:r>
              <a:rPr spc="-25" dirty="0"/>
              <a:t>An</a:t>
            </a:r>
            <a:r>
              <a:rPr spc="-90" dirty="0"/>
              <a:t> </a:t>
            </a:r>
            <a:r>
              <a:rPr spc="10" dirty="0"/>
              <a:t>Image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169829" y="3981563"/>
            <a:ext cx="4341495" cy="2194560"/>
            <a:chOff x="3169829" y="3981563"/>
            <a:chExt cx="4341495" cy="2194560"/>
          </a:xfrm>
        </p:grpSpPr>
        <p:sp>
          <p:nvSpPr>
            <p:cNvPr id="8" name="object 8"/>
            <p:cNvSpPr/>
            <p:nvPr/>
          </p:nvSpPr>
          <p:spPr>
            <a:xfrm>
              <a:off x="3182212" y="3993946"/>
              <a:ext cx="4316730" cy="2169795"/>
            </a:xfrm>
            <a:custGeom>
              <a:avLst/>
              <a:gdLst/>
              <a:ahLst/>
              <a:cxnLst/>
              <a:rect l="l" t="t" r="r" b="b"/>
              <a:pathLst>
                <a:path w="4316730" h="2169795">
                  <a:moveTo>
                    <a:pt x="3954677" y="0"/>
                  </a:moveTo>
                  <a:lnTo>
                    <a:pt x="361596" y="0"/>
                  </a:lnTo>
                  <a:lnTo>
                    <a:pt x="312530" y="3300"/>
                  </a:lnTo>
                  <a:lnTo>
                    <a:pt x="265469" y="12914"/>
                  </a:lnTo>
                  <a:lnTo>
                    <a:pt x="220846" y="28412"/>
                  </a:lnTo>
                  <a:lnTo>
                    <a:pt x="179091" y="49362"/>
                  </a:lnTo>
                  <a:lnTo>
                    <a:pt x="140635" y="75333"/>
                  </a:lnTo>
                  <a:lnTo>
                    <a:pt x="105909" y="105895"/>
                  </a:lnTo>
                  <a:lnTo>
                    <a:pt x="75343" y="140617"/>
                  </a:lnTo>
                  <a:lnTo>
                    <a:pt x="49368" y="179068"/>
                  </a:lnTo>
                  <a:lnTo>
                    <a:pt x="28416" y="220817"/>
                  </a:lnTo>
                  <a:lnTo>
                    <a:pt x="12916" y="265434"/>
                  </a:lnTo>
                  <a:lnTo>
                    <a:pt x="3300" y="312488"/>
                  </a:lnTo>
                  <a:lnTo>
                    <a:pt x="0" y="361548"/>
                  </a:lnTo>
                  <a:lnTo>
                    <a:pt x="0" y="1807686"/>
                  </a:lnTo>
                  <a:lnTo>
                    <a:pt x="3300" y="1856746"/>
                  </a:lnTo>
                  <a:lnTo>
                    <a:pt x="12916" y="1903800"/>
                  </a:lnTo>
                  <a:lnTo>
                    <a:pt x="28416" y="1948417"/>
                  </a:lnTo>
                  <a:lnTo>
                    <a:pt x="49368" y="1990166"/>
                  </a:lnTo>
                  <a:lnTo>
                    <a:pt x="75343" y="2028618"/>
                  </a:lnTo>
                  <a:lnTo>
                    <a:pt x="105909" y="2063339"/>
                  </a:lnTo>
                  <a:lnTo>
                    <a:pt x="140635" y="2093901"/>
                  </a:lnTo>
                  <a:lnTo>
                    <a:pt x="179091" y="2119873"/>
                  </a:lnTo>
                  <a:lnTo>
                    <a:pt x="220846" y="2140822"/>
                  </a:lnTo>
                  <a:lnTo>
                    <a:pt x="265469" y="2156320"/>
                  </a:lnTo>
                  <a:lnTo>
                    <a:pt x="312530" y="2165934"/>
                  </a:lnTo>
                  <a:lnTo>
                    <a:pt x="361596" y="2169234"/>
                  </a:lnTo>
                  <a:lnTo>
                    <a:pt x="3954677" y="2169234"/>
                  </a:lnTo>
                  <a:lnTo>
                    <a:pt x="4003743" y="2165934"/>
                  </a:lnTo>
                  <a:lnTo>
                    <a:pt x="4050804" y="2156320"/>
                  </a:lnTo>
                  <a:lnTo>
                    <a:pt x="4095427" y="2140822"/>
                  </a:lnTo>
                  <a:lnTo>
                    <a:pt x="4137182" y="2119873"/>
                  </a:lnTo>
                  <a:lnTo>
                    <a:pt x="4175638" y="2093901"/>
                  </a:lnTo>
                  <a:lnTo>
                    <a:pt x="4210364" y="2063339"/>
                  </a:lnTo>
                  <a:lnTo>
                    <a:pt x="4240930" y="2028618"/>
                  </a:lnTo>
                  <a:lnTo>
                    <a:pt x="4266905" y="1990166"/>
                  </a:lnTo>
                  <a:lnTo>
                    <a:pt x="4287858" y="1948417"/>
                  </a:lnTo>
                  <a:lnTo>
                    <a:pt x="4303357" y="1903800"/>
                  </a:lnTo>
                  <a:lnTo>
                    <a:pt x="4312973" y="1856746"/>
                  </a:lnTo>
                  <a:lnTo>
                    <a:pt x="4316274" y="1807686"/>
                  </a:lnTo>
                  <a:lnTo>
                    <a:pt x="4316274" y="361548"/>
                  </a:lnTo>
                  <a:lnTo>
                    <a:pt x="4312973" y="312488"/>
                  </a:lnTo>
                  <a:lnTo>
                    <a:pt x="4303357" y="265434"/>
                  </a:lnTo>
                  <a:lnTo>
                    <a:pt x="4287858" y="220817"/>
                  </a:lnTo>
                  <a:lnTo>
                    <a:pt x="4266905" y="179068"/>
                  </a:lnTo>
                  <a:lnTo>
                    <a:pt x="4240930" y="140617"/>
                  </a:lnTo>
                  <a:lnTo>
                    <a:pt x="4210364" y="105895"/>
                  </a:lnTo>
                  <a:lnTo>
                    <a:pt x="4175638" y="75333"/>
                  </a:lnTo>
                  <a:lnTo>
                    <a:pt x="4137182" y="49362"/>
                  </a:lnTo>
                  <a:lnTo>
                    <a:pt x="4095427" y="28412"/>
                  </a:lnTo>
                  <a:lnTo>
                    <a:pt x="4050804" y="12914"/>
                  </a:lnTo>
                  <a:lnTo>
                    <a:pt x="4003743" y="3300"/>
                  </a:lnTo>
                  <a:lnTo>
                    <a:pt x="3954677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82212" y="3993946"/>
              <a:ext cx="4316730" cy="2169795"/>
            </a:xfrm>
            <a:custGeom>
              <a:avLst/>
              <a:gdLst/>
              <a:ahLst/>
              <a:cxnLst/>
              <a:rect l="l" t="t" r="r" b="b"/>
              <a:pathLst>
                <a:path w="4316730" h="2169795">
                  <a:moveTo>
                    <a:pt x="0" y="361548"/>
                  </a:moveTo>
                  <a:lnTo>
                    <a:pt x="3300" y="312488"/>
                  </a:lnTo>
                  <a:lnTo>
                    <a:pt x="12916" y="265434"/>
                  </a:lnTo>
                  <a:lnTo>
                    <a:pt x="28416" y="220817"/>
                  </a:lnTo>
                  <a:lnTo>
                    <a:pt x="49368" y="179068"/>
                  </a:lnTo>
                  <a:lnTo>
                    <a:pt x="75343" y="140617"/>
                  </a:lnTo>
                  <a:lnTo>
                    <a:pt x="105909" y="105895"/>
                  </a:lnTo>
                  <a:lnTo>
                    <a:pt x="140635" y="75333"/>
                  </a:lnTo>
                  <a:lnTo>
                    <a:pt x="179091" y="49361"/>
                  </a:lnTo>
                  <a:lnTo>
                    <a:pt x="220846" y="28412"/>
                  </a:lnTo>
                  <a:lnTo>
                    <a:pt x="265469" y="12914"/>
                  </a:lnTo>
                  <a:lnTo>
                    <a:pt x="312530" y="3300"/>
                  </a:lnTo>
                  <a:lnTo>
                    <a:pt x="361596" y="0"/>
                  </a:lnTo>
                  <a:lnTo>
                    <a:pt x="3954677" y="0"/>
                  </a:lnTo>
                  <a:lnTo>
                    <a:pt x="4003744" y="3300"/>
                  </a:lnTo>
                  <a:lnTo>
                    <a:pt x="4050804" y="12914"/>
                  </a:lnTo>
                  <a:lnTo>
                    <a:pt x="4095427" y="28412"/>
                  </a:lnTo>
                  <a:lnTo>
                    <a:pt x="4137182" y="49361"/>
                  </a:lnTo>
                  <a:lnTo>
                    <a:pt x="4175638" y="75333"/>
                  </a:lnTo>
                  <a:lnTo>
                    <a:pt x="4210365" y="105895"/>
                  </a:lnTo>
                  <a:lnTo>
                    <a:pt x="4240931" y="140617"/>
                  </a:lnTo>
                  <a:lnTo>
                    <a:pt x="4266905" y="179068"/>
                  </a:lnTo>
                  <a:lnTo>
                    <a:pt x="4287858" y="220817"/>
                  </a:lnTo>
                  <a:lnTo>
                    <a:pt x="4303357" y="265434"/>
                  </a:lnTo>
                  <a:lnTo>
                    <a:pt x="4312973" y="312488"/>
                  </a:lnTo>
                  <a:lnTo>
                    <a:pt x="4316274" y="361548"/>
                  </a:lnTo>
                  <a:lnTo>
                    <a:pt x="4316274" y="1807685"/>
                  </a:lnTo>
                  <a:lnTo>
                    <a:pt x="4312973" y="1856745"/>
                  </a:lnTo>
                  <a:lnTo>
                    <a:pt x="4303357" y="1903799"/>
                  </a:lnTo>
                  <a:lnTo>
                    <a:pt x="4287858" y="1948416"/>
                  </a:lnTo>
                  <a:lnTo>
                    <a:pt x="4266905" y="1990166"/>
                  </a:lnTo>
                  <a:lnTo>
                    <a:pt x="4240931" y="2028617"/>
                  </a:lnTo>
                  <a:lnTo>
                    <a:pt x="4210365" y="2063339"/>
                  </a:lnTo>
                  <a:lnTo>
                    <a:pt x="4175638" y="2093901"/>
                  </a:lnTo>
                  <a:lnTo>
                    <a:pt x="4137182" y="2119872"/>
                  </a:lnTo>
                  <a:lnTo>
                    <a:pt x="4095427" y="2140822"/>
                  </a:lnTo>
                  <a:lnTo>
                    <a:pt x="4050804" y="2156319"/>
                  </a:lnTo>
                  <a:lnTo>
                    <a:pt x="4003744" y="2165933"/>
                  </a:lnTo>
                  <a:lnTo>
                    <a:pt x="3954677" y="2169234"/>
                  </a:lnTo>
                  <a:lnTo>
                    <a:pt x="361596" y="2169234"/>
                  </a:lnTo>
                  <a:lnTo>
                    <a:pt x="312530" y="2165933"/>
                  </a:lnTo>
                  <a:lnTo>
                    <a:pt x="265469" y="2156319"/>
                  </a:lnTo>
                  <a:lnTo>
                    <a:pt x="220846" y="2140822"/>
                  </a:lnTo>
                  <a:lnTo>
                    <a:pt x="179091" y="2119872"/>
                  </a:lnTo>
                  <a:lnTo>
                    <a:pt x="140635" y="2093901"/>
                  </a:lnTo>
                  <a:lnTo>
                    <a:pt x="105909" y="2063339"/>
                  </a:lnTo>
                  <a:lnTo>
                    <a:pt x="75343" y="2028617"/>
                  </a:lnTo>
                  <a:lnTo>
                    <a:pt x="49368" y="1990166"/>
                  </a:lnTo>
                  <a:lnTo>
                    <a:pt x="28416" y="1948416"/>
                  </a:lnTo>
                  <a:lnTo>
                    <a:pt x="12916" y="1903799"/>
                  </a:lnTo>
                  <a:lnTo>
                    <a:pt x="3300" y="1856745"/>
                  </a:lnTo>
                  <a:lnTo>
                    <a:pt x="0" y="1807685"/>
                  </a:lnTo>
                  <a:lnTo>
                    <a:pt x="0" y="361548"/>
                  </a:lnTo>
                  <a:close/>
                </a:path>
              </a:pathLst>
            </a:custGeom>
            <a:ln w="24554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83659" y="5420176"/>
              <a:ext cx="3513454" cy="427355"/>
            </a:xfrm>
            <a:custGeom>
              <a:avLst/>
              <a:gdLst/>
              <a:ahLst/>
              <a:cxnLst/>
              <a:rect l="l" t="t" r="r" b="b"/>
              <a:pathLst>
                <a:path w="3513454" h="427354">
                  <a:moveTo>
                    <a:pt x="3442201" y="0"/>
                  </a:moveTo>
                  <a:lnTo>
                    <a:pt x="71178" y="0"/>
                  </a:lnTo>
                  <a:lnTo>
                    <a:pt x="43472" y="5592"/>
                  </a:lnTo>
                  <a:lnTo>
                    <a:pt x="20847" y="20844"/>
                  </a:lnTo>
                  <a:lnTo>
                    <a:pt x="5593" y="43466"/>
                  </a:lnTo>
                  <a:lnTo>
                    <a:pt x="0" y="71168"/>
                  </a:lnTo>
                  <a:lnTo>
                    <a:pt x="0" y="355845"/>
                  </a:lnTo>
                  <a:lnTo>
                    <a:pt x="5593" y="383547"/>
                  </a:lnTo>
                  <a:lnTo>
                    <a:pt x="20847" y="406168"/>
                  </a:lnTo>
                  <a:lnTo>
                    <a:pt x="43472" y="421420"/>
                  </a:lnTo>
                  <a:lnTo>
                    <a:pt x="71178" y="427013"/>
                  </a:lnTo>
                  <a:lnTo>
                    <a:pt x="3442201" y="427013"/>
                  </a:lnTo>
                  <a:lnTo>
                    <a:pt x="3469907" y="421420"/>
                  </a:lnTo>
                  <a:lnTo>
                    <a:pt x="3492532" y="406168"/>
                  </a:lnTo>
                  <a:lnTo>
                    <a:pt x="3507786" y="383547"/>
                  </a:lnTo>
                  <a:lnTo>
                    <a:pt x="3513380" y="355845"/>
                  </a:lnTo>
                  <a:lnTo>
                    <a:pt x="3513380" y="71168"/>
                  </a:lnTo>
                  <a:lnTo>
                    <a:pt x="3507786" y="43466"/>
                  </a:lnTo>
                  <a:lnTo>
                    <a:pt x="3492532" y="20844"/>
                  </a:lnTo>
                  <a:lnTo>
                    <a:pt x="3469907" y="5592"/>
                  </a:lnTo>
                  <a:lnTo>
                    <a:pt x="3442201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83659" y="5420176"/>
              <a:ext cx="3513454" cy="427355"/>
            </a:xfrm>
            <a:custGeom>
              <a:avLst/>
              <a:gdLst/>
              <a:ahLst/>
              <a:cxnLst/>
              <a:rect l="l" t="t" r="r" b="b"/>
              <a:pathLst>
                <a:path w="3513454" h="427354">
                  <a:moveTo>
                    <a:pt x="0" y="71169"/>
                  </a:moveTo>
                  <a:lnTo>
                    <a:pt x="5593" y="43466"/>
                  </a:lnTo>
                  <a:lnTo>
                    <a:pt x="20847" y="20844"/>
                  </a:lnTo>
                  <a:lnTo>
                    <a:pt x="43472" y="5592"/>
                  </a:lnTo>
                  <a:lnTo>
                    <a:pt x="71178" y="0"/>
                  </a:lnTo>
                  <a:lnTo>
                    <a:pt x="3442201" y="0"/>
                  </a:lnTo>
                  <a:lnTo>
                    <a:pt x="3469907" y="5592"/>
                  </a:lnTo>
                  <a:lnTo>
                    <a:pt x="3492531" y="20844"/>
                  </a:lnTo>
                  <a:lnTo>
                    <a:pt x="3507785" y="43466"/>
                  </a:lnTo>
                  <a:lnTo>
                    <a:pt x="3513379" y="71169"/>
                  </a:lnTo>
                  <a:lnTo>
                    <a:pt x="3513379" y="355845"/>
                  </a:lnTo>
                  <a:lnTo>
                    <a:pt x="3507785" y="383547"/>
                  </a:lnTo>
                  <a:lnTo>
                    <a:pt x="3492531" y="406169"/>
                  </a:lnTo>
                  <a:lnTo>
                    <a:pt x="3469907" y="421421"/>
                  </a:lnTo>
                  <a:lnTo>
                    <a:pt x="3442201" y="427014"/>
                  </a:lnTo>
                  <a:lnTo>
                    <a:pt x="71178" y="427014"/>
                  </a:lnTo>
                  <a:lnTo>
                    <a:pt x="43472" y="421421"/>
                  </a:lnTo>
                  <a:lnTo>
                    <a:pt x="20847" y="406169"/>
                  </a:lnTo>
                  <a:lnTo>
                    <a:pt x="5593" y="383547"/>
                  </a:lnTo>
                  <a:lnTo>
                    <a:pt x="0" y="355845"/>
                  </a:lnTo>
                  <a:lnTo>
                    <a:pt x="0" y="71169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988630" y="5502172"/>
            <a:ext cx="10223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60" dirty="0">
                <a:solidFill>
                  <a:srgbClr val="FFFFFF"/>
                </a:solidFill>
                <a:latin typeface="Tahoma"/>
                <a:cs typeface="Tahoma"/>
              </a:rPr>
              <a:t>Instruction</a:t>
            </a:r>
            <a:endParaRPr sz="15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0887" y="5568821"/>
            <a:ext cx="104775" cy="13652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160519" y="5502172"/>
            <a:ext cx="15290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500" spc="-33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571276" y="4852674"/>
            <a:ext cx="3538220" cy="452120"/>
            <a:chOff x="3571276" y="4852674"/>
            <a:chExt cx="3538220" cy="452120"/>
          </a:xfrm>
        </p:grpSpPr>
        <p:sp>
          <p:nvSpPr>
            <p:cNvPr id="16" name="object 16"/>
            <p:cNvSpPr/>
            <p:nvPr/>
          </p:nvSpPr>
          <p:spPr>
            <a:xfrm>
              <a:off x="3583659" y="4865057"/>
              <a:ext cx="3513454" cy="427355"/>
            </a:xfrm>
            <a:custGeom>
              <a:avLst/>
              <a:gdLst/>
              <a:ahLst/>
              <a:cxnLst/>
              <a:rect l="l" t="t" r="r" b="b"/>
              <a:pathLst>
                <a:path w="3513454" h="427354">
                  <a:moveTo>
                    <a:pt x="3442201" y="0"/>
                  </a:moveTo>
                  <a:lnTo>
                    <a:pt x="71178" y="0"/>
                  </a:lnTo>
                  <a:lnTo>
                    <a:pt x="43472" y="5592"/>
                  </a:lnTo>
                  <a:lnTo>
                    <a:pt x="20847" y="20844"/>
                  </a:lnTo>
                  <a:lnTo>
                    <a:pt x="5593" y="43466"/>
                  </a:lnTo>
                  <a:lnTo>
                    <a:pt x="0" y="71168"/>
                  </a:lnTo>
                  <a:lnTo>
                    <a:pt x="0" y="355845"/>
                  </a:lnTo>
                  <a:lnTo>
                    <a:pt x="5593" y="383547"/>
                  </a:lnTo>
                  <a:lnTo>
                    <a:pt x="20847" y="406168"/>
                  </a:lnTo>
                  <a:lnTo>
                    <a:pt x="43472" y="421420"/>
                  </a:lnTo>
                  <a:lnTo>
                    <a:pt x="71178" y="427013"/>
                  </a:lnTo>
                  <a:lnTo>
                    <a:pt x="3442201" y="427013"/>
                  </a:lnTo>
                  <a:lnTo>
                    <a:pt x="3469907" y="421420"/>
                  </a:lnTo>
                  <a:lnTo>
                    <a:pt x="3492532" y="406168"/>
                  </a:lnTo>
                  <a:lnTo>
                    <a:pt x="3507786" y="383547"/>
                  </a:lnTo>
                  <a:lnTo>
                    <a:pt x="3513380" y="355845"/>
                  </a:lnTo>
                  <a:lnTo>
                    <a:pt x="3513380" y="71168"/>
                  </a:lnTo>
                  <a:lnTo>
                    <a:pt x="3507786" y="43466"/>
                  </a:lnTo>
                  <a:lnTo>
                    <a:pt x="3492532" y="20844"/>
                  </a:lnTo>
                  <a:lnTo>
                    <a:pt x="3469907" y="5592"/>
                  </a:lnTo>
                  <a:lnTo>
                    <a:pt x="3442201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83659" y="4865057"/>
              <a:ext cx="3513454" cy="427355"/>
            </a:xfrm>
            <a:custGeom>
              <a:avLst/>
              <a:gdLst/>
              <a:ahLst/>
              <a:cxnLst/>
              <a:rect l="l" t="t" r="r" b="b"/>
              <a:pathLst>
                <a:path w="3513454" h="427354">
                  <a:moveTo>
                    <a:pt x="0" y="71169"/>
                  </a:moveTo>
                  <a:lnTo>
                    <a:pt x="5593" y="43466"/>
                  </a:lnTo>
                  <a:lnTo>
                    <a:pt x="20847" y="20844"/>
                  </a:lnTo>
                  <a:lnTo>
                    <a:pt x="43472" y="5592"/>
                  </a:lnTo>
                  <a:lnTo>
                    <a:pt x="71178" y="0"/>
                  </a:lnTo>
                  <a:lnTo>
                    <a:pt x="3442201" y="0"/>
                  </a:lnTo>
                  <a:lnTo>
                    <a:pt x="3469907" y="5592"/>
                  </a:lnTo>
                  <a:lnTo>
                    <a:pt x="3492531" y="20844"/>
                  </a:lnTo>
                  <a:lnTo>
                    <a:pt x="3507785" y="43466"/>
                  </a:lnTo>
                  <a:lnTo>
                    <a:pt x="3513379" y="71169"/>
                  </a:lnTo>
                  <a:lnTo>
                    <a:pt x="3513379" y="355845"/>
                  </a:lnTo>
                  <a:lnTo>
                    <a:pt x="3507785" y="383547"/>
                  </a:lnTo>
                  <a:lnTo>
                    <a:pt x="3492531" y="406169"/>
                  </a:lnTo>
                  <a:lnTo>
                    <a:pt x="3469907" y="421421"/>
                  </a:lnTo>
                  <a:lnTo>
                    <a:pt x="3442201" y="427014"/>
                  </a:lnTo>
                  <a:lnTo>
                    <a:pt x="71178" y="427014"/>
                  </a:lnTo>
                  <a:lnTo>
                    <a:pt x="43472" y="421421"/>
                  </a:lnTo>
                  <a:lnTo>
                    <a:pt x="20847" y="406169"/>
                  </a:lnTo>
                  <a:lnTo>
                    <a:pt x="5593" y="383547"/>
                  </a:lnTo>
                  <a:lnTo>
                    <a:pt x="0" y="355845"/>
                  </a:lnTo>
                  <a:lnTo>
                    <a:pt x="0" y="71169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988630" y="4947435"/>
            <a:ext cx="10223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60" dirty="0">
                <a:solidFill>
                  <a:srgbClr val="FFFFFF"/>
                </a:solidFill>
                <a:latin typeface="Tahoma"/>
                <a:cs typeface="Tahoma"/>
              </a:rPr>
              <a:t>Instruction</a:t>
            </a:r>
            <a:endParaRPr sz="1500">
              <a:latin typeface="Tahoma"/>
              <a:cs typeface="Tahom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0887" y="5014085"/>
            <a:ext cx="104775" cy="136525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160519" y="4947435"/>
            <a:ext cx="15290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500" spc="-33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571276" y="4297555"/>
            <a:ext cx="3538220" cy="452120"/>
            <a:chOff x="3571276" y="4297555"/>
            <a:chExt cx="3538220" cy="452120"/>
          </a:xfrm>
        </p:grpSpPr>
        <p:sp>
          <p:nvSpPr>
            <p:cNvPr id="22" name="object 22"/>
            <p:cNvSpPr/>
            <p:nvPr/>
          </p:nvSpPr>
          <p:spPr>
            <a:xfrm>
              <a:off x="3583659" y="4309937"/>
              <a:ext cx="3513454" cy="427355"/>
            </a:xfrm>
            <a:custGeom>
              <a:avLst/>
              <a:gdLst/>
              <a:ahLst/>
              <a:cxnLst/>
              <a:rect l="l" t="t" r="r" b="b"/>
              <a:pathLst>
                <a:path w="3513454" h="427354">
                  <a:moveTo>
                    <a:pt x="3442201" y="0"/>
                  </a:moveTo>
                  <a:lnTo>
                    <a:pt x="71178" y="0"/>
                  </a:lnTo>
                  <a:lnTo>
                    <a:pt x="43472" y="5592"/>
                  </a:lnTo>
                  <a:lnTo>
                    <a:pt x="20847" y="20844"/>
                  </a:lnTo>
                  <a:lnTo>
                    <a:pt x="5593" y="43466"/>
                  </a:lnTo>
                  <a:lnTo>
                    <a:pt x="0" y="71169"/>
                  </a:lnTo>
                  <a:lnTo>
                    <a:pt x="0" y="355845"/>
                  </a:lnTo>
                  <a:lnTo>
                    <a:pt x="5593" y="383547"/>
                  </a:lnTo>
                  <a:lnTo>
                    <a:pt x="20847" y="406169"/>
                  </a:lnTo>
                  <a:lnTo>
                    <a:pt x="43472" y="421421"/>
                  </a:lnTo>
                  <a:lnTo>
                    <a:pt x="71178" y="427014"/>
                  </a:lnTo>
                  <a:lnTo>
                    <a:pt x="3442201" y="427014"/>
                  </a:lnTo>
                  <a:lnTo>
                    <a:pt x="3469907" y="421421"/>
                  </a:lnTo>
                  <a:lnTo>
                    <a:pt x="3492532" y="406169"/>
                  </a:lnTo>
                  <a:lnTo>
                    <a:pt x="3507786" y="383547"/>
                  </a:lnTo>
                  <a:lnTo>
                    <a:pt x="3513380" y="355845"/>
                  </a:lnTo>
                  <a:lnTo>
                    <a:pt x="3513380" y="71169"/>
                  </a:lnTo>
                  <a:lnTo>
                    <a:pt x="3507786" y="43466"/>
                  </a:lnTo>
                  <a:lnTo>
                    <a:pt x="3492532" y="20844"/>
                  </a:lnTo>
                  <a:lnTo>
                    <a:pt x="3469907" y="5592"/>
                  </a:lnTo>
                  <a:lnTo>
                    <a:pt x="3442201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83659" y="4309937"/>
              <a:ext cx="3513454" cy="427355"/>
            </a:xfrm>
            <a:custGeom>
              <a:avLst/>
              <a:gdLst/>
              <a:ahLst/>
              <a:cxnLst/>
              <a:rect l="l" t="t" r="r" b="b"/>
              <a:pathLst>
                <a:path w="3513454" h="427354">
                  <a:moveTo>
                    <a:pt x="0" y="71169"/>
                  </a:moveTo>
                  <a:lnTo>
                    <a:pt x="5593" y="43466"/>
                  </a:lnTo>
                  <a:lnTo>
                    <a:pt x="20847" y="20844"/>
                  </a:lnTo>
                  <a:lnTo>
                    <a:pt x="43472" y="5592"/>
                  </a:lnTo>
                  <a:lnTo>
                    <a:pt x="71178" y="0"/>
                  </a:lnTo>
                  <a:lnTo>
                    <a:pt x="3442201" y="0"/>
                  </a:lnTo>
                  <a:lnTo>
                    <a:pt x="3469907" y="5592"/>
                  </a:lnTo>
                  <a:lnTo>
                    <a:pt x="3492531" y="20844"/>
                  </a:lnTo>
                  <a:lnTo>
                    <a:pt x="3507785" y="43466"/>
                  </a:lnTo>
                  <a:lnTo>
                    <a:pt x="3513379" y="71169"/>
                  </a:lnTo>
                  <a:lnTo>
                    <a:pt x="3513379" y="355845"/>
                  </a:lnTo>
                  <a:lnTo>
                    <a:pt x="3507785" y="383547"/>
                  </a:lnTo>
                  <a:lnTo>
                    <a:pt x="3492531" y="406169"/>
                  </a:lnTo>
                  <a:lnTo>
                    <a:pt x="3469907" y="421421"/>
                  </a:lnTo>
                  <a:lnTo>
                    <a:pt x="3442201" y="427014"/>
                  </a:lnTo>
                  <a:lnTo>
                    <a:pt x="71178" y="427014"/>
                  </a:lnTo>
                  <a:lnTo>
                    <a:pt x="43472" y="421421"/>
                  </a:lnTo>
                  <a:lnTo>
                    <a:pt x="20847" y="406169"/>
                  </a:lnTo>
                  <a:lnTo>
                    <a:pt x="5593" y="383547"/>
                  </a:lnTo>
                  <a:lnTo>
                    <a:pt x="0" y="355845"/>
                  </a:lnTo>
                  <a:lnTo>
                    <a:pt x="0" y="71169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988630" y="4392700"/>
            <a:ext cx="10223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60" dirty="0">
                <a:solidFill>
                  <a:srgbClr val="FFFFFF"/>
                </a:solidFill>
                <a:latin typeface="Tahoma"/>
                <a:cs typeface="Tahoma"/>
              </a:rPr>
              <a:t>Instruction</a:t>
            </a:r>
            <a:endParaRPr sz="1500">
              <a:latin typeface="Tahoma"/>
              <a:cs typeface="Tahoma"/>
            </a:endParaRP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0887" y="4459349"/>
            <a:ext cx="104775" cy="136525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5160519" y="4392700"/>
            <a:ext cx="15290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1500" spc="-33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571382" y="3161802"/>
            <a:ext cx="3538220" cy="452120"/>
            <a:chOff x="3571382" y="3161802"/>
            <a:chExt cx="3538220" cy="452120"/>
          </a:xfrm>
        </p:grpSpPr>
        <p:sp>
          <p:nvSpPr>
            <p:cNvPr id="28" name="object 28"/>
            <p:cNvSpPr/>
            <p:nvPr/>
          </p:nvSpPr>
          <p:spPr>
            <a:xfrm>
              <a:off x="3583659" y="3174078"/>
              <a:ext cx="3513454" cy="427355"/>
            </a:xfrm>
            <a:custGeom>
              <a:avLst/>
              <a:gdLst/>
              <a:ahLst/>
              <a:cxnLst/>
              <a:rect l="l" t="t" r="r" b="b"/>
              <a:pathLst>
                <a:path w="3513454" h="427354">
                  <a:moveTo>
                    <a:pt x="3442201" y="0"/>
                  </a:moveTo>
                  <a:lnTo>
                    <a:pt x="71178" y="0"/>
                  </a:lnTo>
                  <a:lnTo>
                    <a:pt x="43472" y="5592"/>
                  </a:lnTo>
                  <a:lnTo>
                    <a:pt x="20847" y="20845"/>
                  </a:lnTo>
                  <a:lnTo>
                    <a:pt x="5593" y="43467"/>
                  </a:lnTo>
                  <a:lnTo>
                    <a:pt x="0" y="71169"/>
                  </a:lnTo>
                  <a:lnTo>
                    <a:pt x="0" y="355845"/>
                  </a:lnTo>
                  <a:lnTo>
                    <a:pt x="5593" y="383547"/>
                  </a:lnTo>
                  <a:lnTo>
                    <a:pt x="20847" y="406169"/>
                  </a:lnTo>
                  <a:lnTo>
                    <a:pt x="43472" y="421421"/>
                  </a:lnTo>
                  <a:lnTo>
                    <a:pt x="71178" y="427014"/>
                  </a:lnTo>
                  <a:lnTo>
                    <a:pt x="3442201" y="427014"/>
                  </a:lnTo>
                  <a:lnTo>
                    <a:pt x="3469907" y="421421"/>
                  </a:lnTo>
                  <a:lnTo>
                    <a:pt x="3492532" y="406169"/>
                  </a:lnTo>
                  <a:lnTo>
                    <a:pt x="3507786" y="383547"/>
                  </a:lnTo>
                  <a:lnTo>
                    <a:pt x="3513380" y="355845"/>
                  </a:lnTo>
                  <a:lnTo>
                    <a:pt x="3513380" y="71169"/>
                  </a:lnTo>
                  <a:lnTo>
                    <a:pt x="3507786" y="43467"/>
                  </a:lnTo>
                  <a:lnTo>
                    <a:pt x="3492532" y="20845"/>
                  </a:lnTo>
                  <a:lnTo>
                    <a:pt x="3469907" y="5592"/>
                  </a:lnTo>
                  <a:lnTo>
                    <a:pt x="3442201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83659" y="3174078"/>
              <a:ext cx="3513454" cy="427355"/>
            </a:xfrm>
            <a:custGeom>
              <a:avLst/>
              <a:gdLst/>
              <a:ahLst/>
              <a:cxnLst/>
              <a:rect l="l" t="t" r="r" b="b"/>
              <a:pathLst>
                <a:path w="3513454" h="427354">
                  <a:moveTo>
                    <a:pt x="0" y="71169"/>
                  </a:moveTo>
                  <a:lnTo>
                    <a:pt x="5593" y="43466"/>
                  </a:lnTo>
                  <a:lnTo>
                    <a:pt x="20847" y="20844"/>
                  </a:lnTo>
                  <a:lnTo>
                    <a:pt x="43472" y="5592"/>
                  </a:lnTo>
                  <a:lnTo>
                    <a:pt x="71178" y="0"/>
                  </a:lnTo>
                  <a:lnTo>
                    <a:pt x="3442201" y="0"/>
                  </a:lnTo>
                  <a:lnTo>
                    <a:pt x="3469907" y="5592"/>
                  </a:lnTo>
                  <a:lnTo>
                    <a:pt x="3492531" y="20844"/>
                  </a:lnTo>
                  <a:lnTo>
                    <a:pt x="3507785" y="43466"/>
                  </a:lnTo>
                  <a:lnTo>
                    <a:pt x="3513379" y="71169"/>
                  </a:lnTo>
                  <a:lnTo>
                    <a:pt x="3513379" y="355845"/>
                  </a:lnTo>
                  <a:lnTo>
                    <a:pt x="3507785" y="383547"/>
                  </a:lnTo>
                  <a:lnTo>
                    <a:pt x="3492531" y="406169"/>
                  </a:lnTo>
                  <a:lnTo>
                    <a:pt x="3469907" y="421421"/>
                  </a:lnTo>
                  <a:lnTo>
                    <a:pt x="3442201" y="427014"/>
                  </a:lnTo>
                  <a:lnTo>
                    <a:pt x="71178" y="427014"/>
                  </a:lnTo>
                  <a:lnTo>
                    <a:pt x="43472" y="421421"/>
                  </a:lnTo>
                  <a:lnTo>
                    <a:pt x="20847" y="406169"/>
                  </a:lnTo>
                  <a:lnTo>
                    <a:pt x="5593" y="383547"/>
                  </a:lnTo>
                  <a:lnTo>
                    <a:pt x="0" y="355845"/>
                  </a:lnTo>
                  <a:lnTo>
                    <a:pt x="0" y="71169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8052494" y="3988489"/>
            <a:ext cx="229235" cy="2180590"/>
            <a:chOff x="8052494" y="3988489"/>
            <a:chExt cx="229235" cy="2180590"/>
          </a:xfrm>
        </p:grpSpPr>
        <p:sp>
          <p:nvSpPr>
            <p:cNvPr id="31" name="object 31"/>
            <p:cNvSpPr/>
            <p:nvPr/>
          </p:nvSpPr>
          <p:spPr>
            <a:xfrm>
              <a:off x="8057951" y="3993946"/>
              <a:ext cx="217804" cy="2169795"/>
            </a:xfrm>
            <a:custGeom>
              <a:avLst/>
              <a:gdLst/>
              <a:ahLst/>
              <a:cxnLst/>
              <a:rect l="l" t="t" r="r" b="b"/>
              <a:pathLst>
                <a:path w="217804" h="2169795">
                  <a:moveTo>
                    <a:pt x="181504" y="0"/>
                  </a:moveTo>
                  <a:lnTo>
                    <a:pt x="36301" y="0"/>
                  </a:lnTo>
                  <a:lnTo>
                    <a:pt x="22171" y="2852"/>
                  </a:lnTo>
                  <a:lnTo>
                    <a:pt x="10632" y="10631"/>
                  </a:lnTo>
                  <a:lnTo>
                    <a:pt x="2852" y="22168"/>
                  </a:lnTo>
                  <a:lnTo>
                    <a:pt x="0" y="36296"/>
                  </a:lnTo>
                  <a:lnTo>
                    <a:pt x="0" y="2132938"/>
                  </a:lnTo>
                  <a:lnTo>
                    <a:pt x="2852" y="2147066"/>
                  </a:lnTo>
                  <a:lnTo>
                    <a:pt x="10632" y="2158603"/>
                  </a:lnTo>
                  <a:lnTo>
                    <a:pt x="22171" y="2166382"/>
                  </a:lnTo>
                  <a:lnTo>
                    <a:pt x="36301" y="2169234"/>
                  </a:lnTo>
                  <a:lnTo>
                    <a:pt x="181504" y="2169234"/>
                  </a:lnTo>
                  <a:lnTo>
                    <a:pt x="195634" y="2166382"/>
                  </a:lnTo>
                  <a:lnTo>
                    <a:pt x="207173" y="2158603"/>
                  </a:lnTo>
                  <a:lnTo>
                    <a:pt x="214953" y="2147066"/>
                  </a:lnTo>
                  <a:lnTo>
                    <a:pt x="217806" y="2132938"/>
                  </a:lnTo>
                  <a:lnTo>
                    <a:pt x="217806" y="36296"/>
                  </a:lnTo>
                  <a:lnTo>
                    <a:pt x="214953" y="22168"/>
                  </a:lnTo>
                  <a:lnTo>
                    <a:pt x="207173" y="10631"/>
                  </a:lnTo>
                  <a:lnTo>
                    <a:pt x="195634" y="2852"/>
                  </a:lnTo>
                  <a:lnTo>
                    <a:pt x="181504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057951" y="3993946"/>
              <a:ext cx="217804" cy="2169795"/>
            </a:xfrm>
            <a:custGeom>
              <a:avLst/>
              <a:gdLst/>
              <a:ahLst/>
              <a:cxnLst/>
              <a:rect l="l" t="t" r="r" b="b"/>
              <a:pathLst>
                <a:path w="217804" h="2169795">
                  <a:moveTo>
                    <a:pt x="0" y="36296"/>
                  </a:moveTo>
                  <a:lnTo>
                    <a:pt x="2852" y="22168"/>
                  </a:lnTo>
                  <a:lnTo>
                    <a:pt x="10632" y="10630"/>
                  </a:lnTo>
                  <a:lnTo>
                    <a:pt x="22171" y="2852"/>
                  </a:lnTo>
                  <a:lnTo>
                    <a:pt x="36301" y="0"/>
                  </a:lnTo>
                  <a:lnTo>
                    <a:pt x="181504" y="0"/>
                  </a:lnTo>
                  <a:lnTo>
                    <a:pt x="195634" y="2852"/>
                  </a:lnTo>
                  <a:lnTo>
                    <a:pt x="207173" y="10630"/>
                  </a:lnTo>
                  <a:lnTo>
                    <a:pt x="214953" y="22168"/>
                  </a:lnTo>
                  <a:lnTo>
                    <a:pt x="217806" y="36296"/>
                  </a:lnTo>
                  <a:lnTo>
                    <a:pt x="217806" y="2132938"/>
                  </a:lnTo>
                  <a:lnTo>
                    <a:pt x="214953" y="2147066"/>
                  </a:lnTo>
                  <a:lnTo>
                    <a:pt x="207173" y="2158603"/>
                  </a:lnTo>
                  <a:lnTo>
                    <a:pt x="195634" y="2166382"/>
                  </a:lnTo>
                  <a:lnTo>
                    <a:pt x="181504" y="2169234"/>
                  </a:lnTo>
                  <a:lnTo>
                    <a:pt x="36301" y="2169234"/>
                  </a:lnTo>
                  <a:lnTo>
                    <a:pt x="22171" y="2166382"/>
                  </a:lnTo>
                  <a:lnTo>
                    <a:pt x="10632" y="2158603"/>
                  </a:lnTo>
                  <a:lnTo>
                    <a:pt x="2852" y="2147066"/>
                  </a:lnTo>
                  <a:lnTo>
                    <a:pt x="0" y="2132938"/>
                  </a:lnTo>
                  <a:lnTo>
                    <a:pt x="0" y="36296"/>
                  </a:lnTo>
                  <a:close/>
                </a:path>
              </a:pathLst>
            </a:custGeom>
            <a:ln w="1091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427056" y="4618221"/>
            <a:ext cx="961390" cy="73914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500" b="1" spc="-70" dirty="0">
                <a:solidFill>
                  <a:srgbClr val="CA41C7"/>
                </a:solidFill>
                <a:latin typeface="Tahoma"/>
                <a:cs typeface="Tahoma"/>
              </a:rPr>
              <a:t>Image</a:t>
            </a: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395213" y="2818471"/>
            <a:ext cx="229235" cy="3555365"/>
            <a:chOff x="2395213" y="2818471"/>
            <a:chExt cx="229235" cy="3555365"/>
          </a:xfrm>
        </p:grpSpPr>
        <p:sp>
          <p:nvSpPr>
            <p:cNvPr id="35" name="object 35"/>
            <p:cNvSpPr/>
            <p:nvPr/>
          </p:nvSpPr>
          <p:spPr>
            <a:xfrm>
              <a:off x="2400670" y="2823928"/>
              <a:ext cx="217804" cy="3544570"/>
            </a:xfrm>
            <a:custGeom>
              <a:avLst/>
              <a:gdLst/>
              <a:ahLst/>
              <a:cxnLst/>
              <a:rect l="l" t="t" r="r" b="b"/>
              <a:pathLst>
                <a:path w="217805" h="3544570">
                  <a:moveTo>
                    <a:pt x="181505" y="0"/>
                  </a:moveTo>
                  <a:lnTo>
                    <a:pt x="36300" y="0"/>
                  </a:lnTo>
                  <a:lnTo>
                    <a:pt x="22170" y="2852"/>
                  </a:lnTo>
                  <a:lnTo>
                    <a:pt x="10632" y="10630"/>
                  </a:lnTo>
                  <a:lnTo>
                    <a:pt x="2852" y="22166"/>
                  </a:lnTo>
                  <a:lnTo>
                    <a:pt x="0" y="36294"/>
                  </a:lnTo>
                  <a:lnTo>
                    <a:pt x="0" y="3507925"/>
                  </a:lnTo>
                  <a:lnTo>
                    <a:pt x="2852" y="3522053"/>
                  </a:lnTo>
                  <a:lnTo>
                    <a:pt x="10632" y="3533590"/>
                  </a:lnTo>
                  <a:lnTo>
                    <a:pt x="22170" y="3541368"/>
                  </a:lnTo>
                  <a:lnTo>
                    <a:pt x="36300" y="3544220"/>
                  </a:lnTo>
                  <a:lnTo>
                    <a:pt x="181505" y="3544220"/>
                  </a:lnTo>
                  <a:lnTo>
                    <a:pt x="195635" y="3541368"/>
                  </a:lnTo>
                  <a:lnTo>
                    <a:pt x="207174" y="3533590"/>
                  </a:lnTo>
                  <a:lnTo>
                    <a:pt x="214953" y="3522053"/>
                  </a:lnTo>
                  <a:lnTo>
                    <a:pt x="217806" y="3507925"/>
                  </a:lnTo>
                  <a:lnTo>
                    <a:pt x="217806" y="36294"/>
                  </a:lnTo>
                  <a:lnTo>
                    <a:pt x="214953" y="22166"/>
                  </a:lnTo>
                  <a:lnTo>
                    <a:pt x="207174" y="10630"/>
                  </a:lnTo>
                  <a:lnTo>
                    <a:pt x="195635" y="2852"/>
                  </a:lnTo>
                  <a:lnTo>
                    <a:pt x="181505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00670" y="2823928"/>
              <a:ext cx="217804" cy="3544570"/>
            </a:xfrm>
            <a:custGeom>
              <a:avLst/>
              <a:gdLst/>
              <a:ahLst/>
              <a:cxnLst/>
              <a:rect l="l" t="t" r="r" b="b"/>
              <a:pathLst>
                <a:path w="217805" h="3544570">
                  <a:moveTo>
                    <a:pt x="0" y="36294"/>
                  </a:moveTo>
                  <a:lnTo>
                    <a:pt x="2852" y="22167"/>
                  </a:lnTo>
                  <a:lnTo>
                    <a:pt x="10632" y="10630"/>
                  </a:lnTo>
                  <a:lnTo>
                    <a:pt x="22170" y="2852"/>
                  </a:lnTo>
                  <a:lnTo>
                    <a:pt x="36300" y="0"/>
                  </a:lnTo>
                  <a:lnTo>
                    <a:pt x="181505" y="0"/>
                  </a:lnTo>
                  <a:lnTo>
                    <a:pt x="195635" y="2852"/>
                  </a:lnTo>
                  <a:lnTo>
                    <a:pt x="207173" y="10630"/>
                  </a:lnTo>
                  <a:lnTo>
                    <a:pt x="214953" y="22167"/>
                  </a:lnTo>
                  <a:lnTo>
                    <a:pt x="217806" y="36294"/>
                  </a:lnTo>
                  <a:lnTo>
                    <a:pt x="217806" y="3507926"/>
                  </a:lnTo>
                  <a:lnTo>
                    <a:pt x="214953" y="3522053"/>
                  </a:lnTo>
                  <a:lnTo>
                    <a:pt x="207173" y="3533590"/>
                  </a:lnTo>
                  <a:lnTo>
                    <a:pt x="195635" y="3541369"/>
                  </a:lnTo>
                  <a:lnTo>
                    <a:pt x="181505" y="3544221"/>
                  </a:lnTo>
                  <a:lnTo>
                    <a:pt x="36300" y="3544221"/>
                  </a:lnTo>
                  <a:lnTo>
                    <a:pt x="22170" y="3541369"/>
                  </a:lnTo>
                  <a:lnTo>
                    <a:pt x="10632" y="3533590"/>
                  </a:lnTo>
                  <a:lnTo>
                    <a:pt x="2852" y="3522053"/>
                  </a:lnTo>
                  <a:lnTo>
                    <a:pt x="0" y="3507926"/>
                  </a:lnTo>
                  <a:lnTo>
                    <a:pt x="0" y="36294"/>
                  </a:lnTo>
                  <a:close/>
                </a:path>
              </a:pathLst>
            </a:custGeom>
            <a:ln w="1091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072875" y="4212837"/>
            <a:ext cx="1047115" cy="74485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500" b="1" spc="-15" dirty="0">
                <a:solidFill>
                  <a:srgbClr val="FA923F"/>
                </a:solidFill>
                <a:latin typeface="Tahoma"/>
                <a:cs typeface="Tahoma"/>
              </a:rPr>
              <a:t>Container</a:t>
            </a: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500" spc="2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500" spc="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457839" y="2372462"/>
            <a:ext cx="3765550" cy="641985"/>
            <a:chOff x="3457839" y="2372462"/>
            <a:chExt cx="3765550" cy="641985"/>
          </a:xfrm>
        </p:grpSpPr>
        <p:sp>
          <p:nvSpPr>
            <p:cNvPr id="39" name="object 39"/>
            <p:cNvSpPr/>
            <p:nvPr/>
          </p:nvSpPr>
          <p:spPr>
            <a:xfrm>
              <a:off x="3470116" y="2384739"/>
              <a:ext cx="3740785" cy="617220"/>
            </a:xfrm>
            <a:custGeom>
              <a:avLst/>
              <a:gdLst/>
              <a:ahLst/>
              <a:cxnLst/>
              <a:rect l="l" t="t" r="r" b="b"/>
              <a:pathLst>
                <a:path w="3740784" h="617219">
                  <a:moveTo>
                    <a:pt x="3637629" y="0"/>
                  </a:moveTo>
                  <a:lnTo>
                    <a:pt x="102838" y="0"/>
                  </a:lnTo>
                  <a:lnTo>
                    <a:pt x="62808" y="8080"/>
                  </a:lnTo>
                  <a:lnTo>
                    <a:pt x="30120" y="30116"/>
                  </a:lnTo>
                  <a:lnTo>
                    <a:pt x="8081" y="62801"/>
                  </a:lnTo>
                  <a:lnTo>
                    <a:pt x="0" y="102825"/>
                  </a:lnTo>
                  <a:lnTo>
                    <a:pt x="0" y="514121"/>
                  </a:lnTo>
                  <a:lnTo>
                    <a:pt x="8081" y="554145"/>
                  </a:lnTo>
                  <a:lnTo>
                    <a:pt x="30120" y="586829"/>
                  </a:lnTo>
                  <a:lnTo>
                    <a:pt x="62808" y="608865"/>
                  </a:lnTo>
                  <a:lnTo>
                    <a:pt x="102838" y="616945"/>
                  </a:lnTo>
                  <a:lnTo>
                    <a:pt x="3637629" y="616945"/>
                  </a:lnTo>
                  <a:lnTo>
                    <a:pt x="3677658" y="608865"/>
                  </a:lnTo>
                  <a:lnTo>
                    <a:pt x="3710346" y="586829"/>
                  </a:lnTo>
                  <a:lnTo>
                    <a:pt x="3732385" y="554145"/>
                  </a:lnTo>
                  <a:lnTo>
                    <a:pt x="3740467" y="514121"/>
                  </a:lnTo>
                  <a:lnTo>
                    <a:pt x="3740467" y="102825"/>
                  </a:lnTo>
                  <a:lnTo>
                    <a:pt x="3732385" y="62801"/>
                  </a:lnTo>
                  <a:lnTo>
                    <a:pt x="3710346" y="30116"/>
                  </a:lnTo>
                  <a:lnTo>
                    <a:pt x="3677658" y="8080"/>
                  </a:lnTo>
                  <a:lnTo>
                    <a:pt x="3637629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70116" y="2384739"/>
              <a:ext cx="3740785" cy="617220"/>
            </a:xfrm>
            <a:custGeom>
              <a:avLst/>
              <a:gdLst/>
              <a:ahLst/>
              <a:cxnLst/>
              <a:rect l="l" t="t" r="r" b="b"/>
              <a:pathLst>
                <a:path w="3740784" h="617219">
                  <a:moveTo>
                    <a:pt x="0" y="102824"/>
                  </a:moveTo>
                  <a:lnTo>
                    <a:pt x="8081" y="62800"/>
                  </a:lnTo>
                  <a:lnTo>
                    <a:pt x="30120" y="30116"/>
                  </a:lnTo>
                  <a:lnTo>
                    <a:pt x="62809" y="8080"/>
                  </a:lnTo>
                  <a:lnTo>
                    <a:pt x="102838" y="0"/>
                  </a:lnTo>
                  <a:lnTo>
                    <a:pt x="3637629" y="0"/>
                  </a:lnTo>
                  <a:lnTo>
                    <a:pt x="3677658" y="8080"/>
                  </a:lnTo>
                  <a:lnTo>
                    <a:pt x="3710347" y="30116"/>
                  </a:lnTo>
                  <a:lnTo>
                    <a:pt x="3732386" y="62800"/>
                  </a:lnTo>
                  <a:lnTo>
                    <a:pt x="3740467" y="102824"/>
                  </a:lnTo>
                  <a:lnTo>
                    <a:pt x="3740467" y="514120"/>
                  </a:lnTo>
                  <a:lnTo>
                    <a:pt x="3732386" y="554144"/>
                  </a:lnTo>
                  <a:lnTo>
                    <a:pt x="3710347" y="586828"/>
                  </a:lnTo>
                  <a:lnTo>
                    <a:pt x="3677658" y="608865"/>
                  </a:lnTo>
                  <a:lnTo>
                    <a:pt x="3637629" y="616945"/>
                  </a:lnTo>
                  <a:lnTo>
                    <a:pt x="102838" y="616945"/>
                  </a:lnTo>
                  <a:lnTo>
                    <a:pt x="62809" y="608865"/>
                  </a:lnTo>
                  <a:lnTo>
                    <a:pt x="30120" y="586828"/>
                  </a:lnTo>
                  <a:lnTo>
                    <a:pt x="8081" y="554144"/>
                  </a:lnTo>
                  <a:lnTo>
                    <a:pt x="0" y="514120"/>
                  </a:lnTo>
                  <a:lnTo>
                    <a:pt x="0" y="102824"/>
                  </a:lnTo>
                  <a:close/>
                </a:path>
              </a:pathLst>
            </a:custGeom>
            <a:ln w="24553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627102" y="2445027"/>
            <a:ext cx="3423920" cy="1064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500" spc="114" dirty="0">
                <a:solidFill>
                  <a:srgbClr val="4F4F4F"/>
                </a:solidFill>
                <a:latin typeface="Verdana"/>
                <a:cs typeface="Verdana"/>
              </a:rPr>
              <a:t>W</a:t>
            </a:r>
            <a:r>
              <a:rPr sz="1500" spc="65" dirty="0">
                <a:solidFill>
                  <a:srgbClr val="4F4F4F"/>
                </a:solidFill>
                <a:latin typeface="Verdana"/>
                <a:cs typeface="Verdana"/>
              </a:rPr>
              <a:t>h</a:t>
            </a:r>
            <a:r>
              <a:rPr sz="1500" spc="-60" dirty="0">
                <a:solidFill>
                  <a:srgbClr val="4F4F4F"/>
                </a:solidFill>
                <a:latin typeface="Verdana"/>
                <a:cs typeface="Verdana"/>
              </a:rPr>
              <a:t>e</a:t>
            </a:r>
            <a:r>
              <a:rPr sz="1500" spc="-75" dirty="0">
                <a:solidFill>
                  <a:srgbClr val="4F4F4F"/>
                </a:solidFill>
                <a:latin typeface="Verdana"/>
                <a:cs typeface="Verdana"/>
              </a:rPr>
              <a:t>n</a:t>
            </a:r>
            <a:r>
              <a:rPr sz="1500" spc="-95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500" spc="-75" dirty="0">
                <a:solidFill>
                  <a:srgbClr val="4F4F4F"/>
                </a:solidFill>
                <a:latin typeface="Verdana"/>
                <a:cs typeface="Verdana"/>
              </a:rPr>
              <a:t>y</a:t>
            </a:r>
            <a:r>
              <a:rPr sz="1500" spc="-35" dirty="0">
                <a:solidFill>
                  <a:srgbClr val="4F4F4F"/>
                </a:solidFill>
                <a:latin typeface="Verdana"/>
                <a:cs typeface="Verdana"/>
              </a:rPr>
              <a:t>o</a:t>
            </a:r>
            <a:r>
              <a:rPr sz="1500" spc="-85" dirty="0">
                <a:solidFill>
                  <a:srgbClr val="4F4F4F"/>
                </a:solidFill>
                <a:latin typeface="Verdana"/>
                <a:cs typeface="Verdana"/>
              </a:rPr>
              <a:t>u</a:t>
            </a:r>
            <a:r>
              <a:rPr sz="1500" spc="-95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500" spc="-85" dirty="0">
                <a:solidFill>
                  <a:srgbClr val="4F4F4F"/>
                </a:solidFill>
                <a:latin typeface="Verdana"/>
                <a:cs typeface="Verdana"/>
              </a:rPr>
              <a:t>r</a:t>
            </a:r>
            <a:r>
              <a:rPr sz="1500" spc="-60" dirty="0">
                <a:solidFill>
                  <a:srgbClr val="4F4F4F"/>
                </a:solidFill>
                <a:latin typeface="Verdana"/>
                <a:cs typeface="Verdana"/>
              </a:rPr>
              <a:t>e</a:t>
            </a:r>
            <a:r>
              <a:rPr sz="1500" spc="-20" dirty="0">
                <a:solidFill>
                  <a:srgbClr val="4F4F4F"/>
                </a:solidFill>
                <a:latin typeface="Verdana"/>
                <a:cs typeface="Verdana"/>
              </a:rPr>
              <a:t>-</a:t>
            </a:r>
            <a:r>
              <a:rPr sz="1500" spc="-40" dirty="0">
                <a:solidFill>
                  <a:srgbClr val="4F4F4F"/>
                </a:solidFill>
                <a:latin typeface="Verdana"/>
                <a:cs typeface="Verdana"/>
              </a:rPr>
              <a:t>b</a:t>
            </a:r>
            <a:r>
              <a:rPr sz="1500" spc="-35" dirty="0">
                <a:solidFill>
                  <a:srgbClr val="4F4F4F"/>
                </a:solidFill>
                <a:latin typeface="Verdana"/>
                <a:cs typeface="Verdana"/>
              </a:rPr>
              <a:t>u</a:t>
            </a:r>
            <a:r>
              <a:rPr sz="1500" spc="-50" dirty="0">
                <a:solidFill>
                  <a:srgbClr val="4F4F4F"/>
                </a:solidFill>
                <a:latin typeface="Verdana"/>
                <a:cs typeface="Verdana"/>
              </a:rPr>
              <a:t>il</a:t>
            </a:r>
            <a:r>
              <a:rPr sz="1500" spc="-35" dirty="0">
                <a:solidFill>
                  <a:srgbClr val="4F4F4F"/>
                </a:solidFill>
                <a:latin typeface="Verdana"/>
                <a:cs typeface="Verdana"/>
              </a:rPr>
              <a:t>d</a:t>
            </a:r>
            <a:r>
              <a:rPr sz="1500" spc="-100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4F4F4F"/>
                </a:solidFill>
                <a:latin typeface="Verdana"/>
                <a:cs typeface="Verdana"/>
              </a:rPr>
              <a:t>a</a:t>
            </a:r>
            <a:r>
              <a:rPr sz="1500" spc="-40" dirty="0">
                <a:solidFill>
                  <a:srgbClr val="4F4F4F"/>
                </a:solidFill>
                <a:latin typeface="Verdana"/>
                <a:cs typeface="Verdana"/>
              </a:rPr>
              <a:t>n</a:t>
            </a:r>
            <a:r>
              <a:rPr sz="1500" spc="-95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4F4F4F"/>
                </a:solidFill>
                <a:latin typeface="Verdana"/>
                <a:cs typeface="Verdana"/>
              </a:rPr>
              <a:t>i</a:t>
            </a:r>
            <a:r>
              <a:rPr sz="1500" spc="-100" dirty="0">
                <a:solidFill>
                  <a:srgbClr val="4F4F4F"/>
                </a:solidFill>
                <a:latin typeface="Verdana"/>
                <a:cs typeface="Verdana"/>
              </a:rPr>
              <a:t>m</a:t>
            </a:r>
            <a:r>
              <a:rPr sz="1500" spc="5" dirty="0">
                <a:solidFill>
                  <a:srgbClr val="4F4F4F"/>
                </a:solidFill>
                <a:latin typeface="Verdana"/>
                <a:cs typeface="Verdana"/>
              </a:rPr>
              <a:t>a</a:t>
            </a:r>
            <a:r>
              <a:rPr sz="1500" spc="10" dirty="0">
                <a:solidFill>
                  <a:srgbClr val="4F4F4F"/>
                </a:solidFill>
                <a:latin typeface="Verdana"/>
                <a:cs typeface="Verdana"/>
              </a:rPr>
              <a:t>g</a:t>
            </a:r>
            <a:r>
              <a:rPr sz="1500" spc="-60" dirty="0">
                <a:solidFill>
                  <a:srgbClr val="4F4F4F"/>
                </a:solidFill>
                <a:latin typeface="Verdana"/>
                <a:cs typeface="Verdana"/>
              </a:rPr>
              <a:t>e</a:t>
            </a:r>
            <a:r>
              <a:rPr sz="1500" spc="-200" dirty="0">
                <a:solidFill>
                  <a:srgbClr val="4F4F4F"/>
                </a:solidFill>
                <a:latin typeface="Verdana"/>
                <a:cs typeface="Verdana"/>
              </a:rPr>
              <a:t>,</a:t>
            </a:r>
            <a:r>
              <a:rPr sz="1500" spc="-114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4F4F4F"/>
                </a:solidFill>
                <a:latin typeface="Verdana"/>
                <a:cs typeface="Verdana"/>
              </a:rPr>
              <a:t>o</a:t>
            </a:r>
            <a:r>
              <a:rPr sz="1500" spc="-50" dirty="0">
                <a:solidFill>
                  <a:srgbClr val="4F4F4F"/>
                </a:solidFill>
                <a:latin typeface="Verdana"/>
                <a:cs typeface="Verdana"/>
              </a:rPr>
              <a:t>nl</a:t>
            </a:r>
            <a:r>
              <a:rPr sz="1500" spc="-95" dirty="0">
                <a:solidFill>
                  <a:srgbClr val="4F4F4F"/>
                </a:solidFill>
                <a:latin typeface="Verdana"/>
                <a:cs typeface="Verdana"/>
              </a:rPr>
              <a:t>y</a:t>
            </a:r>
            <a:r>
              <a:rPr sz="1500" spc="-105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4F4F4F"/>
                </a:solidFill>
                <a:latin typeface="Verdana"/>
                <a:cs typeface="Verdana"/>
              </a:rPr>
              <a:t>t</a:t>
            </a:r>
            <a:r>
              <a:rPr sz="1500" spc="-50" dirty="0">
                <a:solidFill>
                  <a:srgbClr val="4F4F4F"/>
                </a:solidFill>
                <a:latin typeface="Verdana"/>
                <a:cs typeface="Verdana"/>
              </a:rPr>
              <a:t>h</a:t>
            </a:r>
            <a:r>
              <a:rPr sz="1500" spc="-60" dirty="0">
                <a:solidFill>
                  <a:srgbClr val="4F4F4F"/>
                </a:solidFill>
                <a:latin typeface="Verdana"/>
                <a:cs typeface="Verdana"/>
              </a:rPr>
              <a:t>e  </a:t>
            </a:r>
            <a:r>
              <a:rPr sz="1500" spc="-15" dirty="0">
                <a:solidFill>
                  <a:srgbClr val="4F4F4F"/>
                </a:solidFill>
                <a:latin typeface="Verdana"/>
                <a:cs typeface="Verdana"/>
              </a:rPr>
              <a:t>l</a:t>
            </a:r>
            <a:r>
              <a:rPr sz="1500" spc="-20" dirty="0">
                <a:solidFill>
                  <a:srgbClr val="4F4F4F"/>
                </a:solidFill>
                <a:latin typeface="Verdana"/>
                <a:cs typeface="Verdana"/>
              </a:rPr>
              <a:t>a</a:t>
            </a:r>
            <a:r>
              <a:rPr sz="1500" spc="-75" dirty="0">
                <a:solidFill>
                  <a:srgbClr val="4F4F4F"/>
                </a:solidFill>
                <a:latin typeface="Verdana"/>
                <a:cs typeface="Verdana"/>
              </a:rPr>
              <a:t>y</a:t>
            </a:r>
            <a:r>
              <a:rPr sz="1500" spc="-60" dirty="0">
                <a:solidFill>
                  <a:srgbClr val="4F4F4F"/>
                </a:solidFill>
                <a:latin typeface="Verdana"/>
                <a:cs typeface="Verdana"/>
              </a:rPr>
              <a:t>e</a:t>
            </a:r>
            <a:r>
              <a:rPr sz="1500" spc="-85" dirty="0">
                <a:solidFill>
                  <a:srgbClr val="4F4F4F"/>
                </a:solidFill>
                <a:latin typeface="Verdana"/>
                <a:cs typeface="Verdana"/>
              </a:rPr>
              <a:t>r</a:t>
            </a:r>
            <a:r>
              <a:rPr sz="1500" spc="-40" dirty="0">
                <a:solidFill>
                  <a:srgbClr val="4F4F4F"/>
                </a:solidFill>
                <a:latin typeface="Verdana"/>
                <a:cs typeface="Verdana"/>
              </a:rPr>
              <a:t>s</a:t>
            </a:r>
            <a:r>
              <a:rPr sz="1500" spc="-100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4F4F4F"/>
                </a:solidFill>
                <a:latin typeface="Verdana"/>
                <a:cs typeface="Verdana"/>
              </a:rPr>
              <a:t>t</a:t>
            </a:r>
            <a:r>
              <a:rPr sz="1500" spc="-55" dirty="0">
                <a:solidFill>
                  <a:srgbClr val="4F4F4F"/>
                </a:solidFill>
                <a:latin typeface="Verdana"/>
                <a:cs typeface="Verdana"/>
              </a:rPr>
              <a:t>h</a:t>
            </a:r>
            <a:r>
              <a:rPr sz="1500" spc="15" dirty="0">
                <a:solidFill>
                  <a:srgbClr val="4F4F4F"/>
                </a:solidFill>
                <a:latin typeface="Verdana"/>
                <a:cs typeface="Verdana"/>
              </a:rPr>
              <a:t>a</a:t>
            </a:r>
            <a:r>
              <a:rPr sz="1500" spc="-70" dirty="0">
                <a:solidFill>
                  <a:srgbClr val="4F4F4F"/>
                </a:solidFill>
                <a:latin typeface="Verdana"/>
                <a:cs typeface="Verdana"/>
              </a:rPr>
              <a:t>t</a:t>
            </a:r>
            <a:r>
              <a:rPr sz="1500" spc="-110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4F4F4F"/>
                </a:solidFill>
                <a:latin typeface="Verdana"/>
                <a:cs typeface="Verdana"/>
              </a:rPr>
              <a:t>c</a:t>
            </a:r>
            <a:r>
              <a:rPr sz="1500" spc="-55" dirty="0">
                <a:solidFill>
                  <a:srgbClr val="4F4F4F"/>
                </a:solidFill>
                <a:latin typeface="Verdana"/>
                <a:cs typeface="Verdana"/>
              </a:rPr>
              <a:t>h</a:t>
            </a:r>
            <a:r>
              <a:rPr sz="1500" spc="15" dirty="0">
                <a:solidFill>
                  <a:srgbClr val="4F4F4F"/>
                </a:solidFill>
                <a:latin typeface="Verdana"/>
                <a:cs typeface="Verdana"/>
              </a:rPr>
              <a:t>a</a:t>
            </a:r>
            <a:r>
              <a:rPr sz="1500" spc="-55" dirty="0">
                <a:solidFill>
                  <a:srgbClr val="4F4F4F"/>
                </a:solidFill>
                <a:latin typeface="Verdana"/>
                <a:cs typeface="Verdana"/>
              </a:rPr>
              <a:t>n</a:t>
            </a:r>
            <a:r>
              <a:rPr sz="1500" spc="-5" dirty="0">
                <a:solidFill>
                  <a:srgbClr val="4F4F4F"/>
                </a:solidFill>
                <a:latin typeface="Verdana"/>
                <a:cs typeface="Verdana"/>
              </a:rPr>
              <a:t>g</a:t>
            </a:r>
            <a:r>
              <a:rPr sz="1500" spc="-60" dirty="0">
                <a:solidFill>
                  <a:srgbClr val="4F4F4F"/>
                </a:solidFill>
                <a:latin typeface="Verdana"/>
                <a:cs typeface="Verdana"/>
              </a:rPr>
              <a:t>e</a:t>
            </a:r>
            <a:r>
              <a:rPr sz="1500" spc="-35" dirty="0">
                <a:solidFill>
                  <a:srgbClr val="4F4F4F"/>
                </a:solidFill>
                <a:latin typeface="Verdana"/>
                <a:cs typeface="Verdana"/>
              </a:rPr>
              <a:t>d</a:t>
            </a:r>
            <a:r>
              <a:rPr sz="1500" spc="-100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500" spc="110" dirty="0">
                <a:solidFill>
                  <a:srgbClr val="4F4F4F"/>
                </a:solidFill>
                <a:latin typeface="Verdana"/>
                <a:cs typeface="Verdana"/>
              </a:rPr>
              <a:t>w</a:t>
            </a:r>
            <a:r>
              <a:rPr sz="1500" spc="-50" dirty="0">
                <a:solidFill>
                  <a:srgbClr val="4F4F4F"/>
                </a:solidFill>
                <a:latin typeface="Verdana"/>
                <a:cs typeface="Verdana"/>
              </a:rPr>
              <a:t>il</a:t>
            </a:r>
            <a:r>
              <a:rPr sz="1500" spc="-55" dirty="0">
                <a:solidFill>
                  <a:srgbClr val="4F4F4F"/>
                </a:solidFill>
                <a:latin typeface="Verdana"/>
                <a:cs typeface="Verdana"/>
              </a:rPr>
              <a:t>l</a:t>
            </a:r>
            <a:r>
              <a:rPr sz="1500" spc="-114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4F4F4F"/>
                </a:solidFill>
                <a:latin typeface="Verdana"/>
                <a:cs typeface="Verdana"/>
              </a:rPr>
              <a:t>b</a:t>
            </a:r>
            <a:r>
              <a:rPr sz="1500" spc="-80" dirty="0">
                <a:solidFill>
                  <a:srgbClr val="4F4F4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500" spc="-85" dirty="0">
                <a:solidFill>
                  <a:srgbClr val="4F4F4F"/>
                </a:solidFill>
                <a:latin typeface="Verdana"/>
                <a:cs typeface="Verdana"/>
              </a:rPr>
              <a:t>r</a:t>
            </a:r>
            <a:r>
              <a:rPr sz="1500" spc="-65" dirty="0">
                <a:solidFill>
                  <a:srgbClr val="4F4F4F"/>
                </a:solidFill>
                <a:latin typeface="Verdana"/>
                <a:cs typeface="Verdana"/>
              </a:rPr>
              <a:t>e</a:t>
            </a:r>
            <a:r>
              <a:rPr sz="1500" spc="-20" dirty="0">
                <a:solidFill>
                  <a:srgbClr val="4F4F4F"/>
                </a:solidFill>
                <a:latin typeface="Verdana"/>
                <a:cs typeface="Verdana"/>
              </a:rPr>
              <a:t>-</a:t>
            </a:r>
            <a:r>
              <a:rPr sz="1500" spc="-40" dirty="0">
                <a:solidFill>
                  <a:srgbClr val="4F4F4F"/>
                </a:solidFill>
                <a:latin typeface="Verdana"/>
                <a:cs typeface="Verdana"/>
              </a:rPr>
              <a:t>b</a:t>
            </a:r>
            <a:r>
              <a:rPr sz="1500" spc="-35" dirty="0">
                <a:solidFill>
                  <a:srgbClr val="4F4F4F"/>
                </a:solidFill>
                <a:latin typeface="Verdana"/>
                <a:cs typeface="Verdana"/>
              </a:rPr>
              <a:t>u</a:t>
            </a:r>
            <a:r>
              <a:rPr sz="1500" spc="-50" dirty="0">
                <a:solidFill>
                  <a:srgbClr val="4F4F4F"/>
                </a:solidFill>
                <a:latin typeface="Verdana"/>
                <a:cs typeface="Verdana"/>
              </a:rPr>
              <a:t>il</a:t>
            </a:r>
            <a:r>
              <a:rPr sz="1500" spc="-70" dirty="0">
                <a:solidFill>
                  <a:srgbClr val="4F4F4F"/>
                </a:solidFill>
                <a:latin typeface="Verdana"/>
                <a:cs typeface="Verdana"/>
              </a:rPr>
              <a:t>t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Co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500" spc="2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500" spc="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te</a:t>
            </a:r>
            <a:r>
              <a:rPr sz="1500" spc="-21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7169" y="1089819"/>
            <a:ext cx="8402320" cy="617220"/>
          </a:xfrm>
          <a:custGeom>
            <a:avLst/>
            <a:gdLst/>
            <a:ahLst/>
            <a:cxnLst/>
            <a:rect l="l" t="t" r="r" b="b"/>
            <a:pathLst>
              <a:path w="8402320" h="617219">
                <a:moveTo>
                  <a:pt x="8401928" y="0"/>
                </a:moveTo>
                <a:lnTo>
                  <a:pt x="135081" y="0"/>
                </a:lnTo>
                <a:lnTo>
                  <a:pt x="82501" y="8080"/>
                </a:lnTo>
                <a:lnTo>
                  <a:pt x="39564" y="30116"/>
                </a:lnTo>
                <a:lnTo>
                  <a:pt x="10615" y="62801"/>
                </a:lnTo>
                <a:lnTo>
                  <a:pt x="0" y="102825"/>
                </a:lnTo>
                <a:lnTo>
                  <a:pt x="0" y="514118"/>
                </a:lnTo>
                <a:lnTo>
                  <a:pt x="10615" y="554144"/>
                </a:lnTo>
                <a:lnTo>
                  <a:pt x="39564" y="586828"/>
                </a:lnTo>
                <a:lnTo>
                  <a:pt x="82501" y="608865"/>
                </a:lnTo>
                <a:lnTo>
                  <a:pt x="135081" y="616945"/>
                </a:lnTo>
                <a:lnTo>
                  <a:pt x="8401928" y="616945"/>
                </a:lnTo>
                <a:lnTo>
                  <a:pt x="840192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9157" y="1181647"/>
            <a:ext cx="79063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Multiple</a:t>
            </a:r>
            <a:r>
              <a:rPr spc="-85" dirty="0"/>
              <a:t> </a:t>
            </a:r>
            <a:r>
              <a:rPr spc="-5" dirty="0"/>
              <a:t>Containers</a:t>
            </a:r>
            <a:r>
              <a:rPr spc="-85" dirty="0"/>
              <a:t> </a:t>
            </a:r>
            <a:r>
              <a:rPr spc="-80" dirty="0"/>
              <a:t>Can </a:t>
            </a:r>
            <a:r>
              <a:rPr spc="-25" dirty="0"/>
              <a:t>Be</a:t>
            </a:r>
            <a:r>
              <a:rPr spc="-85" dirty="0"/>
              <a:t> </a:t>
            </a:r>
            <a:r>
              <a:rPr spc="-50" dirty="0"/>
              <a:t>Based</a:t>
            </a:r>
            <a:r>
              <a:rPr spc="-85" dirty="0"/>
              <a:t> </a:t>
            </a:r>
            <a:r>
              <a:rPr spc="-15" dirty="0"/>
              <a:t>On</a:t>
            </a:r>
            <a:r>
              <a:rPr spc="-85" dirty="0"/>
              <a:t> </a:t>
            </a:r>
            <a:r>
              <a:rPr spc="5" dirty="0"/>
              <a:t>The</a:t>
            </a:r>
            <a:r>
              <a:rPr spc="-80" dirty="0"/>
              <a:t> </a:t>
            </a:r>
            <a:r>
              <a:rPr spc="-55" dirty="0"/>
              <a:t>Same</a:t>
            </a:r>
            <a:r>
              <a:rPr spc="-85" dirty="0"/>
              <a:t> </a:t>
            </a:r>
            <a:r>
              <a:rPr spc="5" dirty="0"/>
              <a:t>Image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169935" y="3981669"/>
            <a:ext cx="4340860" cy="2193925"/>
            <a:chOff x="3169935" y="3981669"/>
            <a:chExt cx="4340860" cy="2193925"/>
          </a:xfrm>
        </p:grpSpPr>
        <p:sp>
          <p:nvSpPr>
            <p:cNvPr id="5" name="object 5"/>
            <p:cNvSpPr/>
            <p:nvPr/>
          </p:nvSpPr>
          <p:spPr>
            <a:xfrm>
              <a:off x="3182212" y="3993946"/>
              <a:ext cx="4316730" cy="2169795"/>
            </a:xfrm>
            <a:custGeom>
              <a:avLst/>
              <a:gdLst/>
              <a:ahLst/>
              <a:cxnLst/>
              <a:rect l="l" t="t" r="r" b="b"/>
              <a:pathLst>
                <a:path w="4316730" h="2169795">
                  <a:moveTo>
                    <a:pt x="3954677" y="0"/>
                  </a:moveTo>
                  <a:lnTo>
                    <a:pt x="361596" y="0"/>
                  </a:lnTo>
                  <a:lnTo>
                    <a:pt x="312530" y="3300"/>
                  </a:lnTo>
                  <a:lnTo>
                    <a:pt x="265469" y="12914"/>
                  </a:lnTo>
                  <a:lnTo>
                    <a:pt x="220846" y="28412"/>
                  </a:lnTo>
                  <a:lnTo>
                    <a:pt x="179091" y="49362"/>
                  </a:lnTo>
                  <a:lnTo>
                    <a:pt x="140635" y="75333"/>
                  </a:lnTo>
                  <a:lnTo>
                    <a:pt x="105909" y="105895"/>
                  </a:lnTo>
                  <a:lnTo>
                    <a:pt x="75343" y="140617"/>
                  </a:lnTo>
                  <a:lnTo>
                    <a:pt x="49368" y="179068"/>
                  </a:lnTo>
                  <a:lnTo>
                    <a:pt x="28416" y="220817"/>
                  </a:lnTo>
                  <a:lnTo>
                    <a:pt x="12916" y="265434"/>
                  </a:lnTo>
                  <a:lnTo>
                    <a:pt x="3300" y="312488"/>
                  </a:lnTo>
                  <a:lnTo>
                    <a:pt x="0" y="361548"/>
                  </a:lnTo>
                  <a:lnTo>
                    <a:pt x="0" y="1807686"/>
                  </a:lnTo>
                  <a:lnTo>
                    <a:pt x="3300" y="1856746"/>
                  </a:lnTo>
                  <a:lnTo>
                    <a:pt x="12916" y="1903800"/>
                  </a:lnTo>
                  <a:lnTo>
                    <a:pt x="28416" y="1948417"/>
                  </a:lnTo>
                  <a:lnTo>
                    <a:pt x="49368" y="1990166"/>
                  </a:lnTo>
                  <a:lnTo>
                    <a:pt x="75343" y="2028618"/>
                  </a:lnTo>
                  <a:lnTo>
                    <a:pt x="105909" y="2063339"/>
                  </a:lnTo>
                  <a:lnTo>
                    <a:pt x="140635" y="2093901"/>
                  </a:lnTo>
                  <a:lnTo>
                    <a:pt x="179091" y="2119873"/>
                  </a:lnTo>
                  <a:lnTo>
                    <a:pt x="220846" y="2140822"/>
                  </a:lnTo>
                  <a:lnTo>
                    <a:pt x="265469" y="2156320"/>
                  </a:lnTo>
                  <a:lnTo>
                    <a:pt x="312530" y="2165934"/>
                  </a:lnTo>
                  <a:lnTo>
                    <a:pt x="361596" y="2169234"/>
                  </a:lnTo>
                  <a:lnTo>
                    <a:pt x="3954677" y="2169234"/>
                  </a:lnTo>
                  <a:lnTo>
                    <a:pt x="4003743" y="2165934"/>
                  </a:lnTo>
                  <a:lnTo>
                    <a:pt x="4050804" y="2156320"/>
                  </a:lnTo>
                  <a:lnTo>
                    <a:pt x="4095427" y="2140822"/>
                  </a:lnTo>
                  <a:lnTo>
                    <a:pt x="4137182" y="2119873"/>
                  </a:lnTo>
                  <a:lnTo>
                    <a:pt x="4175638" y="2093901"/>
                  </a:lnTo>
                  <a:lnTo>
                    <a:pt x="4210364" y="2063339"/>
                  </a:lnTo>
                  <a:lnTo>
                    <a:pt x="4240930" y="2028618"/>
                  </a:lnTo>
                  <a:lnTo>
                    <a:pt x="4266905" y="1990166"/>
                  </a:lnTo>
                  <a:lnTo>
                    <a:pt x="4287858" y="1948417"/>
                  </a:lnTo>
                  <a:lnTo>
                    <a:pt x="4303357" y="1903800"/>
                  </a:lnTo>
                  <a:lnTo>
                    <a:pt x="4312973" y="1856746"/>
                  </a:lnTo>
                  <a:lnTo>
                    <a:pt x="4316274" y="1807686"/>
                  </a:lnTo>
                  <a:lnTo>
                    <a:pt x="4316274" y="361548"/>
                  </a:lnTo>
                  <a:lnTo>
                    <a:pt x="4312973" y="312488"/>
                  </a:lnTo>
                  <a:lnTo>
                    <a:pt x="4303357" y="265434"/>
                  </a:lnTo>
                  <a:lnTo>
                    <a:pt x="4287858" y="220817"/>
                  </a:lnTo>
                  <a:lnTo>
                    <a:pt x="4266905" y="179068"/>
                  </a:lnTo>
                  <a:lnTo>
                    <a:pt x="4240930" y="140617"/>
                  </a:lnTo>
                  <a:lnTo>
                    <a:pt x="4210364" y="105895"/>
                  </a:lnTo>
                  <a:lnTo>
                    <a:pt x="4175638" y="75333"/>
                  </a:lnTo>
                  <a:lnTo>
                    <a:pt x="4137182" y="49362"/>
                  </a:lnTo>
                  <a:lnTo>
                    <a:pt x="4095427" y="28412"/>
                  </a:lnTo>
                  <a:lnTo>
                    <a:pt x="4050804" y="12914"/>
                  </a:lnTo>
                  <a:lnTo>
                    <a:pt x="4003743" y="3300"/>
                  </a:lnTo>
                  <a:lnTo>
                    <a:pt x="3954677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82212" y="3993946"/>
              <a:ext cx="4316730" cy="2169795"/>
            </a:xfrm>
            <a:custGeom>
              <a:avLst/>
              <a:gdLst/>
              <a:ahLst/>
              <a:cxnLst/>
              <a:rect l="l" t="t" r="r" b="b"/>
              <a:pathLst>
                <a:path w="4316730" h="2169795">
                  <a:moveTo>
                    <a:pt x="0" y="361548"/>
                  </a:moveTo>
                  <a:lnTo>
                    <a:pt x="3300" y="312488"/>
                  </a:lnTo>
                  <a:lnTo>
                    <a:pt x="12916" y="265434"/>
                  </a:lnTo>
                  <a:lnTo>
                    <a:pt x="28416" y="220817"/>
                  </a:lnTo>
                  <a:lnTo>
                    <a:pt x="49368" y="179068"/>
                  </a:lnTo>
                  <a:lnTo>
                    <a:pt x="75343" y="140617"/>
                  </a:lnTo>
                  <a:lnTo>
                    <a:pt x="105909" y="105895"/>
                  </a:lnTo>
                  <a:lnTo>
                    <a:pt x="140635" y="75333"/>
                  </a:lnTo>
                  <a:lnTo>
                    <a:pt x="179091" y="49361"/>
                  </a:lnTo>
                  <a:lnTo>
                    <a:pt x="220846" y="28412"/>
                  </a:lnTo>
                  <a:lnTo>
                    <a:pt x="265469" y="12914"/>
                  </a:lnTo>
                  <a:lnTo>
                    <a:pt x="312530" y="3300"/>
                  </a:lnTo>
                  <a:lnTo>
                    <a:pt x="361596" y="0"/>
                  </a:lnTo>
                  <a:lnTo>
                    <a:pt x="3954677" y="0"/>
                  </a:lnTo>
                  <a:lnTo>
                    <a:pt x="4003744" y="3300"/>
                  </a:lnTo>
                  <a:lnTo>
                    <a:pt x="4050804" y="12914"/>
                  </a:lnTo>
                  <a:lnTo>
                    <a:pt x="4095427" y="28412"/>
                  </a:lnTo>
                  <a:lnTo>
                    <a:pt x="4137182" y="49361"/>
                  </a:lnTo>
                  <a:lnTo>
                    <a:pt x="4175638" y="75333"/>
                  </a:lnTo>
                  <a:lnTo>
                    <a:pt x="4210365" y="105895"/>
                  </a:lnTo>
                  <a:lnTo>
                    <a:pt x="4240931" y="140617"/>
                  </a:lnTo>
                  <a:lnTo>
                    <a:pt x="4266905" y="179068"/>
                  </a:lnTo>
                  <a:lnTo>
                    <a:pt x="4287858" y="220817"/>
                  </a:lnTo>
                  <a:lnTo>
                    <a:pt x="4303357" y="265434"/>
                  </a:lnTo>
                  <a:lnTo>
                    <a:pt x="4312973" y="312488"/>
                  </a:lnTo>
                  <a:lnTo>
                    <a:pt x="4316274" y="361548"/>
                  </a:lnTo>
                  <a:lnTo>
                    <a:pt x="4316274" y="1807685"/>
                  </a:lnTo>
                  <a:lnTo>
                    <a:pt x="4312973" y="1856745"/>
                  </a:lnTo>
                  <a:lnTo>
                    <a:pt x="4303357" y="1903799"/>
                  </a:lnTo>
                  <a:lnTo>
                    <a:pt x="4287858" y="1948416"/>
                  </a:lnTo>
                  <a:lnTo>
                    <a:pt x="4266905" y="1990166"/>
                  </a:lnTo>
                  <a:lnTo>
                    <a:pt x="4240931" y="2028617"/>
                  </a:lnTo>
                  <a:lnTo>
                    <a:pt x="4210365" y="2063339"/>
                  </a:lnTo>
                  <a:lnTo>
                    <a:pt x="4175638" y="2093901"/>
                  </a:lnTo>
                  <a:lnTo>
                    <a:pt x="4137182" y="2119872"/>
                  </a:lnTo>
                  <a:lnTo>
                    <a:pt x="4095427" y="2140822"/>
                  </a:lnTo>
                  <a:lnTo>
                    <a:pt x="4050804" y="2156319"/>
                  </a:lnTo>
                  <a:lnTo>
                    <a:pt x="4003744" y="2165933"/>
                  </a:lnTo>
                  <a:lnTo>
                    <a:pt x="3954677" y="2169234"/>
                  </a:lnTo>
                  <a:lnTo>
                    <a:pt x="361596" y="2169234"/>
                  </a:lnTo>
                  <a:lnTo>
                    <a:pt x="312530" y="2165933"/>
                  </a:lnTo>
                  <a:lnTo>
                    <a:pt x="265469" y="2156319"/>
                  </a:lnTo>
                  <a:lnTo>
                    <a:pt x="220846" y="2140822"/>
                  </a:lnTo>
                  <a:lnTo>
                    <a:pt x="179091" y="2119872"/>
                  </a:lnTo>
                  <a:lnTo>
                    <a:pt x="140635" y="2093901"/>
                  </a:lnTo>
                  <a:lnTo>
                    <a:pt x="105909" y="2063339"/>
                  </a:lnTo>
                  <a:lnTo>
                    <a:pt x="75343" y="2028617"/>
                  </a:lnTo>
                  <a:lnTo>
                    <a:pt x="49368" y="1990166"/>
                  </a:lnTo>
                  <a:lnTo>
                    <a:pt x="28416" y="1948416"/>
                  </a:lnTo>
                  <a:lnTo>
                    <a:pt x="12916" y="1903799"/>
                  </a:lnTo>
                  <a:lnTo>
                    <a:pt x="3300" y="1856745"/>
                  </a:lnTo>
                  <a:lnTo>
                    <a:pt x="0" y="1807685"/>
                  </a:lnTo>
                  <a:lnTo>
                    <a:pt x="0" y="361548"/>
                  </a:lnTo>
                  <a:close/>
                </a:path>
              </a:pathLst>
            </a:custGeom>
            <a:ln w="24554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83659" y="5420176"/>
              <a:ext cx="3513454" cy="427355"/>
            </a:xfrm>
            <a:custGeom>
              <a:avLst/>
              <a:gdLst/>
              <a:ahLst/>
              <a:cxnLst/>
              <a:rect l="l" t="t" r="r" b="b"/>
              <a:pathLst>
                <a:path w="3513454" h="427354">
                  <a:moveTo>
                    <a:pt x="3442201" y="0"/>
                  </a:moveTo>
                  <a:lnTo>
                    <a:pt x="71178" y="0"/>
                  </a:lnTo>
                  <a:lnTo>
                    <a:pt x="43472" y="5592"/>
                  </a:lnTo>
                  <a:lnTo>
                    <a:pt x="20847" y="20844"/>
                  </a:lnTo>
                  <a:lnTo>
                    <a:pt x="5593" y="43466"/>
                  </a:lnTo>
                  <a:lnTo>
                    <a:pt x="0" y="71168"/>
                  </a:lnTo>
                  <a:lnTo>
                    <a:pt x="0" y="355845"/>
                  </a:lnTo>
                  <a:lnTo>
                    <a:pt x="5593" y="383547"/>
                  </a:lnTo>
                  <a:lnTo>
                    <a:pt x="20847" y="406168"/>
                  </a:lnTo>
                  <a:lnTo>
                    <a:pt x="43472" y="421420"/>
                  </a:lnTo>
                  <a:lnTo>
                    <a:pt x="71178" y="427013"/>
                  </a:lnTo>
                  <a:lnTo>
                    <a:pt x="3442201" y="427013"/>
                  </a:lnTo>
                  <a:lnTo>
                    <a:pt x="3469907" y="421420"/>
                  </a:lnTo>
                  <a:lnTo>
                    <a:pt x="3492532" y="406168"/>
                  </a:lnTo>
                  <a:lnTo>
                    <a:pt x="3507786" y="383547"/>
                  </a:lnTo>
                  <a:lnTo>
                    <a:pt x="3513380" y="355845"/>
                  </a:lnTo>
                  <a:lnTo>
                    <a:pt x="3513380" y="71168"/>
                  </a:lnTo>
                  <a:lnTo>
                    <a:pt x="3507786" y="43466"/>
                  </a:lnTo>
                  <a:lnTo>
                    <a:pt x="3492532" y="20844"/>
                  </a:lnTo>
                  <a:lnTo>
                    <a:pt x="3469907" y="5592"/>
                  </a:lnTo>
                  <a:lnTo>
                    <a:pt x="3442201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83659" y="5420176"/>
              <a:ext cx="3513454" cy="427355"/>
            </a:xfrm>
            <a:custGeom>
              <a:avLst/>
              <a:gdLst/>
              <a:ahLst/>
              <a:cxnLst/>
              <a:rect l="l" t="t" r="r" b="b"/>
              <a:pathLst>
                <a:path w="3513454" h="427354">
                  <a:moveTo>
                    <a:pt x="0" y="71169"/>
                  </a:moveTo>
                  <a:lnTo>
                    <a:pt x="5593" y="43466"/>
                  </a:lnTo>
                  <a:lnTo>
                    <a:pt x="20847" y="20844"/>
                  </a:lnTo>
                  <a:lnTo>
                    <a:pt x="43472" y="5592"/>
                  </a:lnTo>
                  <a:lnTo>
                    <a:pt x="71178" y="0"/>
                  </a:lnTo>
                  <a:lnTo>
                    <a:pt x="3442201" y="0"/>
                  </a:lnTo>
                  <a:lnTo>
                    <a:pt x="3469907" y="5592"/>
                  </a:lnTo>
                  <a:lnTo>
                    <a:pt x="3492531" y="20844"/>
                  </a:lnTo>
                  <a:lnTo>
                    <a:pt x="3507785" y="43466"/>
                  </a:lnTo>
                  <a:lnTo>
                    <a:pt x="3513379" y="71169"/>
                  </a:lnTo>
                  <a:lnTo>
                    <a:pt x="3513379" y="355845"/>
                  </a:lnTo>
                  <a:lnTo>
                    <a:pt x="3507785" y="383547"/>
                  </a:lnTo>
                  <a:lnTo>
                    <a:pt x="3492531" y="406169"/>
                  </a:lnTo>
                  <a:lnTo>
                    <a:pt x="3469907" y="421421"/>
                  </a:lnTo>
                  <a:lnTo>
                    <a:pt x="3442201" y="427014"/>
                  </a:lnTo>
                  <a:lnTo>
                    <a:pt x="71178" y="427014"/>
                  </a:lnTo>
                  <a:lnTo>
                    <a:pt x="43472" y="421421"/>
                  </a:lnTo>
                  <a:lnTo>
                    <a:pt x="20847" y="406169"/>
                  </a:lnTo>
                  <a:lnTo>
                    <a:pt x="5593" y="383547"/>
                  </a:lnTo>
                  <a:lnTo>
                    <a:pt x="0" y="355845"/>
                  </a:lnTo>
                  <a:lnTo>
                    <a:pt x="0" y="71169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83659" y="4865057"/>
              <a:ext cx="3513454" cy="427355"/>
            </a:xfrm>
            <a:custGeom>
              <a:avLst/>
              <a:gdLst/>
              <a:ahLst/>
              <a:cxnLst/>
              <a:rect l="l" t="t" r="r" b="b"/>
              <a:pathLst>
                <a:path w="3513454" h="427354">
                  <a:moveTo>
                    <a:pt x="3442201" y="0"/>
                  </a:moveTo>
                  <a:lnTo>
                    <a:pt x="71178" y="0"/>
                  </a:lnTo>
                  <a:lnTo>
                    <a:pt x="43472" y="5592"/>
                  </a:lnTo>
                  <a:lnTo>
                    <a:pt x="20847" y="20844"/>
                  </a:lnTo>
                  <a:lnTo>
                    <a:pt x="5593" y="43466"/>
                  </a:lnTo>
                  <a:lnTo>
                    <a:pt x="0" y="71168"/>
                  </a:lnTo>
                  <a:lnTo>
                    <a:pt x="0" y="355845"/>
                  </a:lnTo>
                  <a:lnTo>
                    <a:pt x="5593" y="383547"/>
                  </a:lnTo>
                  <a:lnTo>
                    <a:pt x="20847" y="406168"/>
                  </a:lnTo>
                  <a:lnTo>
                    <a:pt x="43472" y="421420"/>
                  </a:lnTo>
                  <a:lnTo>
                    <a:pt x="71178" y="427013"/>
                  </a:lnTo>
                  <a:lnTo>
                    <a:pt x="3442201" y="427013"/>
                  </a:lnTo>
                  <a:lnTo>
                    <a:pt x="3469907" y="421420"/>
                  </a:lnTo>
                  <a:lnTo>
                    <a:pt x="3492532" y="406168"/>
                  </a:lnTo>
                  <a:lnTo>
                    <a:pt x="3507786" y="383547"/>
                  </a:lnTo>
                  <a:lnTo>
                    <a:pt x="3513380" y="355845"/>
                  </a:lnTo>
                  <a:lnTo>
                    <a:pt x="3513380" y="71168"/>
                  </a:lnTo>
                  <a:lnTo>
                    <a:pt x="3507786" y="43466"/>
                  </a:lnTo>
                  <a:lnTo>
                    <a:pt x="3492532" y="20844"/>
                  </a:lnTo>
                  <a:lnTo>
                    <a:pt x="3469907" y="5592"/>
                  </a:lnTo>
                  <a:lnTo>
                    <a:pt x="3442201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83659" y="4865057"/>
              <a:ext cx="3513454" cy="427355"/>
            </a:xfrm>
            <a:custGeom>
              <a:avLst/>
              <a:gdLst/>
              <a:ahLst/>
              <a:cxnLst/>
              <a:rect l="l" t="t" r="r" b="b"/>
              <a:pathLst>
                <a:path w="3513454" h="427354">
                  <a:moveTo>
                    <a:pt x="0" y="71169"/>
                  </a:moveTo>
                  <a:lnTo>
                    <a:pt x="5593" y="43466"/>
                  </a:lnTo>
                  <a:lnTo>
                    <a:pt x="20847" y="20844"/>
                  </a:lnTo>
                  <a:lnTo>
                    <a:pt x="43472" y="5592"/>
                  </a:lnTo>
                  <a:lnTo>
                    <a:pt x="71178" y="0"/>
                  </a:lnTo>
                  <a:lnTo>
                    <a:pt x="3442201" y="0"/>
                  </a:lnTo>
                  <a:lnTo>
                    <a:pt x="3469907" y="5592"/>
                  </a:lnTo>
                  <a:lnTo>
                    <a:pt x="3492531" y="20844"/>
                  </a:lnTo>
                  <a:lnTo>
                    <a:pt x="3507785" y="43466"/>
                  </a:lnTo>
                  <a:lnTo>
                    <a:pt x="3513379" y="71169"/>
                  </a:lnTo>
                  <a:lnTo>
                    <a:pt x="3513379" y="355845"/>
                  </a:lnTo>
                  <a:lnTo>
                    <a:pt x="3507785" y="383547"/>
                  </a:lnTo>
                  <a:lnTo>
                    <a:pt x="3492531" y="406169"/>
                  </a:lnTo>
                  <a:lnTo>
                    <a:pt x="3469907" y="421421"/>
                  </a:lnTo>
                  <a:lnTo>
                    <a:pt x="3442201" y="427014"/>
                  </a:lnTo>
                  <a:lnTo>
                    <a:pt x="71178" y="427014"/>
                  </a:lnTo>
                  <a:lnTo>
                    <a:pt x="43472" y="421421"/>
                  </a:lnTo>
                  <a:lnTo>
                    <a:pt x="20847" y="406169"/>
                  </a:lnTo>
                  <a:lnTo>
                    <a:pt x="5593" y="383547"/>
                  </a:lnTo>
                  <a:lnTo>
                    <a:pt x="0" y="355845"/>
                  </a:lnTo>
                  <a:lnTo>
                    <a:pt x="0" y="71169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83659" y="4309937"/>
              <a:ext cx="3513454" cy="427355"/>
            </a:xfrm>
            <a:custGeom>
              <a:avLst/>
              <a:gdLst/>
              <a:ahLst/>
              <a:cxnLst/>
              <a:rect l="l" t="t" r="r" b="b"/>
              <a:pathLst>
                <a:path w="3513454" h="427354">
                  <a:moveTo>
                    <a:pt x="3442201" y="0"/>
                  </a:moveTo>
                  <a:lnTo>
                    <a:pt x="71178" y="0"/>
                  </a:lnTo>
                  <a:lnTo>
                    <a:pt x="43472" y="5592"/>
                  </a:lnTo>
                  <a:lnTo>
                    <a:pt x="20847" y="20844"/>
                  </a:lnTo>
                  <a:lnTo>
                    <a:pt x="5593" y="43466"/>
                  </a:lnTo>
                  <a:lnTo>
                    <a:pt x="0" y="71169"/>
                  </a:lnTo>
                  <a:lnTo>
                    <a:pt x="0" y="355845"/>
                  </a:lnTo>
                  <a:lnTo>
                    <a:pt x="5593" y="383547"/>
                  </a:lnTo>
                  <a:lnTo>
                    <a:pt x="20847" y="406169"/>
                  </a:lnTo>
                  <a:lnTo>
                    <a:pt x="43472" y="421421"/>
                  </a:lnTo>
                  <a:lnTo>
                    <a:pt x="71178" y="427014"/>
                  </a:lnTo>
                  <a:lnTo>
                    <a:pt x="3442201" y="427014"/>
                  </a:lnTo>
                  <a:lnTo>
                    <a:pt x="3469907" y="421421"/>
                  </a:lnTo>
                  <a:lnTo>
                    <a:pt x="3492532" y="406169"/>
                  </a:lnTo>
                  <a:lnTo>
                    <a:pt x="3507786" y="383547"/>
                  </a:lnTo>
                  <a:lnTo>
                    <a:pt x="3513380" y="355845"/>
                  </a:lnTo>
                  <a:lnTo>
                    <a:pt x="3513380" y="71169"/>
                  </a:lnTo>
                  <a:lnTo>
                    <a:pt x="3507786" y="43466"/>
                  </a:lnTo>
                  <a:lnTo>
                    <a:pt x="3492532" y="20844"/>
                  </a:lnTo>
                  <a:lnTo>
                    <a:pt x="3469907" y="5592"/>
                  </a:lnTo>
                  <a:lnTo>
                    <a:pt x="3442201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83659" y="4309937"/>
              <a:ext cx="3513454" cy="427355"/>
            </a:xfrm>
            <a:custGeom>
              <a:avLst/>
              <a:gdLst/>
              <a:ahLst/>
              <a:cxnLst/>
              <a:rect l="l" t="t" r="r" b="b"/>
              <a:pathLst>
                <a:path w="3513454" h="427354">
                  <a:moveTo>
                    <a:pt x="0" y="71169"/>
                  </a:moveTo>
                  <a:lnTo>
                    <a:pt x="5593" y="43466"/>
                  </a:lnTo>
                  <a:lnTo>
                    <a:pt x="20847" y="20844"/>
                  </a:lnTo>
                  <a:lnTo>
                    <a:pt x="43472" y="5592"/>
                  </a:lnTo>
                  <a:lnTo>
                    <a:pt x="71178" y="0"/>
                  </a:lnTo>
                  <a:lnTo>
                    <a:pt x="3442201" y="0"/>
                  </a:lnTo>
                  <a:lnTo>
                    <a:pt x="3469907" y="5592"/>
                  </a:lnTo>
                  <a:lnTo>
                    <a:pt x="3492531" y="20844"/>
                  </a:lnTo>
                  <a:lnTo>
                    <a:pt x="3507785" y="43466"/>
                  </a:lnTo>
                  <a:lnTo>
                    <a:pt x="3513379" y="71169"/>
                  </a:lnTo>
                  <a:lnTo>
                    <a:pt x="3513379" y="355845"/>
                  </a:lnTo>
                  <a:lnTo>
                    <a:pt x="3507785" y="383547"/>
                  </a:lnTo>
                  <a:lnTo>
                    <a:pt x="3492531" y="406169"/>
                  </a:lnTo>
                  <a:lnTo>
                    <a:pt x="3469907" y="421421"/>
                  </a:lnTo>
                  <a:lnTo>
                    <a:pt x="3442201" y="427014"/>
                  </a:lnTo>
                  <a:lnTo>
                    <a:pt x="71178" y="427014"/>
                  </a:lnTo>
                  <a:lnTo>
                    <a:pt x="43472" y="421421"/>
                  </a:lnTo>
                  <a:lnTo>
                    <a:pt x="20847" y="406169"/>
                  </a:lnTo>
                  <a:lnTo>
                    <a:pt x="5593" y="383547"/>
                  </a:lnTo>
                  <a:lnTo>
                    <a:pt x="0" y="355845"/>
                  </a:lnTo>
                  <a:lnTo>
                    <a:pt x="0" y="71169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681673" y="4392700"/>
            <a:ext cx="1315085" cy="1363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00" spc="-22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00" spc="-22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00" spc="-22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12831" y="2623319"/>
            <a:ext cx="2529205" cy="454659"/>
            <a:chOff x="912831" y="2623319"/>
            <a:chExt cx="2529205" cy="454659"/>
          </a:xfrm>
        </p:grpSpPr>
        <p:sp>
          <p:nvSpPr>
            <p:cNvPr id="15" name="object 15"/>
            <p:cNvSpPr/>
            <p:nvPr/>
          </p:nvSpPr>
          <p:spPr>
            <a:xfrm>
              <a:off x="925108" y="2635596"/>
              <a:ext cx="2504440" cy="429895"/>
            </a:xfrm>
            <a:custGeom>
              <a:avLst/>
              <a:gdLst/>
              <a:ahLst/>
              <a:cxnLst/>
              <a:rect l="l" t="t" r="r" b="b"/>
              <a:pathLst>
                <a:path w="2504440" h="429894">
                  <a:moveTo>
                    <a:pt x="2432526" y="0"/>
                  </a:moveTo>
                  <a:lnTo>
                    <a:pt x="71596" y="0"/>
                  </a:lnTo>
                  <a:lnTo>
                    <a:pt x="43727" y="5625"/>
                  </a:lnTo>
                  <a:lnTo>
                    <a:pt x="20970" y="20967"/>
                  </a:lnTo>
                  <a:lnTo>
                    <a:pt x="5626" y="43722"/>
                  </a:lnTo>
                  <a:lnTo>
                    <a:pt x="0" y="71587"/>
                  </a:lnTo>
                  <a:lnTo>
                    <a:pt x="0" y="357932"/>
                  </a:lnTo>
                  <a:lnTo>
                    <a:pt x="5626" y="385797"/>
                  </a:lnTo>
                  <a:lnTo>
                    <a:pt x="20970" y="408552"/>
                  </a:lnTo>
                  <a:lnTo>
                    <a:pt x="43727" y="423893"/>
                  </a:lnTo>
                  <a:lnTo>
                    <a:pt x="71596" y="429519"/>
                  </a:lnTo>
                  <a:lnTo>
                    <a:pt x="2432526" y="429519"/>
                  </a:lnTo>
                  <a:lnTo>
                    <a:pt x="2460394" y="423893"/>
                  </a:lnTo>
                  <a:lnTo>
                    <a:pt x="2483152" y="408552"/>
                  </a:lnTo>
                  <a:lnTo>
                    <a:pt x="2498496" y="385797"/>
                  </a:lnTo>
                  <a:lnTo>
                    <a:pt x="2504122" y="357932"/>
                  </a:lnTo>
                  <a:lnTo>
                    <a:pt x="2504122" y="71587"/>
                  </a:lnTo>
                  <a:lnTo>
                    <a:pt x="2498496" y="43722"/>
                  </a:lnTo>
                  <a:lnTo>
                    <a:pt x="2483152" y="20967"/>
                  </a:lnTo>
                  <a:lnTo>
                    <a:pt x="2460394" y="5625"/>
                  </a:lnTo>
                  <a:lnTo>
                    <a:pt x="2432526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25108" y="2635596"/>
              <a:ext cx="2504440" cy="429895"/>
            </a:xfrm>
            <a:custGeom>
              <a:avLst/>
              <a:gdLst/>
              <a:ahLst/>
              <a:cxnLst/>
              <a:rect l="l" t="t" r="r" b="b"/>
              <a:pathLst>
                <a:path w="2504440" h="429894">
                  <a:moveTo>
                    <a:pt x="0" y="71587"/>
                  </a:moveTo>
                  <a:lnTo>
                    <a:pt x="5626" y="43722"/>
                  </a:lnTo>
                  <a:lnTo>
                    <a:pt x="20970" y="20967"/>
                  </a:lnTo>
                  <a:lnTo>
                    <a:pt x="43727" y="5625"/>
                  </a:lnTo>
                  <a:lnTo>
                    <a:pt x="71596" y="0"/>
                  </a:lnTo>
                  <a:lnTo>
                    <a:pt x="2432526" y="0"/>
                  </a:lnTo>
                  <a:lnTo>
                    <a:pt x="2460394" y="5625"/>
                  </a:lnTo>
                  <a:lnTo>
                    <a:pt x="2483152" y="20967"/>
                  </a:lnTo>
                  <a:lnTo>
                    <a:pt x="2498496" y="43722"/>
                  </a:lnTo>
                  <a:lnTo>
                    <a:pt x="2504122" y="71587"/>
                  </a:lnTo>
                  <a:lnTo>
                    <a:pt x="2504122" y="357932"/>
                  </a:lnTo>
                  <a:lnTo>
                    <a:pt x="2498496" y="385797"/>
                  </a:lnTo>
                  <a:lnTo>
                    <a:pt x="2483152" y="408552"/>
                  </a:lnTo>
                  <a:lnTo>
                    <a:pt x="2460394" y="423894"/>
                  </a:lnTo>
                  <a:lnTo>
                    <a:pt x="2432526" y="429519"/>
                  </a:lnTo>
                  <a:lnTo>
                    <a:pt x="71596" y="429519"/>
                  </a:lnTo>
                  <a:lnTo>
                    <a:pt x="43727" y="423894"/>
                  </a:lnTo>
                  <a:lnTo>
                    <a:pt x="20970" y="408552"/>
                  </a:lnTo>
                  <a:lnTo>
                    <a:pt x="5626" y="385797"/>
                  </a:lnTo>
                  <a:lnTo>
                    <a:pt x="0" y="357932"/>
                  </a:lnTo>
                  <a:lnTo>
                    <a:pt x="0" y="71587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359557" y="2719347"/>
            <a:ext cx="16325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Co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076012" y="2623319"/>
            <a:ext cx="2529205" cy="454659"/>
            <a:chOff x="4076012" y="2623319"/>
            <a:chExt cx="2529205" cy="454659"/>
          </a:xfrm>
        </p:grpSpPr>
        <p:sp>
          <p:nvSpPr>
            <p:cNvPr id="19" name="object 19"/>
            <p:cNvSpPr/>
            <p:nvPr/>
          </p:nvSpPr>
          <p:spPr>
            <a:xfrm>
              <a:off x="4088288" y="2635596"/>
              <a:ext cx="2504440" cy="429895"/>
            </a:xfrm>
            <a:custGeom>
              <a:avLst/>
              <a:gdLst/>
              <a:ahLst/>
              <a:cxnLst/>
              <a:rect l="l" t="t" r="r" b="b"/>
              <a:pathLst>
                <a:path w="2504440" h="429894">
                  <a:moveTo>
                    <a:pt x="2432524" y="0"/>
                  </a:moveTo>
                  <a:lnTo>
                    <a:pt x="71596" y="0"/>
                  </a:lnTo>
                  <a:lnTo>
                    <a:pt x="43727" y="5625"/>
                  </a:lnTo>
                  <a:lnTo>
                    <a:pt x="20970" y="20967"/>
                  </a:lnTo>
                  <a:lnTo>
                    <a:pt x="5626" y="43722"/>
                  </a:lnTo>
                  <a:lnTo>
                    <a:pt x="0" y="71587"/>
                  </a:lnTo>
                  <a:lnTo>
                    <a:pt x="0" y="357932"/>
                  </a:lnTo>
                  <a:lnTo>
                    <a:pt x="5626" y="385797"/>
                  </a:lnTo>
                  <a:lnTo>
                    <a:pt x="20970" y="408552"/>
                  </a:lnTo>
                  <a:lnTo>
                    <a:pt x="43727" y="423893"/>
                  </a:lnTo>
                  <a:lnTo>
                    <a:pt x="71596" y="429519"/>
                  </a:lnTo>
                  <a:lnTo>
                    <a:pt x="2432524" y="429519"/>
                  </a:lnTo>
                  <a:lnTo>
                    <a:pt x="2460394" y="423893"/>
                  </a:lnTo>
                  <a:lnTo>
                    <a:pt x="2483152" y="408552"/>
                  </a:lnTo>
                  <a:lnTo>
                    <a:pt x="2498496" y="385797"/>
                  </a:lnTo>
                  <a:lnTo>
                    <a:pt x="2504122" y="357932"/>
                  </a:lnTo>
                  <a:lnTo>
                    <a:pt x="2504122" y="71587"/>
                  </a:lnTo>
                  <a:lnTo>
                    <a:pt x="2498496" y="43722"/>
                  </a:lnTo>
                  <a:lnTo>
                    <a:pt x="2483152" y="20967"/>
                  </a:lnTo>
                  <a:lnTo>
                    <a:pt x="2460394" y="5625"/>
                  </a:lnTo>
                  <a:lnTo>
                    <a:pt x="2432524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88288" y="2635596"/>
              <a:ext cx="2504440" cy="429895"/>
            </a:xfrm>
            <a:custGeom>
              <a:avLst/>
              <a:gdLst/>
              <a:ahLst/>
              <a:cxnLst/>
              <a:rect l="l" t="t" r="r" b="b"/>
              <a:pathLst>
                <a:path w="2504440" h="429894">
                  <a:moveTo>
                    <a:pt x="0" y="71587"/>
                  </a:moveTo>
                  <a:lnTo>
                    <a:pt x="5626" y="43722"/>
                  </a:lnTo>
                  <a:lnTo>
                    <a:pt x="20970" y="20967"/>
                  </a:lnTo>
                  <a:lnTo>
                    <a:pt x="43727" y="5625"/>
                  </a:lnTo>
                  <a:lnTo>
                    <a:pt x="71596" y="0"/>
                  </a:lnTo>
                  <a:lnTo>
                    <a:pt x="2432526" y="0"/>
                  </a:lnTo>
                  <a:lnTo>
                    <a:pt x="2460394" y="5625"/>
                  </a:lnTo>
                  <a:lnTo>
                    <a:pt x="2483152" y="20967"/>
                  </a:lnTo>
                  <a:lnTo>
                    <a:pt x="2498496" y="43722"/>
                  </a:lnTo>
                  <a:lnTo>
                    <a:pt x="2504122" y="71587"/>
                  </a:lnTo>
                  <a:lnTo>
                    <a:pt x="2504122" y="357932"/>
                  </a:lnTo>
                  <a:lnTo>
                    <a:pt x="2498496" y="385797"/>
                  </a:lnTo>
                  <a:lnTo>
                    <a:pt x="2483152" y="408552"/>
                  </a:lnTo>
                  <a:lnTo>
                    <a:pt x="2460394" y="423894"/>
                  </a:lnTo>
                  <a:lnTo>
                    <a:pt x="2432526" y="429519"/>
                  </a:lnTo>
                  <a:lnTo>
                    <a:pt x="71596" y="429519"/>
                  </a:lnTo>
                  <a:lnTo>
                    <a:pt x="43727" y="423894"/>
                  </a:lnTo>
                  <a:lnTo>
                    <a:pt x="20970" y="408552"/>
                  </a:lnTo>
                  <a:lnTo>
                    <a:pt x="5626" y="385797"/>
                  </a:lnTo>
                  <a:lnTo>
                    <a:pt x="0" y="357932"/>
                  </a:lnTo>
                  <a:lnTo>
                    <a:pt x="0" y="71587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522737" y="2719347"/>
            <a:ext cx="16325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Co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239190" y="2623319"/>
            <a:ext cx="2529205" cy="454659"/>
            <a:chOff x="7239190" y="2623319"/>
            <a:chExt cx="2529205" cy="454659"/>
          </a:xfrm>
        </p:grpSpPr>
        <p:sp>
          <p:nvSpPr>
            <p:cNvPr id="23" name="object 23"/>
            <p:cNvSpPr/>
            <p:nvPr/>
          </p:nvSpPr>
          <p:spPr>
            <a:xfrm>
              <a:off x="7251467" y="2635596"/>
              <a:ext cx="2504440" cy="429895"/>
            </a:xfrm>
            <a:custGeom>
              <a:avLst/>
              <a:gdLst/>
              <a:ahLst/>
              <a:cxnLst/>
              <a:rect l="l" t="t" r="r" b="b"/>
              <a:pathLst>
                <a:path w="2504440" h="429894">
                  <a:moveTo>
                    <a:pt x="2432526" y="0"/>
                  </a:moveTo>
                  <a:lnTo>
                    <a:pt x="71596" y="0"/>
                  </a:lnTo>
                  <a:lnTo>
                    <a:pt x="43727" y="5625"/>
                  </a:lnTo>
                  <a:lnTo>
                    <a:pt x="20970" y="20967"/>
                  </a:lnTo>
                  <a:lnTo>
                    <a:pt x="5626" y="43722"/>
                  </a:lnTo>
                  <a:lnTo>
                    <a:pt x="0" y="71587"/>
                  </a:lnTo>
                  <a:lnTo>
                    <a:pt x="0" y="357932"/>
                  </a:lnTo>
                  <a:lnTo>
                    <a:pt x="5626" y="385797"/>
                  </a:lnTo>
                  <a:lnTo>
                    <a:pt x="20970" y="408552"/>
                  </a:lnTo>
                  <a:lnTo>
                    <a:pt x="43727" y="423893"/>
                  </a:lnTo>
                  <a:lnTo>
                    <a:pt x="71596" y="429519"/>
                  </a:lnTo>
                  <a:lnTo>
                    <a:pt x="2432526" y="429519"/>
                  </a:lnTo>
                  <a:lnTo>
                    <a:pt x="2460394" y="423893"/>
                  </a:lnTo>
                  <a:lnTo>
                    <a:pt x="2483152" y="408552"/>
                  </a:lnTo>
                  <a:lnTo>
                    <a:pt x="2498496" y="385797"/>
                  </a:lnTo>
                  <a:lnTo>
                    <a:pt x="2504122" y="357932"/>
                  </a:lnTo>
                  <a:lnTo>
                    <a:pt x="2504122" y="71587"/>
                  </a:lnTo>
                  <a:lnTo>
                    <a:pt x="2498496" y="43722"/>
                  </a:lnTo>
                  <a:lnTo>
                    <a:pt x="2483152" y="20967"/>
                  </a:lnTo>
                  <a:lnTo>
                    <a:pt x="2460394" y="5625"/>
                  </a:lnTo>
                  <a:lnTo>
                    <a:pt x="2432526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51467" y="2635596"/>
              <a:ext cx="2504440" cy="429895"/>
            </a:xfrm>
            <a:custGeom>
              <a:avLst/>
              <a:gdLst/>
              <a:ahLst/>
              <a:cxnLst/>
              <a:rect l="l" t="t" r="r" b="b"/>
              <a:pathLst>
                <a:path w="2504440" h="429894">
                  <a:moveTo>
                    <a:pt x="0" y="71587"/>
                  </a:moveTo>
                  <a:lnTo>
                    <a:pt x="5626" y="43722"/>
                  </a:lnTo>
                  <a:lnTo>
                    <a:pt x="20970" y="20967"/>
                  </a:lnTo>
                  <a:lnTo>
                    <a:pt x="43727" y="5625"/>
                  </a:lnTo>
                  <a:lnTo>
                    <a:pt x="71596" y="0"/>
                  </a:lnTo>
                  <a:lnTo>
                    <a:pt x="2432526" y="0"/>
                  </a:lnTo>
                  <a:lnTo>
                    <a:pt x="2460394" y="5625"/>
                  </a:lnTo>
                  <a:lnTo>
                    <a:pt x="2483152" y="20967"/>
                  </a:lnTo>
                  <a:lnTo>
                    <a:pt x="2498496" y="43722"/>
                  </a:lnTo>
                  <a:lnTo>
                    <a:pt x="2504122" y="71587"/>
                  </a:lnTo>
                  <a:lnTo>
                    <a:pt x="2504122" y="357932"/>
                  </a:lnTo>
                  <a:lnTo>
                    <a:pt x="2498496" y="385797"/>
                  </a:lnTo>
                  <a:lnTo>
                    <a:pt x="2483152" y="408552"/>
                  </a:lnTo>
                  <a:lnTo>
                    <a:pt x="2460394" y="423894"/>
                  </a:lnTo>
                  <a:lnTo>
                    <a:pt x="2432526" y="429519"/>
                  </a:lnTo>
                  <a:lnTo>
                    <a:pt x="71596" y="429519"/>
                  </a:lnTo>
                  <a:lnTo>
                    <a:pt x="43727" y="423894"/>
                  </a:lnTo>
                  <a:lnTo>
                    <a:pt x="20970" y="408552"/>
                  </a:lnTo>
                  <a:lnTo>
                    <a:pt x="5626" y="385797"/>
                  </a:lnTo>
                  <a:lnTo>
                    <a:pt x="0" y="357932"/>
                  </a:lnTo>
                  <a:lnTo>
                    <a:pt x="0" y="71587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685916" y="2719347"/>
            <a:ext cx="16325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Co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12831" y="2015706"/>
            <a:ext cx="8855075" cy="454659"/>
            <a:chOff x="912831" y="2015706"/>
            <a:chExt cx="8855075" cy="454659"/>
          </a:xfrm>
        </p:grpSpPr>
        <p:sp>
          <p:nvSpPr>
            <p:cNvPr id="27" name="object 27"/>
            <p:cNvSpPr/>
            <p:nvPr/>
          </p:nvSpPr>
          <p:spPr>
            <a:xfrm>
              <a:off x="925108" y="2027982"/>
              <a:ext cx="8830945" cy="429895"/>
            </a:xfrm>
            <a:custGeom>
              <a:avLst/>
              <a:gdLst/>
              <a:ahLst/>
              <a:cxnLst/>
              <a:rect l="l" t="t" r="r" b="b"/>
              <a:pathLst>
                <a:path w="8830945" h="429894">
                  <a:moveTo>
                    <a:pt x="8758883" y="0"/>
                  </a:moveTo>
                  <a:lnTo>
                    <a:pt x="71597" y="0"/>
                  </a:lnTo>
                  <a:lnTo>
                    <a:pt x="43728" y="5625"/>
                  </a:lnTo>
                  <a:lnTo>
                    <a:pt x="20970" y="20968"/>
                  </a:lnTo>
                  <a:lnTo>
                    <a:pt x="5626" y="43724"/>
                  </a:lnTo>
                  <a:lnTo>
                    <a:pt x="0" y="71589"/>
                  </a:lnTo>
                  <a:lnTo>
                    <a:pt x="0" y="357930"/>
                  </a:lnTo>
                  <a:lnTo>
                    <a:pt x="5626" y="385796"/>
                  </a:lnTo>
                  <a:lnTo>
                    <a:pt x="20970" y="408552"/>
                  </a:lnTo>
                  <a:lnTo>
                    <a:pt x="43728" y="423894"/>
                  </a:lnTo>
                  <a:lnTo>
                    <a:pt x="71597" y="429520"/>
                  </a:lnTo>
                  <a:lnTo>
                    <a:pt x="8758883" y="429520"/>
                  </a:lnTo>
                  <a:lnTo>
                    <a:pt x="8786752" y="423894"/>
                  </a:lnTo>
                  <a:lnTo>
                    <a:pt x="8809510" y="408552"/>
                  </a:lnTo>
                  <a:lnTo>
                    <a:pt x="8824854" y="385796"/>
                  </a:lnTo>
                  <a:lnTo>
                    <a:pt x="8830481" y="357930"/>
                  </a:lnTo>
                  <a:lnTo>
                    <a:pt x="8830481" y="71589"/>
                  </a:lnTo>
                  <a:lnTo>
                    <a:pt x="8824854" y="43724"/>
                  </a:lnTo>
                  <a:lnTo>
                    <a:pt x="8809510" y="20968"/>
                  </a:lnTo>
                  <a:lnTo>
                    <a:pt x="8786752" y="5625"/>
                  </a:lnTo>
                  <a:lnTo>
                    <a:pt x="8758883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25108" y="2027982"/>
              <a:ext cx="8830945" cy="429895"/>
            </a:xfrm>
            <a:custGeom>
              <a:avLst/>
              <a:gdLst/>
              <a:ahLst/>
              <a:cxnLst/>
              <a:rect l="l" t="t" r="r" b="b"/>
              <a:pathLst>
                <a:path w="8830945" h="429894">
                  <a:moveTo>
                    <a:pt x="0" y="71589"/>
                  </a:moveTo>
                  <a:lnTo>
                    <a:pt x="5626" y="43723"/>
                  </a:lnTo>
                  <a:lnTo>
                    <a:pt x="20970" y="20968"/>
                  </a:lnTo>
                  <a:lnTo>
                    <a:pt x="43728" y="5625"/>
                  </a:lnTo>
                  <a:lnTo>
                    <a:pt x="71597" y="0"/>
                  </a:lnTo>
                  <a:lnTo>
                    <a:pt x="8758884" y="0"/>
                  </a:lnTo>
                  <a:lnTo>
                    <a:pt x="8786753" y="5625"/>
                  </a:lnTo>
                  <a:lnTo>
                    <a:pt x="8809511" y="20968"/>
                  </a:lnTo>
                  <a:lnTo>
                    <a:pt x="8824855" y="43723"/>
                  </a:lnTo>
                  <a:lnTo>
                    <a:pt x="8830481" y="71589"/>
                  </a:lnTo>
                  <a:lnTo>
                    <a:pt x="8830481" y="357929"/>
                  </a:lnTo>
                  <a:lnTo>
                    <a:pt x="8824855" y="385795"/>
                  </a:lnTo>
                  <a:lnTo>
                    <a:pt x="8809511" y="408551"/>
                  </a:lnTo>
                  <a:lnTo>
                    <a:pt x="8786753" y="423893"/>
                  </a:lnTo>
                  <a:lnTo>
                    <a:pt x="8758884" y="429519"/>
                  </a:lnTo>
                  <a:lnTo>
                    <a:pt x="71597" y="429519"/>
                  </a:lnTo>
                  <a:lnTo>
                    <a:pt x="43728" y="423893"/>
                  </a:lnTo>
                  <a:lnTo>
                    <a:pt x="20970" y="408551"/>
                  </a:lnTo>
                  <a:lnTo>
                    <a:pt x="5626" y="385795"/>
                  </a:lnTo>
                  <a:lnTo>
                    <a:pt x="0" y="357929"/>
                  </a:lnTo>
                  <a:lnTo>
                    <a:pt x="0" y="71589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619599" y="2112796"/>
            <a:ext cx="34391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5" dirty="0">
                <a:solidFill>
                  <a:srgbClr val="4F4F4F"/>
                </a:solidFill>
                <a:latin typeface="Verdana"/>
                <a:cs typeface="Verdana"/>
              </a:rPr>
              <a:t>3</a:t>
            </a:r>
            <a:r>
              <a:rPr sz="1500" spc="-100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4F4F4F"/>
                </a:solidFill>
                <a:latin typeface="Verdana"/>
                <a:cs typeface="Verdana"/>
              </a:rPr>
              <a:t>d</a:t>
            </a:r>
            <a:r>
              <a:rPr sz="1500" spc="-25" dirty="0">
                <a:solidFill>
                  <a:srgbClr val="4F4F4F"/>
                </a:solidFill>
                <a:latin typeface="Verdana"/>
                <a:cs typeface="Verdana"/>
              </a:rPr>
              <a:t>i</a:t>
            </a:r>
            <a:r>
              <a:rPr sz="1500" spc="-5" dirty="0">
                <a:solidFill>
                  <a:srgbClr val="4F4F4F"/>
                </a:solidFill>
                <a:latin typeface="Verdana"/>
                <a:cs typeface="Verdana"/>
              </a:rPr>
              <a:t>ff</a:t>
            </a:r>
            <a:r>
              <a:rPr sz="1500" spc="-60" dirty="0">
                <a:solidFill>
                  <a:srgbClr val="4F4F4F"/>
                </a:solidFill>
                <a:latin typeface="Verdana"/>
                <a:cs typeface="Verdana"/>
              </a:rPr>
              <a:t>e</a:t>
            </a:r>
            <a:r>
              <a:rPr sz="1500" spc="-90" dirty="0">
                <a:solidFill>
                  <a:srgbClr val="4F4F4F"/>
                </a:solidFill>
                <a:latin typeface="Verdana"/>
                <a:cs typeface="Verdana"/>
              </a:rPr>
              <a:t>r</a:t>
            </a:r>
            <a:r>
              <a:rPr sz="1500" spc="-60" dirty="0">
                <a:solidFill>
                  <a:srgbClr val="4F4F4F"/>
                </a:solidFill>
                <a:latin typeface="Verdana"/>
                <a:cs typeface="Verdana"/>
              </a:rPr>
              <a:t>e</a:t>
            </a:r>
            <a:r>
              <a:rPr sz="1500" spc="-50" dirty="0">
                <a:solidFill>
                  <a:srgbClr val="4F4F4F"/>
                </a:solidFill>
                <a:latin typeface="Verdana"/>
                <a:cs typeface="Verdana"/>
              </a:rPr>
              <a:t>n</a:t>
            </a:r>
            <a:r>
              <a:rPr sz="1500" spc="-70" dirty="0">
                <a:solidFill>
                  <a:srgbClr val="4F4F4F"/>
                </a:solidFill>
                <a:latin typeface="Verdana"/>
                <a:cs typeface="Verdana"/>
              </a:rPr>
              <a:t>t</a:t>
            </a:r>
            <a:r>
              <a:rPr sz="1500" spc="-110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4F4F4F"/>
                </a:solidFill>
                <a:latin typeface="Verdana"/>
                <a:cs typeface="Verdana"/>
              </a:rPr>
              <a:t>c</a:t>
            </a:r>
            <a:r>
              <a:rPr sz="1500" spc="-35" dirty="0">
                <a:solidFill>
                  <a:srgbClr val="4F4F4F"/>
                </a:solidFill>
                <a:latin typeface="Verdana"/>
                <a:cs typeface="Verdana"/>
              </a:rPr>
              <a:t>o</a:t>
            </a:r>
            <a:r>
              <a:rPr sz="1500" spc="-50" dirty="0">
                <a:solidFill>
                  <a:srgbClr val="4F4F4F"/>
                </a:solidFill>
                <a:latin typeface="Verdana"/>
                <a:cs typeface="Verdana"/>
              </a:rPr>
              <a:t>n</a:t>
            </a:r>
            <a:r>
              <a:rPr sz="1500" spc="-60" dirty="0">
                <a:solidFill>
                  <a:srgbClr val="4F4F4F"/>
                </a:solidFill>
                <a:latin typeface="Verdana"/>
                <a:cs typeface="Verdana"/>
              </a:rPr>
              <a:t>t</a:t>
            </a:r>
            <a:r>
              <a:rPr sz="1500" spc="-20" dirty="0">
                <a:solidFill>
                  <a:srgbClr val="4F4F4F"/>
                </a:solidFill>
                <a:latin typeface="Verdana"/>
                <a:cs typeface="Verdana"/>
              </a:rPr>
              <a:t>a</a:t>
            </a:r>
            <a:r>
              <a:rPr sz="1500" spc="-15" dirty="0">
                <a:solidFill>
                  <a:srgbClr val="4F4F4F"/>
                </a:solidFill>
                <a:latin typeface="Verdana"/>
                <a:cs typeface="Verdana"/>
              </a:rPr>
              <a:t>i</a:t>
            </a:r>
            <a:r>
              <a:rPr sz="1500" spc="-50" dirty="0">
                <a:solidFill>
                  <a:srgbClr val="4F4F4F"/>
                </a:solidFill>
                <a:latin typeface="Verdana"/>
                <a:cs typeface="Verdana"/>
              </a:rPr>
              <a:t>n</a:t>
            </a:r>
            <a:r>
              <a:rPr sz="1500" spc="-60" dirty="0">
                <a:solidFill>
                  <a:srgbClr val="4F4F4F"/>
                </a:solidFill>
                <a:latin typeface="Verdana"/>
                <a:cs typeface="Verdana"/>
              </a:rPr>
              <a:t>e</a:t>
            </a:r>
            <a:r>
              <a:rPr sz="1500" spc="-90" dirty="0">
                <a:solidFill>
                  <a:srgbClr val="4F4F4F"/>
                </a:solidFill>
                <a:latin typeface="Verdana"/>
                <a:cs typeface="Verdana"/>
              </a:rPr>
              <a:t>r</a:t>
            </a:r>
            <a:r>
              <a:rPr sz="1500" spc="-25" dirty="0">
                <a:solidFill>
                  <a:srgbClr val="4F4F4F"/>
                </a:solidFill>
                <a:latin typeface="Verdana"/>
                <a:cs typeface="Verdana"/>
              </a:rPr>
              <a:t>s</a:t>
            </a:r>
            <a:r>
              <a:rPr sz="1500" spc="-200" dirty="0">
                <a:solidFill>
                  <a:srgbClr val="4F4F4F"/>
                </a:solidFill>
                <a:latin typeface="Verdana"/>
                <a:cs typeface="Verdana"/>
              </a:rPr>
              <a:t>,</a:t>
            </a:r>
            <a:r>
              <a:rPr sz="1500" spc="-114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4F4F4F"/>
                </a:solidFill>
                <a:latin typeface="Verdana"/>
                <a:cs typeface="Verdana"/>
              </a:rPr>
              <a:t>s</a:t>
            </a:r>
            <a:r>
              <a:rPr sz="1500" spc="-60" dirty="0">
                <a:solidFill>
                  <a:srgbClr val="4F4F4F"/>
                </a:solidFill>
                <a:latin typeface="Verdana"/>
                <a:cs typeface="Verdana"/>
              </a:rPr>
              <a:t>e</a:t>
            </a:r>
            <a:r>
              <a:rPr sz="1500" spc="-30" dirty="0">
                <a:solidFill>
                  <a:srgbClr val="4F4F4F"/>
                </a:solidFill>
                <a:latin typeface="Verdana"/>
                <a:cs typeface="Verdana"/>
              </a:rPr>
              <a:t>pa</a:t>
            </a:r>
            <a:r>
              <a:rPr sz="1500" spc="-25" dirty="0">
                <a:solidFill>
                  <a:srgbClr val="4F4F4F"/>
                </a:solidFill>
                <a:latin typeface="Verdana"/>
                <a:cs typeface="Verdana"/>
              </a:rPr>
              <a:t>ra</a:t>
            </a:r>
            <a:r>
              <a:rPr sz="1500" spc="-20" dirty="0">
                <a:solidFill>
                  <a:srgbClr val="4F4F4F"/>
                </a:solidFill>
                <a:latin typeface="Verdana"/>
                <a:cs typeface="Verdana"/>
              </a:rPr>
              <a:t>t</a:t>
            </a:r>
            <a:r>
              <a:rPr sz="1500" spc="-60" dirty="0">
                <a:solidFill>
                  <a:srgbClr val="4F4F4F"/>
                </a:solidFill>
                <a:latin typeface="Verdana"/>
                <a:cs typeface="Verdana"/>
              </a:rPr>
              <a:t>e</a:t>
            </a:r>
            <a:r>
              <a:rPr sz="1500" spc="-35" dirty="0">
                <a:solidFill>
                  <a:srgbClr val="4F4F4F"/>
                </a:solidFill>
                <a:latin typeface="Verdana"/>
                <a:cs typeface="Verdana"/>
              </a:rPr>
              <a:t>d</a:t>
            </a:r>
            <a:r>
              <a:rPr sz="1500" spc="-100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4F4F4F"/>
                </a:solidFill>
                <a:latin typeface="Verdana"/>
                <a:cs typeface="Verdana"/>
              </a:rPr>
              <a:t>da</a:t>
            </a:r>
            <a:r>
              <a:rPr sz="1500" spc="-15" dirty="0">
                <a:solidFill>
                  <a:srgbClr val="4F4F4F"/>
                </a:solidFill>
                <a:latin typeface="Verdana"/>
                <a:cs typeface="Verdana"/>
              </a:rPr>
              <a:t>t</a:t>
            </a:r>
            <a:r>
              <a:rPr sz="1500" spc="-5" dirty="0">
                <a:solidFill>
                  <a:srgbClr val="4F4F4F"/>
                </a:solidFill>
                <a:latin typeface="Verdana"/>
                <a:cs typeface="Verdana"/>
              </a:rPr>
              <a:t>a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126651" y="3187764"/>
            <a:ext cx="427990" cy="665480"/>
            <a:chOff x="5126651" y="3187764"/>
            <a:chExt cx="427990" cy="665480"/>
          </a:xfrm>
        </p:grpSpPr>
        <p:sp>
          <p:nvSpPr>
            <p:cNvPr id="31" name="object 31"/>
            <p:cNvSpPr/>
            <p:nvPr/>
          </p:nvSpPr>
          <p:spPr>
            <a:xfrm>
              <a:off x="5132109" y="3193221"/>
              <a:ext cx="416559" cy="654685"/>
            </a:xfrm>
            <a:custGeom>
              <a:avLst/>
              <a:gdLst/>
              <a:ahLst/>
              <a:cxnLst/>
              <a:rect l="l" t="t" r="r" b="b"/>
              <a:pathLst>
                <a:path w="416560" h="654685">
                  <a:moveTo>
                    <a:pt x="208239" y="0"/>
                  </a:moveTo>
                  <a:lnTo>
                    <a:pt x="0" y="208211"/>
                  </a:lnTo>
                  <a:lnTo>
                    <a:pt x="104119" y="208211"/>
                  </a:lnTo>
                  <a:lnTo>
                    <a:pt x="104119" y="654519"/>
                  </a:lnTo>
                  <a:lnTo>
                    <a:pt x="312360" y="654519"/>
                  </a:lnTo>
                  <a:lnTo>
                    <a:pt x="312360" y="208211"/>
                  </a:lnTo>
                  <a:lnTo>
                    <a:pt x="416479" y="208211"/>
                  </a:lnTo>
                  <a:lnTo>
                    <a:pt x="208239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32108" y="3193221"/>
              <a:ext cx="416559" cy="654685"/>
            </a:xfrm>
            <a:custGeom>
              <a:avLst/>
              <a:gdLst/>
              <a:ahLst/>
              <a:cxnLst/>
              <a:rect l="l" t="t" r="r" b="b"/>
              <a:pathLst>
                <a:path w="416560" h="654685">
                  <a:moveTo>
                    <a:pt x="416480" y="208211"/>
                  </a:moveTo>
                  <a:lnTo>
                    <a:pt x="312360" y="208211"/>
                  </a:lnTo>
                  <a:lnTo>
                    <a:pt x="312360" y="654520"/>
                  </a:lnTo>
                  <a:lnTo>
                    <a:pt x="104120" y="654520"/>
                  </a:lnTo>
                  <a:lnTo>
                    <a:pt x="104120" y="208211"/>
                  </a:lnTo>
                  <a:lnTo>
                    <a:pt x="0" y="208211"/>
                  </a:lnTo>
                  <a:lnTo>
                    <a:pt x="208239" y="0"/>
                  </a:lnTo>
                  <a:lnTo>
                    <a:pt x="416480" y="208211"/>
                  </a:lnTo>
                  <a:close/>
                </a:path>
              </a:pathLst>
            </a:custGeom>
            <a:ln w="1091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282412" y="3231608"/>
            <a:ext cx="504825" cy="629920"/>
            <a:chOff x="3282412" y="3231608"/>
            <a:chExt cx="504825" cy="629920"/>
          </a:xfrm>
        </p:grpSpPr>
        <p:sp>
          <p:nvSpPr>
            <p:cNvPr id="34" name="object 34"/>
            <p:cNvSpPr/>
            <p:nvPr/>
          </p:nvSpPr>
          <p:spPr>
            <a:xfrm>
              <a:off x="3287868" y="3237065"/>
              <a:ext cx="494030" cy="619125"/>
            </a:xfrm>
            <a:custGeom>
              <a:avLst/>
              <a:gdLst/>
              <a:ahLst/>
              <a:cxnLst/>
              <a:rect l="l" t="t" r="r" b="b"/>
              <a:pathLst>
                <a:path w="494029" h="619125">
                  <a:moveTo>
                    <a:pt x="76221" y="0"/>
                  </a:moveTo>
                  <a:lnTo>
                    <a:pt x="0" y="284422"/>
                  </a:lnTo>
                  <a:lnTo>
                    <a:pt x="90170" y="232369"/>
                  </a:lnTo>
                  <a:lnTo>
                    <a:pt x="313354" y="618883"/>
                  </a:lnTo>
                  <a:lnTo>
                    <a:pt x="493695" y="514777"/>
                  </a:lnTo>
                  <a:lnTo>
                    <a:pt x="270511" y="128263"/>
                  </a:lnTo>
                  <a:lnTo>
                    <a:pt x="360682" y="76210"/>
                  </a:lnTo>
                  <a:lnTo>
                    <a:pt x="76221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287868" y="3237065"/>
              <a:ext cx="494030" cy="619125"/>
            </a:xfrm>
            <a:custGeom>
              <a:avLst/>
              <a:gdLst/>
              <a:ahLst/>
              <a:cxnLst/>
              <a:rect l="l" t="t" r="r" b="b"/>
              <a:pathLst>
                <a:path w="494029" h="619125">
                  <a:moveTo>
                    <a:pt x="360682" y="76210"/>
                  </a:moveTo>
                  <a:lnTo>
                    <a:pt x="270511" y="128263"/>
                  </a:lnTo>
                  <a:lnTo>
                    <a:pt x="493696" y="514777"/>
                  </a:lnTo>
                  <a:lnTo>
                    <a:pt x="313355" y="618883"/>
                  </a:lnTo>
                  <a:lnTo>
                    <a:pt x="90170" y="232369"/>
                  </a:lnTo>
                  <a:lnTo>
                    <a:pt x="0" y="284422"/>
                  </a:lnTo>
                  <a:lnTo>
                    <a:pt x="76221" y="0"/>
                  </a:lnTo>
                  <a:lnTo>
                    <a:pt x="360682" y="76210"/>
                  </a:lnTo>
                  <a:close/>
                </a:path>
              </a:pathLst>
            </a:custGeom>
            <a:ln w="1091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6895214" y="3231608"/>
            <a:ext cx="504825" cy="629920"/>
            <a:chOff x="6895214" y="3231608"/>
            <a:chExt cx="504825" cy="629920"/>
          </a:xfrm>
        </p:grpSpPr>
        <p:sp>
          <p:nvSpPr>
            <p:cNvPr id="37" name="object 37"/>
            <p:cNvSpPr/>
            <p:nvPr/>
          </p:nvSpPr>
          <p:spPr>
            <a:xfrm>
              <a:off x="6900670" y="3237065"/>
              <a:ext cx="494030" cy="619125"/>
            </a:xfrm>
            <a:custGeom>
              <a:avLst/>
              <a:gdLst/>
              <a:ahLst/>
              <a:cxnLst/>
              <a:rect l="l" t="t" r="r" b="b"/>
              <a:pathLst>
                <a:path w="494029" h="619125">
                  <a:moveTo>
                    <a:pt x="417474" y="0"/>
                  </a:moveTo>
                  <a:lnTo>
                    <a:pt x="133013" y="76210"/>
                  </a:lnTo>
                  <a:lnTo>
                    <a:pt x="223184" y="128263"/>
                  </a:lnTo>
                  <a:lnTo>
                    <a:pt x="0" y="514777"/>
                  </a:lnTo>
                  <a:lnTo>
                    <a:pt x="180341" y="618883"/>
                  </a:lnTo>
                  <a:lnTo>
                    <a:pt x="403525" y="232369"/>
                  </a:lnTo>
                  <a:lnTo>
                    <a:pt x="493697" y="284422"/>
                  </a:lnTo>
                  <a:lnTo>
                    <a:pt x="417474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900671" y="3237065"/>
              <a:ext cx="494030" cy="619125"/>
            </a:xfrm>
            <a:custGeom>
              <a:avLst/>
              <a:gdLst/>
              <a:ahLst/>
              <a:cxnLst/>
              <a:rect l="l" t="t" r="r" b="b"/>
              <a:pathLst>
                <a:path w="494029" h="619125">
                  <a:moveTo>
                    <a:pt x="493696" y="284422"/>
                  </a:moveTo>
                  <a:lnTo>
                    <a:pt x="403525" y="232369"/>
                  </a:lnTo>
                  <a:lnTo>
                    <a:pt x="180341" y="618884"/>
                  </a:lnTo>
                  <a:lnTo>
                    <a:pt x="0" y="514778"/>
                  </a:lnTo>
                  <a:lnTo>
                    <a:pt x="223184" y="128263"/>
                  </a:lnTo>
                  <a:lnTo>
                    <a:pt x="133013" y="76210"/>
                  </a:lnTo>
                  <a:lnTo>
                    <a:pt x="417474" y="0"/>
                  </a:lnTo>
                  <a:lnTo>
                    <a:pt x="493696" y="284422"/>
                  </a:lnTo>
                  <a:close/>
                </a:path>
              </a:pathLst>
            </a:custGeom>
            <a:ln w="1091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7169" y="1089819"/>
            <a:ext cx="8402320" cy="617220"/>
          </a:xfrm>
          <a:custGeom>
            <a:avLst/>
            <a:gdLst/>
            <a:ahLst/>
            <a:cxnLst/>
            <a:rect l="l" t="t" r="r" b="b"/>
            <a:pathLst>
              <a:path w="8402320" h="617219">
                <a:moveTo>
                  <a:pt x="8401928" y="0"/>
                </a:moveTo>
                <a:lnTo>
                  <a:pt x="135081" y="0"/>
                </a:lnTo>
                <a:lnTo>
                  <a:pt x="82501" y="8080"/>
                </a:lnTo>
                <a:lnTo>
                  <a:pt x="39564" y="30116"/>
                </a:lnTo>
                <a:lnTo>
                  <a:pt x="10615" y="62801"/>
                </a:lnTo>
                <a:lnTo>
                  <a:pt x="0" y="102825"/>
                </a:lnTo>
                <a:lnTo>
                  <a:pt x="0" y="514118"/>
                </a:lnTo>
                <a:lnTo>
                  <a:pt x="10615" y="554144"/>
                </a:lnTo>
                <a:lnTo>
                  <a:pt x="39564" y="586828"/>
                </a:lnTo>
                <a:lnTo>
                  <a:pt x="82501" y="608865"/>
                </a:lnTo>
                <a:lnTo>
                  <a:pt x="135081" y="616945"/>
                </a:lnTo>
                <a:lnTo>
                  <a:pt x="8401928" y="616945"/>
                </a:lnTo>
                <a:lnTo>
                  <a:pt x="840192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9157" y="1181647"/>
            <a:ext cx="3141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Where</a:t>
            </a:r>
            <a:r>
              <a:rPr spc="-110" dirty="0"/>
              <a:t> </a:t>
            </a:r>
            <a:r>
              <a:rPr dirty="0"/>
              <a:t>To</a:t>
            </a:r>
            <a:r>
              <a:rPr spc="-105" dirty="0"/>
              <a:t> </a:t>
            </a:r>
            <a:r>
              <a:rPr spc="50" dirty="0"/>
              <a:t>Get</a:t>
            </a:r>
            <a:r>
              <a:rPr spc="-110" dirty="0"/>
              <a:t> </a:t>
            </a:r>
            <a:r>
              <a:rPr spc="-25" dirty="0"/>
              <a:t>Images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430443" y="2269399"/>
            <a:ext cx="3346450" cy="685165"/>
            <a:chOff x="1430443" y="2269399"/>
            <a:chExt cx="3346450" cy="685165"/>
          </a:xfrm>
        </p:grpSpPr>
        <p:sp>
          <p:nvSpPr>
            <p:cNvPr id="5" name="object 5"/>
            <p:cNvSpPr/>
            <p:nvPr/>
          </p:nvSpPr>
          <p:spPr>
            <a:xfrm>
              <a:off x="1442720" y="2281676"/>
              <a:ext cx="3321685" cy="660400"/>
            </a:xfrm>
            <a:custGeom>
              <a:avLst/>
              <a:gdLst/>
              <a:ahLst/>
              <a:cxnLst/>
              <a:rect l="l" t="t" r="r" b="b"/>
              <a:pathLst>
                <a:path w="3321685" h="660400">
                  <a:moveTo>
                    <a:pt x="3211352" y="0"/>
                  </a:moveTo>
                  <a:lnTo>
                    <a:pt x="110015" y="0"/>
                  </a:lnTo>
                  <a:lnTo>
                    <a:pt x="67191" y="8644"/>
                  </a:lnTo>
                  <a:lnTo>
                    <a:pt x="32222" y="32217"/>
                  </a:lnTo>
                  <a:lnTo>
                    <a:pt x="8645" y="67182"/>
                  </a:lnTo>
                  <a:lnTo>
                    <a:pt x="0" y="109999"/>
                  </a:lnTo>
                  <a:lnTo>
                    <a:pt x="0" y="549992"/>
                  </a:lnTo>
                  <a:lnTo>
                    <a:pt x="8645" y="592809"/>
                  </a:lnTo>
                  <a:lnTo>
                    <a:pt x="32222" y="627774"/>
                  </a:lnTo>
                  <a:lnTo>
                    <a:pt x="67191" y="651349"/>
                  </a:lnTo>
                  <a:lnTo>
                    <a:pt x="110015" y="659993"/>
                  </a:lnTo>
                  <a:lnTo>
                    <a:pt x="3211352" y="659993"/>
                  </a:lnTo>
                  <a:lnTo>
                    <a:pt x="3254174" y="651349"/>
                  </a:lnTo>
                  <a:lnTo>
                    <a:pt x="3289144" y="627774"/>
                  </a:lnTo>
                  <a:lnTo>
                    <a:pt x="3312720" y="592809"/>
                  </a:lnTo>
                  <a:lnTo>
                    <a:pt x="3321366" y="549992"/>
                  </a:lnTo>
                  <a:lnTo>
                    <a:pt x="3321366" y="109999"/>
                  </a:lnTo>
                  <a:lnTo>
                    <a:pt x="3312720" y="67182"/>
                  </a:lnTo>
                  <a:lnTo>
                    <a:pt x="3289144" y="32217"/>
                  </a:lnTo>
                  <a:lnTo>
                    <a:pt x="3254174" y="8644"/>
                  </a:lnTo>
                  <a:lnTo>
                    <a:pt x="3211352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2720" y="2281676"/>
              <a:ext cx="3321685" cy="660400"/>
            </a:xfrm>
            <a:custGeom>
              <a:avLst/>
              <a:gdLst/>
              <a:ahLst/>
              <a:cxnLst/>
              <a:rect l="l" t="t" r="r" b="b"/>
              <a:pathLst>
                <a:path w="3321685" h="660400">
                  <a:moveTo>
                    <a:pt x="0" y="110000"/>
                  </a:moveTo>
                  <a:lnTo>
                    <a:pt x="8645" y="67183"/>
                  </a:lnTo>
                  <a:lnTo>
                    <a:pt x="32222" y="32218"/>
                  </a:lnTo>
                  <a:lnTo>
                    <a:pt x="67192" y="8644"/>
                  </a:lnTo>
                  <a:lnTo>
                    <a:pt x="110014" y="0"/>
                  </a:lnTo>
                  <a:lnTo>
                    <a:pt x="3211352" y="0"/>
                  </a:lnTo>
                  <a:lnTo>
                    <a:pt x="3254175" y="8644"/>
                  </a:lnTo>
                  <a:lnTo>
                    <a:pt x="3289145" y="32218"/>
                  </a:lnTo>
                  <a:lnTo>
                    <a:pt x="3312722" y="67183"/>
                  </a:lnTo>
                  <a:lnTo>
                    <a:pt x="3321367" y="110000"/>
                  </a:lnTo>
                  <a:lnTo>
                    <a:pt x="3321367" y="549993"/>
                  </a:lnTo>
                  <a:lnTo>
                    <a:pt x="3312722" y="592810"/>
                  </a:lnTo>
                  <a:lnTo>
                    <a:pt x="3289145" y="627775"/>
                  </a:lnTo>
                  <a:lnTo>
                    <a:pt x="3254175" y="651349"/>
                  </a:lnTo>
                  <a:lnTo>
                    <a:pt x="3211352" y="659993"/>
                  </a:lnTo>
                  <a:lnTo>
                    <a:pt x="110014" y="659993"/>
                  </a:lnTo>
                  <a:lnTo>
                    <a:pt x="67192" y="651349"/>
                  </a:lnTo>
                  <a:lnTo>
                    <a:pt x="32222" y="627775"/>
                  </a:lnTo>
                  <a:lnTo>
                    <a:pt x="8645" y="592810"/>
                  </a:lnTo>
                  <a:lnTo>
                    <a:pt x="0" y="549993"/>
                  </a:lnTo>
                  <a:lnTo>
                    <a:pt x="0" y="110000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57960" y="2481603"/>
            <a:ext cx="10883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904336" y="2269399"/>
            <a:ext cx="3346450" cy="685165"/>
            <a:chOff x="5904336" y="2269399"/>
            <a:chExt cx="3346450" cy="685165"/>
          </a:xfrm>
        </p:grpSpPr>
        <p:sp>
          <p:nvSpPr>
            <p:cNvPr id="9" name="object 9"/>
            <p:cNvSpPr/>
            <p:nvPr/>
          </p:nvSpPr>
          <p:spPr>
            <a:xfrm>
              <a:off x="5916613" y="2281676"/>
              <a:ext cx="3321685" cy="660400"/>
            </a:xfrm>
            <a:custGeom>
              <a:avLst/>
              <a:gdLst/>
              <a:ahLst/>
              <a:cxnLst/>
              <a:rect l="l" t="t" r="r" b="b"/>
              <a:pathLst>
                <a:path w="3321684" h="660400">
                  <a:moveTo>
                    <a:pt x="3211352" y="0"/>
                  </a:moveTo>
                  <a:lnTo>
                    <a:pt x="110015" y="0"/>
                  </a:lnTo>
                  <a:lnTo>
                    <a:pt x="67192" y="8644"/>
                  </a:lnTo>
                  <a:lnTo>
                    <a:pt x="32222" y="32217"/>
                  </a:lnTo>
                  <a:lnTo>
                    <a:pt x="8645" y="67182"/>
                  </a:lnTo>
                  <a:lnTo>
                    <a:pt x="0" y="109999"/>
                  </a:lnTo>
                  <a:lnTo>
                    <a:pt x="0" y="549992"/>
                  </a:lnTo>
                  <a:lnTo>
                    <a:pt x="8645" y="592809"/>
                  </a:lnTo>
                  <a:lnTo>
                    <a:pt x="32222" y="627774"/>
                  </a:lnTo>
                  <a:lnTo>
                    <a:pt x="67192" y="651349"/>
                  </a:lnTo>
                  <a:lnTo>
                    <a:pt x="110015" y="659993"/>
                  </a:lnTo>
                  <a:lnTo>
                    <a:pt x="3211352" y="659993"/>
                  </a:lnTo>
                  <a:lnTo>
                    <a:pt x="3254175" y="651349"/>
                  </a:lnTo>
                  <a:lnTo>
                    <a:pt x="3289144" y="627774"/>
                  </a:lnTo>
                  <a:lnTo>
                    <a:pt x="3312721" y="592809"/>
                  </a:lnTo>
                  <a:lnTo>
                    <a:pt x="3321367" y="549992"/>
                  </a:lnTo>
                  <a:lnTo>
                    <a:pt x="3321367" y="109999"/>
                  </a:lnTo>
                  <a:lnTo>
                    <a:pt x="3312721" y="67182"/>
                  </a:lnTo>
                  <a:lnTo>
                    <a:pt x="3289144" y="32217"/>
                  </a:lnTo>
                  <a:lnTo>
                    <a:pt x="3254175" y="8644"/>
                  </a:lnTo>
                  <a:lnTo>
                    <a:pt x="3211352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16613" y="2281676"/>
              <a:ext cx="3321685" cy="660400"/>
            </a:xfrm>
            <a:custGeom>
              <a:avLst/>
              <a:gdLst/>
              <a:ahLst/>
              <a:cxnLst/>
              <a:rect l="l" t="t" r="r" b="b"/>
              <a:pathLst>
                <a:path w="3321684" h="660400">
                  <a:moveTo>
                    <a:pt x="0" y="110000"/>
                  </a:moveTo>
                  <a:lnTo>
                    <a:pt x="8645" y="67183"/>
                  </a:lnTo>
                  <a:lnTo>
                    <a:pt x="32222" y="32218"/>
                  </a:lnTo>
                  <a:lnTo>
                    <a:pt x="67192" y="8644"/>
                  </a:lnTo>
                  <a:lnTo>
                    <a:pt x="110014" y="0"/>
                  </a:lnTo>
                  <a:lnTo>
                    <a:pt x="3211352" y="0"/>
                  </a:lnTo>
                  <a:lnTo>
                    <a:pt x="3254175" y="8644"/>
                  </a:lnTo>
                  <a:lnTo>
                    <a:pt x="3289145" y="32218"/>
                  </a:lnTo>
                  <a:lnTo>
                    <a:pt x="3312722" y="67183"/>
                  </a:lnTo>
                  <a:lnTo>
                    <a:pt x="3321367" y="110000"/>
                  </a:lnTo>
                  <a:lnTo>
                    <a:pt x="3321367" y="549993"/>
                  </a:lnTo>
                  <a:lnTo>
                    <a:pt x="3312722" y="592810"/>
                  </a:lnTo>
                  <a:lnTo>
                    <a:pt x="3289145" y="627775"/>
                  </a:lnTo>
                  <a:lnTo>
                    <a:pt x="3254175" y="651349"/>
                  </a:lnTo>
                  <a:lnTo>
                    <a:pt x="3211352" y="659993"/>
                  </a:lnTo>
                  <a:lnTo>
                    <a:pt x="110014" y="659993"/>
                  </a:lnTo>
                  <a:lnTo>
                    <a:pt x="67192" y="651349"/>
                  </a:lnTo>
                  <a:lnTo>
                    <a:pt x="32222" y="627775"/>
                  </a:lnTo>
                  <a:lnTo>
                    <a:pt x="8645" y="592810"/>
                  </a:lnTo>
                  <a:lnTo>
                    <a:pt x="0" y="549993"/>
                  </a:lnTo>
                  <a:lnTo>
                    <a:pt x="0" y="110000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866097" y="2481603"/>
            <a:ext cx="14192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Bu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500" spc="11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961359" y="2269399"/>
            <a:ext cx="758190" cy="685165"/>
            <a:chOff x="4961359" y="2269399"/>
            <a:chExt cx="758190" cy="685165"/>
          </a:xfrm>
        </p:grpSpPr>
        <p:sp>
          <p:nvSpPr>
            <p:cNvPr id="13" name="object 13"/>
            <p:cNvSpPr/>
            <p:nvPr/>
          </p:nvSpPr>
          <p:spPr>
            <a:xfrm>
              <a:off x="4973637" y="2281676"/>
              <a:ext cx="733425" cy="660400"/>
            </a:xfrm>
            <a:custGeom>
              <a:avLst/>
              <a:gdLst/>
              <a:ahLst/>
              <a:cxnLst/>
              <a:rect l="l" t="t" r="r" b="b"/>
              <a:pathLst>
                <a:path w="733425" h="660400">
                  <a:moveTo>
                    <a:pt x="623408" y="0"/>
                  </a:moveTo>
                  <a:lnTo>
                    <a:pt x="110015" y="0"/>
                  </a:lnTo>
                  <a:lnTo>
                    <a:pt x="67192" y="8644"/>
                  </a:lnTo>
                  <a:lnTo>
                    <a:pt x="32222" y="32218"/>
                  </a:lnTo>
                  <a:lnTo>
                    <a:pt x="8645" y="67183"/>
                  </a:lnTo>
                  <a:lnTo>
                    <a:pt x="0" y="110001"/>
                  </a:lnTo>
                  <a:lnTo>
                    <a:pt x="0" y="549991"/>
                  </a:lnTo>
                  <a:lnTo>
                    <a:pt x="8645" y="592809"/>
                  </a:lnTo>
                  <a:lnTo>
                    <a:pt x="32222" y="627774"/>
                  </a:lnTo>
                  <a:lnTo>
                    <a:pt x="67192" y="651349"/>
                  </a:lnTo>
                  <a:lnTo>
                    <a:pt x="110015" y="659993"/>
                  </a:lnTo>
                  <a:lnTo>
                    <a:pt x="623408" y="659993"/>
                  </a:lnTo>
                  <a:lnTo>
                    <a:pt x="666231" y="651349"/>
                  </a:lnTo>
                  <a:lnTo>
                    <a:pt x="701201" y="627774"/>
                  </a:lnTo>
                  <a:lnTo>
                    <a:pt x="724779" y="592809"/>
                  </a:lnTo>
                  <a:lnTo>
                    <a:pt x="733425" y="549991"/>
                  </a:lnTo>
                  <a:lnTo>
                    <a:pt x="733425" y="110001"/>
                  </a:lnTo>
                  <a:lnTo>
                    <a:pt x="724779" y="67183"/>
                  </a:lnTo>
                  <a:lnTo>
                    <a:pt x="701201" y="32218"/>
                  </a:lnTo>
                  <a:lnTo>
                    <a:pt x="666231" y="8644"/>
                  </a:lnTo>
                  <a:lnTo>
                    <a:pt x="623408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73637" y="2281676"/>
              <a:ext cx="733425" cy="660400"/>
            </a:xfrm>
            <a:custGeom>
              <a:avLst/>
              <a:gdLst/>
              <a:ahLst/>
              <a:cxnLst/>
              <a:rect l="l" t="t" r="r" b="b"/>
              <a:pathLst>
                <a:path w="733425" h="660400">
                  <a:moveTo>
                    <a:pt x="0" y="110001"/>
                  </a:moveTo>
                  <a:lnTo>
                    <a:pt x="8645" y="67183"/>
                  </a:lnTo>
                  <a:lnTo>
                    <a:pt x="32222" y="32218"/>
                  </a:lnTo>
                  <a:lnTo>
                    <a:pt x="67192" y="8644"/>
                  </a:lnTo>
                  <a:lnTo>
                    <a:pt x="110016" y="0"/>
                  </a:lnTo>
                  <a:lnTo>
                    <a:pt x="623408" y="0"/>
                  </a:lnTo>
                  <a:lnTo>
                    <a:pt x="666232" y="8644"/>
                  </a:lnTo>
                  <a:lnTo>
                    <a:pt x="701202" y="32218"/>
                  </a:lnTo>
                  <a:lnTo>
                    <a:pt x="724779" y="67183"/>
                  </a:lnTo>
                  <a:lnTo>
                    <a:pt x="733424" y="110001"/>
                  </a:lnTo>
                  <a:lnTo>
                    <a:pt x="733424" y="549992"/>
                  </a:lnTo>
                  <a:lnTo>
                    <a:pt x="724779" y="592809"/>
                  </a:lnTo>
                  <a:lnTo>
                    <a:pt x="701202" y="627774"/>
                  </a:lnTo>
                  <a:lnTo>
                    <a:pt x="666232" y="651349"/>
                  </a:lnTo>
                  <a:lnTo>
                    <a:pt x="623408" y="659993"/>
                  </a:lnTo>
                  <a:lnTo>
                    <a:pt x="110016" y="659993"/>
                  </a:lnTo>
                  <a:lnTo>
                    <a:pt x="67192" y="651349"/>
                  </a:lnTo>
                  <a:lnTo>
                    <a:pt x="32222" y="627774"/>
                  </a:lnTo>
                  <a:lnTo>
                    <a:pt x="8645" y="592809"/>
                  </a:lnTo>
                  <a:lnTo>
                    <a:pt x="0" y="549992"/>
                  </a:lnTo>
                  <a:lnTo>
                    <a:pt x="0" y="110001"/>
                  </a:lnTo>
                  <a:close/>
                </a:path>
              </a:pathLst>
            </a:custGeom>
            <a:ln w="245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236244" y="2481603"/>
            <a:ext cx="2095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667389" y="5781710"/>
            <a:ext cx="3346450" cy="685165"/>
            <a:chOff x="3667389" y="5781710"/>
            <a:chExt cx="3346450" cy="685165"/>
          </a:xfrm>
        </p:grpSpPr>
        <p:sp>
          <p:nvSpPr>
            <p:cNvPr id="17" name="object 17"/>
            <p:cNvSpPr/>
            <p:nvPr/>
          </p:nvSpPr>
          <p:spPr>
            <a:xfrm>
              <a:off x="3679666" y="5793987"/>
              <a:ext cx="3321685" cy="660400"/>
            </a:xfrm>
            <a:custGeom>
              <a:avLst/>
              <a:gdLst/>
              <a:ahLst/>
              <a:cxnLst/>
              <a:rect l="l" t="t" r="r" b="b"/>
              <a:pathLst>
                <a:path w="3321684" h="660400">
                  <a:moveTo>
                    <a:pt x="3211352" y="0"/>
                  </a:moveTo>
                  <a:lnTo>
                    <a:pt x="110013" y="0"/>
                  </a:lnTo>
                  <a:lnTo>
                    <a:pt x="67191" y="8644"/>
                  </a:lnTo>
                  <a:lnTo>
                    <a:pt x="32222" y="32217"/>
                  </a:lnTo>
                  <a:lnTo>
                    <a:pt x="8645" y="67182"/>
                  </a:lnTo>
                  <a:lnTo>
                    <a:pt x="0" y="109999"/>
                  </a:lnTo>
                  <a:lnTo>
                    <a:pt x="0" y="549992"/>
                  </a:lnTo>
                  <a:lnTo>
                    <a:pt x="8645" y="592809"/>
                  </a:lnTo>
                  <a:lnTo>
                    <a:pt x="32222" y="627774"/>
                  </a:lnTo>
                  <a:lnTo>
                    <a:pt x="67191" y="651348"/>
                  </a:lnTo>
                  <a:lnTo>
                    <a:pt x="110013" y="659992"/>
                  </a:lnTo>
                  <a:lnTo>
                    <a:pt x="3211352" y="659992"/>
                  </a:lnTo>
                  <a:lnTo>
                    <a:pt x="3254174" y="651348"/>
                  </a:lnTo>
                  <a:lnTo>
                    <a:pt x="3289144" y="627774"/>
                  </a:lnTo>
                  <a:lnTo>
                    <a:pt x="3312720" y="592809"/>
                  </a:lnTo>
                  <a:lnTo>
                    <a:pt x="3321366" y="549992"/>
                  </a:lnTo>
                  <a:lnTo>
                    <a:pt x="3321366" y="109999"/>
                  </a:lnTo>
                  <a:lnTo>
                    <a:pt x="3312720" y="67182"/>
                  </a:lnTo>
                  <a:lnTo>
                    <a:pt x="3289144" y="32217"/>
                  </a:lnTo>
                  <a:lnTo>
                    <a:pt x="3254174" y="8644"/>
                  </a:lnTo>
                  <a:lnTo>
                    <a:pt x="3211352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79666" y="5793987"/>
              <a:ext cx="3321685" cy="660400"/>
            </a:xfrm>
            <a:custGeom>
              <a:avLst/>
              <a:gdLst/>
              <a:ahLst/>
              <a:cxnLst/>
              <a:rect l="l" t="t" r="r" b="b"/>
              <a:pathLst>
                <a:path w="3321684" h="660400">
                  <a:moveTo>
                    <a:pt x="0" y="110000"/>
                  </a:moveTo>
                  <a:lnTo>
                    <a:pt x="8645" y="67183"/>
                  </a:lnTo>
                  <a:lnTo>
                    <a:pt x="32222" y="32218"/>
                  </a:lnTo>
                  <a:lnTo>
                    <a:pt x="67192" y="8644"/>
                  </a:lnTo>
                  <a:lnTo>
                    <a:pt x="110014" y="0"/>
                  </a:lnTo>
                  <a:lnTo>
                    <a:pt x="3211352" y="0"/>
                  </a:lnTo>
                  <a:lnTo>
                    <a:pt x="3254175" y="8644"/>
                  </a:lnTo>
                  <a:lnTo>
                    <a:pt x="3289145" y="32218"/>
                  </a:lnTo>
                  <a:lnTo>
                    <a:pt x="3312722" y="67183"/>
                  </a:lnTo>
                  <a:lnTo>
                    <a:pt x="3321367" y="110000"/>
                  </a:lnTo>
                  <a:lnTo>
                    <a:pt x="3321367" y="549993"/>
                  </a:lnTo>
                  <a:lnTo>
                    <a:pt x="3312722" y="592810"/>
                  </a:lnTo>
                  <a:lnTo>
                    <a:pt x="3289145" y="627775"/>
                  </a:lnTo>
                  <a:lnTo>
                    <a:pt x="3254175" y="651349"/>
                  </a:lnTo>
                  <a:lnTo>
                    <a:pt x="3211352" y="659993"/>
                  </a:lnTo>
                  <a:lnTo>
                    <a:pt x="110014" y="659993"/>
                  </a:lnTo>
                  <a:lnTo>
                    <a:pt x="67192" y="651349"/>
                  </a:lnTo>
                  <a:lnTo>
                    <a:pt x="32222" y="627775"/>
                  </a:lnTo>
                  <a:lnTo>
                    <a:pt x="8645" y="592810"/>
                  </a:lnTo>
                  <a:lnTo>
                    <a:pt x="0" y="549993"/>
                  </a:lnTo>
                  <a:lnTo>
                    <a:pt x="0" y="110000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006366" y="5992900"/>
            <a:ext cx="26638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0" dirty="0">
                <a:solidFill>
                  <a:srgbClr val="4F4F4F"/>
                </a:solidFill>
                <a:latin typeface="Verdana"/>
                <a:cs typeface="Verdana"/>
              </a:rPr>
              <a:t>T</a:t>
            </a:r>
            <a:r>
              <a:rPr sz="1500" spc="-40" dirty="0">
                <a:solidFill>
                  <a:srgbClr val="4F4F4F"/>
                </a:solidFill>
                <a:latin typeface="Verdana"/>
                <a:cs typeface="Verdana"/>
              </a:rPr>
              <a:t>y</a:t>
            </a:r>
            <a:r>
              <a:rPr sz="1500" spc="-15" dirty="0">
                <a:solidFill>
                  <a:srgbClr val="4F4F4F"/>
                </a:solidFill>
                <a:latin typeface="Verdana"/>
                <a:cs typeface="Verdana"/>
              </a:rPr>
              <a:t>p</a:t>
            </a:r>
            <a:r>
              <a:rPr sz="1500" spc="-50" dirty="0">
                <a:solidFill>
                  <a:srgbClr val="4F4F4F"/>
                </a:solidFill>
                <a:latin typeface="Verdana"/>
                <a:cs typeface="Verdana"/>
              </a:rPr>
              <a:t>i</a:t>
            </a:r>
            <a:r>
              <a:rPr sz="1500" spc="-25" dirty="0">
                <a:solidFill>
                  <a:srgbClr val="4F4F4F"/>
                </a:solidFill>
                <a:latin typeface="Verdana"/>
                <a:cs typeface="Verdana"/>
              </a:rPr>
              <a:t>c</a:t>
            </a:r>
            <a:r>
              <a:rPr sz="1500" spc="15" dirty="0">
                <a:solidFill>
                  <a:srgbClr val="4F4F4F"/>
                </a:solidFill>
                <a:latin typeface="Verdana"/>
                <a:cs typeface="Verdana"/>
              </a:rPr>
              <a:t>a</a:t>
            </a:r>
            <a:r>
              <a:rPr sz="1500" spc="-50" dirty="0">
                <a:solidFill>
                  <a:srgbClr val="4F4F4F"/>
                </a:solidFill>
                <a:latin typeface="Verdana"/>
                <a:cs typeface="Verdana"/>
              </a:rPr>
              <a:t>ll</a:t>
            </a:r>
            <a:r>
              <a:rPr sz="1500" spc="-80" dirty="0">
                <a:solidFill>
                  <a:srgbClr val="4F4F4F"/>
                </a:solidFill>
                <a:latin typeface="Verdana"/>
                <a:cs typeface="Verdana"/>
              </a:rPr>
              <a:t>y</a:t>
            </a:r>
            <a:r>
              <a:rPr sz="1500" spc="-200" dirty="0">
                <a:solidFill>
                  <a:srgbClr val="4F4F4F"/>
                </a:solidFill>
                <a:latin typeface="Verdana"/>
                <a:cs typeface="Verdana"/>
              </a:rPr>
              <a:t>,</a:t>
            </a:r>
            <a:r>
              <a:rPr sz="1500" spc="-114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500" spc="-80" dirty="0">
                <a:solidFill>
                  <a:srgbClr val="4F4F4F"/>
                </a:solidFill>
                <a:latin typeface="Verdana"/>
                <a:cs typeface="Verdana"/>
              </a:rPr>
              <a:t>y</a:t>
            </a:r>
            <a:r>
              <a:rPr sz="1500" spc="-35" dirty="0">
                <a:solidFill>
                  <a:srgbClr val="4F4F4F"/>
                </a:solidFill>
                <a:latin typeface="Verdana"/>
                <a:cs typeface="Verdana"/>
              </a:rPr>
              <a:t>o</a:t>
            </a:r>
            <a:r>
              <a:rPr sz="1500" spc="-60" dirty="0">
                <a:solidFill>
                  <a:srgbClr val="4F4F4F"/>
                </a:solidFill>
                <a:latin typeface="Verdana"/>
                <a:cs typeface="Verdana"/>
              </a:rPr>
              <a:t>u</a:t>
            </a:r>
            <a:r>
              <a:rPr sz="1500" spc="-55" dirty="0">
                <a:solidFill>
                  <a:srgbClr val="4F4F4F"/>
                </a:solidFill>
                <a:latin typeface="Verdana"/>
                <a:cs typeface="Verdana"/>
              </a:rPr>
              <a:t>’</a:t>
            </a:r>
            <a:r>
              <a:rPr sz="1500" spc="-50" dirty="0">
                <a:solidFill>
                  <a:srgbClr val="4F4F4F"/>
                </a:solidFill>
                <a:latin typeface="Verdana"/>
                <a:cs typeface="Verdana"/>
              </a:rPr>
              <a:t>l</a:t>
            </a:r>
            <a:r>
              <a:rPr sz="1500" spc="-55" dirty="0">
                <a:solidFill>
                  <a:srgbClr val="4F4F4F"/>
                </a:solidFill>
                <a:latin typeface="Verdana"/>
                <a:cs typeface="Verdana"/>
              </a:rPr>
              <a:t>l</a:t>
            </a:r>
            <a:r>
              <a:rPr sz="1500" spc="-114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4F4F4F"/>
                </a:solidFill>
                <a:latin typeface="Verdana"/>
                <a:cs typeface="Verdana"/>
              </a:rPr>
              <a:t>c</a:t>
            </a:r>
            <a:r>
              <a:rPr sz="1500" spc="-35" dirty="0">
                <a:solidFill>
                  <a:srgbClr val="4F4F4F"/>
                </a:solidFill>
                <a:latin typeface="Verdana"/>
                <a:cs typeface="Verdana"/>
              </a:rPr>
              <a:t>o</a:t>
            </a:r>
            <a:r>
              <a:rPr sz="1500" spc="-100" dirty="0">
                <a:solidFill>
                  <a:srgbClr val="4F4F4F"/>
                </a:solidFill>
                <a:latin typeface="Verdana"/>
                <a:cs typeface="Verdana"/>
              </a:rPr>
              <a:t>m</a:t>
            </a:r>
            <a:r>
              <a:rPr sz="1500" spc="-15" dirty="0">
                <a:solidFill>
                  <a:srgbClr val="4F4F4F"/>
                </a:solidFill>
                <a:latin typeface="Verdana"/>
                <a:cs typeface="Verdana"/>
              </a:rPr>
              <a:t>b</a:t>
            </a:r>
            <a:r>
              <a:rPr sz="1500" spc="-50" dirty="0">
                <a:solidFill>
                  <a:srgbClr val="4F4F4F"/>
                </a:solidFill>
                <a:latin typeface="Verdana"/>
                <a:cs typeface="Verdana"/>
              </a:rPr>
              <a:t>in</a:t>
            </a:r>
            <a:r>
              <a:rPr sz="1500" spc="-80" dirty="0">
                <a:solidFill>
                  <a:srgbClr val="4F4F4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4F4F4F"/>
                </a:solidFill>
                <a:latin typeface="Verdana"/>
                <a:cs typeface="Verdana"/>
              </a:rPr>
              <a:t>b</a:t>
            </a:r>
            <a:r>
              <a:rPr sz="1500" spc="-35" dirty="0">
                <a:solidFill>
                  <a:srgbClr val="4F4F4F"/>
                </a:solidFill>
                <a:latin typeface="Verdana"/>
                <a:cs typeface="Verdana"/>
              </a:rPr>
              <a:t>o</a:t>
            </a:r>
            <a:r>
              <a:rPr sz="1500" spc="-60" dirty="0">
                <a:solidFill>
                  <a:srgbClr val="4F4F4F"/>
                </a:solidFill>
                <a:latin typeface="Verdana"/>
                <a:cs typeface="Verdana"/>
              </a:rPr>
              <a:t>t</a:t>
            </a:r>
            <a:r>
              <a:rPr sz="1500" spc="-75" dirty="0">
                <a:solidFill>
                  <a:srgbClr val="4F4F4F"/>
                </a:solidFill>
                <a:latin typeface="Verdana"/>
                <a:cs typeface="Verdana"/>
              </a:rPr>
              <a:t>h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30443" y="3296056"/>
            <a:ext cx="3346450" cy="685165"/>
            <a:chOff x="1430443" y="3296056"/>
            <a:chExt cx="3346450" cy="685165"/>
          </a:xfrm>
        </p:grpSpPr>
        <p:sp>
          <p:nvSpPr>
            <p:cNvPr id="21" name="object 21"/>
            <p:cNvSpPr/>
            <p:nvPr/>
          </p:nvSpPr>
          <p:spPr>
            <a:xfrm>
              <a:off x="1442720" y="3308333"/>
              <a:ext cx="3321685" cy="660400"/>
            </a:xfrm>
            <a:custGeom>
              <a:avLst/>
              <a:gdLst/>
              <a:ahLst/>
              <a:cxnLst/>
              <a:rect l="l" t="t" r="r" b="b"/>
              <a:pathLst>
                <a:path w="3321685" h="660400">
                  <a:moveTo>
                    <a:pt x="3211352" y="0"/>
                  </a:moveTo>
                  <a:lnTo>
                    <a:pt x="110015" y="0"/>
                  </a:lnTo>
                  <a:lnTo>
                    <a:pt x="67191" y="8644"/>
                  </a:lnTo>
                  <a:lnTo>
                    <a:pt x="32222" y="32217"/>
                  </a:lnTo>
                  <a:lnTo>
                    <a:pt x="8645" y="67182"/>
                  </a:lnTo>
                  <a:lnTo>
                    <a:pt x="0" y="109999"/>
                  </a:lnTo>
                  <a:lnTo>
                    <a:pt x="0" y="549992"/>
                  </a:lnTo>
                  <a:lnTo>
                    <a:pt x="8645" y="592809"/>
                  </a:lnTo>
                  <a:lnTo>
                    <a:pt x="32222" y="627774"/>
                  </a:lnTo>
                  <a:lnTo>
                    <a:pt x="67191" y="651349"/>
                  </a:lnTo>
                  <a:lnTo>
                    <a:pt x="110015" y="659993"/>
                  </a:lnTo>
                  <a:lnTo>
                    <a:pt x="3211352" y="659993"/>
                  </a:lnTo>
                  <a:lnTo>
                    <a:pt x="3254174" y="651349"/>
                  </a:lnTo>
                  <a:lnTo>
                    <a:pt x="3289144" y="627774"/>
                  </a:lnTo>
                  <a:lnTo>
                    <a:pt x="3312720" y="592809"/>
                  </a:lnTo>
                  <a:lnTo>
                    <a:pt x="3321366" y="549992"/>
                  </a:lnTo>
                  <a:lnTo>
                    <a:pt x="3321366" y="109999"/>
                  </a:lnTo>
                  <a:lnTo>
                    <a:pt x="3312720" y="67182"/>
                  </a:lnTo>
                  <a:lnTo>
                    <a:pt x="3289144" y="32217"/>
                  </a:lnTo>
                  <a:lnTo>
                    <a:pt x="3254174" y="8644"/>
                  </a:lnTo>
                  <a:lnTo>
                    <a:pt x="3211352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42720" y="3308333"/>
              <a:ext cx="3321685" cy="660400"/>
            </a:xfrm>
            <a:custGeom>
              <a:avLst/>
              <a:gdLst/>
              <a:ahLst/>
              <a:cxnLst/>
              <a:rect l="l" t="t" r="r" b="b"/>
              <a:pathLst>
                <a:path w="3321685" h="660400">
                  <a:moveTo>
                    <a:pt x="0" y="110000"/>
                  </a:moveTo>
                  <a:lnTo>
                    <a:pt x="8645" y="67183"/>
                  </a:lnTo>
                  <a:lnTo>
                    <a:pt x="32222" y="32218"/>
                  </a:lnTo>
                  <a:lnTo>
                    <a:pt x="67192" y="8644"/>
                  </a:lnTo>
                  <a:lnTo>
                    <a:pt x="110014" y="0"/>
                  </a:lnTo>
                  <a:lnTo>
                    <a:pt x="3211352" y="0"/>
                  </a:lnTo>
                  <a:lnTo>
                    <a:pt x="3254175" y="8644"/>
                  </a:lnTo>
                  <a:lnTo>
                    <a:pt x="3289145" y="32218"/>
                  </a:lnTo>
                  <a:lnTo>
                    <a:pt x="3312722" y="67183"/>
                  </a:lnTo>
                  <a:lnTo>
                    <a:pt x="3321367" y="110000"/>
                  </a:lnTo>
                  <a:lnTo>
                    <a:pt x="3321367" y="549993"/>
                  </a:lnTo>
                  <a:lnTo>
                    <a:pt x="3312722" y="592810"/>
                  </a:lnTo>
                  <a:lnTo>
                    <a:pt x="3289145" y="627775"/>
                  </a:lnTo>
                  <a:lnTo>
                    <a:pt x="3254175" y="651349"/>
                  </a:lnTo>
                  <a:lnTo>
                    <a:pt x="3211352" y="659993"/>
                  </a:lnTo>
                  <a:lnTo>
                    <a:pt x="110014" y="659993"/>
                  </a:lnTo>
                  <a:lnTo>
                    <a:pt x="67192" y="651349"/>
                  </a:lnTo>
                  <a:lnTo>
                    <a:pt x="32222" y="627775"/>
                  </a:lnTo>
                  <a:lnTo>
                    <a:pt x="8645" y="592810"/>
                  </a:lnTo>
                  <a:lnTo>
                    <a:pt x="0" y="549993"/>
                  </a:lnTo>
                  <a:lnTo>
                    <a:pt x="0" y="110000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796022" y="3389908"/>
            <a:ext cx="26123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265" marR="5080" indent="-965200">
              <a:lnSpc>
                <a:spcPct val="100000"/>
              </a:lnSpc>
              <a:spcBef>
                <a:spcPts val="100"/>
              </a:spcBef>
            </a:pPr>
            <a:r>
              <a:rPr sz="1500" spc="-30" dirty="0">
                <a:solidFill>
                  <a:srgbClr val="521751"/>
                </a:solidFill>
                <a:latin typeface="Verdana"/>
                <a:cs typeface="Verdana"/>
              </a:rPr>
              <a:t>C</a:t>
            </a:r>
            <a:r>
              <a:rPr sz="1500" spc="-20" dirty="0">
                <a:solidFill>
                  <a:srgbClr val="521751"/>
                </a:solidFill>
                <a:latin typeface="Verdana"/>
                <a:cs typeface="Verdana"/>
              </a:rPr>
              <a:t>l</a:t>
            </a:r>
            <a:r>
              <a:rPr sz="1500" spc="-35" dirty="0">
                <a:solidFill>
                  <a:srgbClr val="521751"/>
                </a:solidFill>
                <a:latin typeface="Verdana"/>
                <a:cs typeface="Verdana"/>
              </a:rPr>
              <a:t>ou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d</a:t>
            </a:r>
            <a:r>
              <a:rPr sz="1500" spc="-10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85" dirty="0">
                <a:solidFill>
                  <a:srgbClr val="521751"/>
                </a:solidFill>
                <a:latin typeface="Verdana"/>
                <a:cs typeface="Verdana"/>
              </a:rPr>
              <a:t>r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r>
              <a:rPr sz="1500" spc="-5" dirty="0">
                <a:solidFill>
                  <a:srgbClr val="521751"/>
                </a:solidFill>
                <a:latin typeface="Verdana"/>
                <a:cs typeface="Verdana"/>
              </a:rPr>
              <a:t>g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i</a:t>
            </a:r>
            <a:r>
              <a:rPr sz="1500" spc="-25" dirty="0">
                <a:solidFill>
                  <a:srgbClr val="521751"/>
                </a:solidFill>
                <a:latin typeface="Verdana"/>
                <a:cs typeface="Verdana"/>
              </a:rPr>
              <a:t>s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t</a:t>
            </a:r>
            <a:r>
              <a:rPr sz="1500" spc="-85" dirty="0">
                <a:solidFill>
                  <a:srgbClr val="521751"/>
                </a:solidFill>
                <a:latin typeface="Verdana"/>
                <a:cs typeface="Verdana"/>
              </a:rPr>
              <a:t>r</a:t>
            </a:r>
            <a:r>
              <a:rPr sz="1500" spc="-95" dirty="0">
                <a:solidFill>
                  <a:srgbClr val="521751"/>
                </a:solidFill>
                <a:latin typeface="Verdana"/>
                <a:cs typeface="Verdana"/>
              </a:rPr>
              <a:t>y</a:t>
            </a:r>
            <a:r>
              <a:rPr sz="1500" spc="-10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521751"/>
                </a:solidFill>
                <a:latin typeface="Verdana"/>
                <a:cs typeface="Verdana"/>
              </a:rPr>
              <a:t>f</a:t>
            </a:r>
            <a:r>
              <a:rPr sz="1500" spc="-35" dirty="0">
                <a:solidFill>
                  <a:srgbClr val="521751"/>
                </a:solidFill>
                <a:latin typeface="Verdana"/>
                <a:cs typeface="Verdana"/>
              </a:rPr>
              <a:t>o</a:t>
            </a:r>
            <a:r>
              <a:rPr sz="1500" spc="-100" dirty="0">
                <a:solidFill>
                  <a:srgbClr val="521751"/>
                </a:solidFill>
                <a:latin typeface="Verdana"/>
                <a:cs typeface="Verdana"/>
              </a:rPr>
              <a:t>r</a:t>
            </a:r>
            <a:r>
              <a:rPr sz="1500" spc="-10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t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hi</a:t>
            </a:r>
            <a:r>
              <a:rPr sz="1500" spc="-85" dirty="0">
                <a:solidFill>
                  <a:srgbClr val="521751"/>
                </a:solidFill>
                <a:latin typeface="Verdana"/>
                <a:cs typeface="Verdana"/>
              </a:rPr>
              <a:t>r</a:t>
            </a:r>
            <a:r>
              <a:rPr sz="1500" spc="-15" dirty="0">
                <a:solidFill>
                  <a:srgbClr val="521751"/>
                </a:solidFill>
                <a:latin typeface="Verdana"/>
                <a:cs typeface="Verdana"/>
              </a:rPr>
              <a:t>d</a:t>
            </a:r>
            <a:r>
              <a:rPr sz="1500" spc="-20" dirty="0">
                <a:solidFill>
                  <a:srgbClr val="521751"/>
                </a:solidFill>
                <a:latin typeface="Verdana"/>
                <a:cs typeface="Verdana"/>
              </a:rPr>
              <a:t>-</a:t>
            </a:r>
            <a:r>
              <a:rPr sz="1500" spc="-30" dirty="0">
                <a:solidFill>
                  <a:srgbClr val="521751"/>
                </a:solidFill>
                <a:latin typeface="Verdana"/>
                <a:cs typeface="Verdana"/>
              </a:rPr>
              <a:t>pa</a:t>
            </a:r>
            <a:r>
              <a:rPr sz="1500" spc="-25" dirty="0">
                <a:solidFill>
                  <a:srgbClr val="521751"/>
                </a:solidFill>
                <a:latin typeface="Verdana"/>
                <a:cs typeface="Verdana"/>
              </a:rPr>
              <a:t>r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t</a:t>
            </a:r>
            <a:r>
              <a:rPr sz="1500" spc="-70" dirty="0">
                <a:solidFill>
                  <a:srgbClr val="521751"/>
                </a:solidFill>
                <a:latin typeface="Verdana"/>
                <a:cs typeface="Verdana"/>
              </a:rPr>
              <a:t>y  </a:t>
            </a:r>
            <a:r>
              <a:rPr sz="1500" spc="-40" dirty="0">
                <a:solidFill>
                  <a:srgbClr val="521751"/>
                </a:solidFill>
                <a:latin typeface="Verdana"/>
                <a:cs typeface="Verdana"/>
              </a:rPr>
              <a:t>images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430443" y="4029382"/>
            <a:ext cx="3346450" cy="685165"/>
            <a:chOff x="1430443" y="4029382"/>
            <a:chExt cx="3346450" cy="685165"/>
          </a:xfrm>
        </p:grpSpPr>
        <p:sp>
          <p:nvSpPr>
            <p:cNvPr id="25" name="object 25"/>
            <p:cNvSpPr/>
            <p:nvPr/>
          </p:nvSpPr>
          <p:spPr>
            <a:xfrm>
              <a:off x="1442720" y="4041659"/>
              <a:ext cx="3321685" cy="660400"/>
            </a:xfrm>
            <a:custGeom>
              <a:avLst/>
              <a:gdLst/>
              <a:ahLst/>
              <a:cxnLst/>
              <a:rect l="l" t="t" r="r" b="b"/>
              <a:pathLst>
                <a:path w="3321685" h="660400">
                  <a:moveTo>
                    <a:pt x="3211352" y="0"/>
                  </a:moveTo>
                  <a:lnTo>
                    <a:pt x="110015" y="0"/>
                  </a:lnTo>
                  <a:lnTo>
                    <a:pt x="67191" y="8644"/>
                  </a:lnTo>
                  <a:lnTo>
                    <a:pt x="32222" y="32218"/>
                  </a:lnTo>
                  <a:lnTo>
                    <a:pt x="8645" y="67183"/>
                  </a:lnTo>
                  <a:lnTo>
                    <a:pt x="0" y="109999"/>
                  </a:lnTo>
                  <a:lnTo>
                    <a:pt x="0" y="549993"/>
                  </a:lnTo>
                  <a:lnTo>
                    <a:pt x="8645" y="592810"/>
                  </a:lnTo>
                  <a:lnTo>
                    <a:pt x="32222" y="627775"/>
                  </a:lnTo>
                  <a:lnTo>
                    <a:pt x="67191" y="651349"/>
                  </a:lnTo>
                  <a:lnTo>
                    <a:pt x="110015" y="659993"/>
                  </a:lnTo>
                  <a:lnTo>
                    <a:pt x="3211352" y="659993"/>
                  </a:lnTo>
                  <a:lnTo>
                    <a:pt x="3254174" y="651349"/>
                  </a:lnTo>
                  <a:lnTo>
                    <a:pt x="3289144" y="627775"/>
                  </a:lnTo>
                  <a:lnTo>
                    <a:pt x="3312720" y="592810"/>
                  </a:lnTo>
                  <a:lnTo>
                    <a:pt x="3321366" y="549993"/>
                  </a:lnTo>
                  <a:lnTo>
                    <a:pt x="3321366" y="109999"/>
                  </a:lnTo>
                  <a:lnTo>
                    <a:pt x="3312720" y="67183"/>
                  </a:lnTo>
                  <a:lnTo>
                    <a:pt x="3289144" y="32218"/>
                  </a:lnTo>
                  <a:lnTo>
                    <a:pt x="3254174" y="8644"/>
                  </a:lnTo>
                  <a:lnTo>
                    <a:pt x="3211352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42720" y="4041659"/>
              <a:ext cx="3321685" cy="660400"/>
            </a:xfrm>
            <a:custGeom>
              <a:avLst/>
              <a:gdLst/>
              <a:ahLst/>
              <a:cxnLst/>
              <a:rect l="l" t="t" r="r" b="b"/>
              <a:pathLst>
                <a:path w="3321685" h="660400">
                  <a:moveTo>
                    <a:pt x="0" y="110000"/>
                  </a:moveTo>
                  <a:lnTo>
                    <a:pt x="8645" y="67183"/>
                  </a:lnTo>
                  <a:lnTo>
                    <a:pt x="32222" y="32218"/>
                  </a:lnTo>
                  <a:lnTo>
                    <a:pt x="67192" y="8644"/>
                  </a:lnTo>
                  <a:lnTo>
                    <a:pt x="110014" y="0"/>
                  </a:lnTo>
                  <a:lnTo>
                    <a:pt x="3211352" y="0"/>
                  </a:lnTo>
                  <a:lnTo>
                    <a:pt x="3254175" y="8644"/>
                  </a:lnTo>
                  <a:lnTo>
                    <a:pt x="3289145" y="32218"/>
                  </a:lnTo>
                  <a:lnTo>
                    <a:pt x="3312722" y="67183"/>
                  </a:lnTo>
                  <a:lnTo>
                    <a:pt x="3321367" y="110000"/>
                  </a:lnTo>
                  <a:lnTo>
                    <a:pt x="3321367" y="549993"/>
                  </a:lnTo>
                  <a:lnTo>
                    <a:pt x="3312722" y="592810"/>
                  </a:lnTo>
                  <a:lnTo>
                    <a:pt x="3289145" y="627775"/>
                  </a:lnTo>
                  <a:lnTo>
                    <a:pt x="3254175" y="651349"/>
                  </a:lnTo>
                  <a:lnTo>
                    <a:pt x="3211352" y="659993"/>
                  </a:lnTo>
                  <a:lnTo>
                    <a:pt x="110014" y="659993"/>
                  </a:lnTo>
                  <a:lnTo>
                    <a:pt x="67192" y="651349"/>
                  </a:lnTo>
                  <a:lnTo>
                    <a:pt x="32222" y="627775"/>
                  </a:lnTo>
                  <a:lnTo>
                    <a:pt x="8645" y="592810"/>
                  </a:lnTo>
                  <a:lnTo>
                    <a:pt x="0" y="549993"/>
                  </a:lnTo>
                  <a:lnTo>
                    <a:pt x="0" y="110000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859460" y="4121428"/>
            <a:ext cx="24885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9785" marR="5080" indent="-80772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521751"/>
                </a:solidFill>
                <a:latin typeface="Verdana"/>
                <a:cs typeface="Verdana"/>
              </a:rPr>
              <a:t>Yo</a:t>
            </a:r>
            <a:r>
              <a:rPr sz="1500" spc="-85" dirty="0">
                <a:solidFill>
                  <a:srgbClr val="521751"/>
                </a:solidFill>
                <a:latin typeface="Verdana"/>
                <a:cs typeface="Verdana"/>
              </a:rPr>
              <a:t>u</a:t>
            </a:r>
            <a:r>
              <a:rPr sz="1500" spc="-9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521751"/>
                </a:solidFill>
                <a:latin typeface="Verdana"/>
                <a:cs typeface="Verdana"/>
              </a:rPr>
              <a:t>c</a:t>
            </a:r>
            <a:r>
              <a:rPr sz="1500" spc="-20" dirty="0">
                <a:solidFill>
                  <a:srgbClr val="521751"/>
                </a:solidFill>
                <a:latin typeface="Verdana"/>
                <a:cs typeface="Verdana"/>
              </a:rPr>
              <a:t>a</a:t>
            </a:r>
            <a:r>
              <a:rPr sz="1500" spc="-40" dirty="0">
                <a:solidFill>
                  <a:srgbClr val="521751"/>
                </a:solidFill>
                <a:latin typeface="Verdana"/>
                <a:cs typeface="Verdana"/>
              </a:rPr>
              <a:t>n</a:t>
            </a:r>
            <a:r>
              <a:rPr sz="1500" spc="-9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521751"/>
                </a:solidFill>
                <a:latin typeface="Verdana"/>
                <a:cs typeface="Verdana"/>
              </a:rPr>
              <a:t>p</a:t>
            </a:r>
            <a:r>
              <a:rPr sz="1500" spc="-35" dirty="0">
                <a:solidFill>
                  <a:srgbClr val="521751"/>
                </a:solidFill>
                <a:latin typeface="Verdana"/>
                <a:cs typeface="Verdana"/>
              </a:rPr>
              <a:t>u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l</a:t>
            </a:r>
            <a:r>
              <a:rPr sz="1500" spc="-55" dirty="0">
                <a:solidFill>
                  <a:srgbClr val="521751"/>
                </a:solidFill>
                <a:latin typeface="Verdana"/>
                <a:cs typeface="Verdana"/>
              </a:rPr>
              <a:t>l</a:t>
            </a:r>
            <a:r>
              <a:rPr sz="1500" spc="-114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t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h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r>
              <a:rPr sz="1500" spc="-145" dirty="0">
                <a:solidFill>
                  <a:srgbClr val="521751"/>
                </a:solidFill>
                <a:latin typeface="Verdana"/>
                <a:cs typeface="Verdana"/>
              </a:rPr>
              <a:t>m</a:t>
            </a:r>
            <a:r>
              <a:rPr sz="1500" spc="-7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t</a:t>
            </a:r>
            <a:r>
              <a:rPr sz="1500" spc="-55" dirty="0">
                <a:solidFill>
                  <a:srgbClr val="521751"/>
                </a:solidFill>
                <a:latin typeface="Verdana"/>
                <a:cs typeface="Verdana"/>
              </a:rPr>
              <a:t>o</a:t>
            </a:r>
            <a:r>
              <a:rPr sz="1500" spc="-10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85" dirty="0">
                <a:solidFill>
                  <a:srgbClr val="521751"/>
                </a:solidFill>
                <a:latin typeface="Verdana"/>
                <a:cs typeface="Verdana"/>
              </a:rPr>
              <a:t>r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u</a:t>
            </a:r>
            <a:r>
              <a:rPr sz="1500" spc="-75" dirty="0">
                <a:solidFill>
                  <a:srgbClr val="521751"/>
                </a:solidFill>
                <a:latin typeface="Verdana"/>
                <a:cs typeface="Verdana"/>
              </a:rPr>
              <a:t>n</a:t>
            </a:r>
            <a:r>
              <a:rPr sz="1500" spc="-9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521751"/>
                </a:solidFill>
                <a:latin typeface="Verdana"/>
                <a:cs typeface="Verdana"/>
              </a:rPr>
              <a:t>as  </a:t>
            </a:r>
            <a:r>
              <a:rPr sz="1500" spc="-45" dirty="0">
                <a:solidFill>
                  <a:srgbClr val="521751"/>
                </a:solidFill>
                <a:latin typeface="Verdana"/>
                <a:cs typeface="Verdana"/>
              </a:rPr>
              <a:t>container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430443" y="4762708"/>
            <a:ext cx="3346450" cy="685165"/>
            <a:chOff x="1430443" y="4762708"/>
            <a:chExt cx="3346450" cy="685165"/>
          </a:xfrm>
        </p:grpSpPr>
        <p:sp>
          <p:nvSpPr>
            <p:cNvPr id="29" name="object 29"/>
            <p:cNvSpPr/>
            <p:nvPr/>
          </p:nvSpPr>
          <p:spPr>
            <a:xfrm>
              <a:off x="1442720" y="4774984"/>
              <a:ext cx="3321685" cy="660400"/>
            </a:xfrm>
            <a:custGeom>
              <a:avLst/>
              <a:gdLst/>
              <a:ahLst/>
              <a:cxnLst/>
              <a:rect l="l" t="t" r="r" b="b"/>
              <a:pathLst>
                <a:path w="3321685" h="660400">
                  <a:moveTo>
                    <a:pt x="3211352" y="0"/>
                  </a:moveTo>
                  <a:lnTo>
                    <a:pt x="110015" y="0"/>
                  </a:lnTo>
                  <a:lnTo>
                    <a:pt x="67191" y="8644"/>
                  </a:lnTo>
                  <a:lnTo>
                    <a:pt x="32222" y="32218"/>
                  </a:lnTo>
                  <a:lnTo>
                    <a:pt x="8645" y="67183"/>
                  </a:lnTo>
                  <a:lnTo>
                    <a:pt x="0" y="109999"/>
                  </a:lnTo>
                  <a:lnTo>
                    <a:pt x="0" y="549993"/>
                  </a:lnTo>
                  <a:lnTo>
                    <a:pt x="8645" y="592810"/>
                  </a:lnTo>
                  <a:lnTo>
                    <a:pt x="32222" y="627775"/>
                  </a:lnTo>
                  <a:lnTo>
                    <a:pt x="67191" y="651349"/>
                  </a:lnTo>
                  <a:lnTo>
                    <a:pt x="110015" y="659993"/>
                  </a:lnTo>
                  <a:lnTo>
                    <a:pt x="3211352" y="659993"/>
                  </a:lnTo>
                  <a:lnTo>
                    <a:pt x="3254174" y="651349"/>
                  </a:lnTo>
                  <a:lnTo>
                    <a:pt x="3289144" y="627775"/>
                  </a:lnTo>
                  <a:lnTo>
                    <a:pt x="3312720" y="592810"/>
                  </a:lnTo>
                  <a:lnTo>
                    <a:pt x="3321366" y="549993"/>
                  </a:lnTo>
                  <a:lnTo>
                    <a:pt x="3321366" y="109999"/>
                  </a:lnTo>
                  <a:lnTo>
                    <a:pt x="3312720" y="67183"/>
                  </a:lnTo>
                  <a:lnTo>
                    <a:pt x="3289144" y="32218"/>
                  </a:lnTo>
                  <a:lnTo>
                    <a:pt x="3254174" y="8644"/>
                  </a:lnTo>
                  <a:lnTo>
                    <a:pt x="3211352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42720" y="4774984"/>
              <a:ext cx="3321685" cy="660400"/>
            </a:xfrm>
            <a:custGeom>
              <a:avLst/>
              <a:gdLst/>
              <a:ahLst/>
              <a:cxnLst/>
              <a:rect l="l" t="t" r="r" b="b"/>
              <a:pathLst>
                <a:path w="3321685" h="660400">
                  <a:moveTo>
                    <a:pt x="0" y="110000"/>
                  </a:moveTo>
                  <a:lnTo>
                    <a:pt x="8645" y="67183"/>
                  </a:lnTo>
                  <a:lnTo>
                    <a:pt x="32222" y="32218"/>
                  </a:lnTo>
                  <a:lnTo>
                    <a:pt x="67192" y="8644"/>
                  </a:lnTo>
                  <a:lnTo>
                    <a:pt x="110014" y="0"/>
                  </a:lnTo>
                  <a:lnTo>
                    <a:pt x="3211352" y="0"/>
                  </a:lnTo>
                  <a:lnTo>
                    <a:pt x="3254175" y="8644"/>
                  </a:lnTo>
                  <a:lnTo>
                    <a:pt x="3289145" y="32218"/>
                  </a:lnTo>
                  <a:lnTo>
                    <a:pt x="3312722" y="67183"/>
                  </a:lnTo>
                  <a:lnTo>
                    <a:pt x="3321367" y="110000"/>
                  </a:lnTo>
                  <a:lnTo>
                    <a:pt x="3321367" y="549993"/>
                  </a:lnTo>
                  <a:lnTo>
                    <a:pt x="3312722" y="592810"/>
                  </a:lnTo>
                  <a:lnTo>
                    <a:pt x="3289145" y="627775"/>
                  </a:lnTo>
                  <a:lnTo>
                    <a:pt x="3254175" y="651349"/>
                  </a:lnTo>
                  <a:lnTo>
                    <a:pt x="3211352" y="659993"/>
                  </a:lnTo>
                  <a:lnTo>
                    <a:pt x="110014" y="659993"/>
                  </a:lnTo>
                  <a:lnTo>
                    <a:pt x="67192" y="651349"/>
                  </a:lnTo>
                  <a:lnTo>
                    <a:pt x="32222" y="627775"/>
                  </a:lnTo>
                  <a:lnTo>
                    <a:pt x="8645" y="592810"/>
                  </a:lnTo>
                  <a:lnTo>
                    <a:pt x="0" y="549993"/>
                  </a:lnTo>
                  <a:lnTo>
                    <a:pt x="0" y="110000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676650" y="4855996"/>
            <a:ext cx="28505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2430" marR="5080" indent="-380365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521751"/>
                </a:solidFill>
                <a:latin typeface="Verdana"/>
                <a:cs typeface="Verdana"/>
              </a:rPr>
              <a:t>Yo</a:t>
            </a:r>
            <a:r>
              <a:rPr sz="1500" spc="-85" dirty="0">
                <a:solidFill>
                  <a:srgbClr val="521751"/>
                </a:solidFill>
                <a:latin typeface="Verdana"/>
                <a:cs typeface="Verdana"/>
              </a:rPr>
              <a:t>u</a:t>
            </a:r>
            <a:r>
              <a:rPr sz="1500" spc="-9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521751"/>
                </a:solidFill>
                <a:latin typeface="Verdana"/>
                <a:cs typeface="Verdana"/>
              </a:rPr>
              <a:t>c</a:t>
            </a:r>
            <a:r>
              <a:rPr sz="1500" spc="-20" dirty="0">
                <a:solidFill>
                  <a:srgbClr val="521751"/>
                </a:solidFill>
                <a:latin typeface="Verdana"/>
                <a:cs typeface="Verdana"/>
              </a:rPr>
              <a:t>a</a:t>
            </a:r>
            <a:r>
              <a:rPr sz="1500" spc="-40" dirty="0">
                <a:solidFill>
                  <a:srgbClr val="521751"/>
                </a:solidFill>
                <a:latin typeface="Verdana"/>
                <a:cs typeface="Verdana"/>
              </a:rPr>
              <a:t>n</a:t>
            </a:r>
            <a:r>
              <a:rPr sz="1500" spc="-9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521751"/>
                </a:solidFill>
                <a:latin typeface="Verdana"/>
                <a:cs typeface="Verdana"/>
              </a:rPr>
              <a:t>b</a:t>
            </a:r>
            <a:r>
              <a:rPr sz="1500" spc="-35" dirty="0">
                <a:solidFill>
                  <a:srgbClr val="521751"/>
                </a:solidFill>
                <a:latin typeface="Verdana"/>
                <a:cs typeface="Verdana"/>
              </a:rPr>
              <a:t>u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il</a:t>
            </a:r>
            <a:r>
              <a:rPr sz="1500" spc="-35" dirty="0">
                <a:solidFill>
                  <a:srgbClr val="521751"/>
                </a:solidFill>
                <a:latin typeface="Verdana"/>
                <a:cs typeface="Verdana"/>
              </a:rPr>
              <a:t>d</a:t>
            </a:r>
            <a:r>
              <a:rPr sz="1500" spc="-10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80" dirty="0">
                <a:solidFill>
                  <a:srgbClr val="521751"/>
                </a:solidFill>
                <a:latin typeface="Verdana"/>
                <a:cs typeface="Verdana"/>
              </a:rPr>
              <a:t>y</a:t>
            </a:r>
            <a:r>
              <a:rPr sz="1500" spc="-35" dirty="0">
                <a:solidFill>
                  <a:srgbClr val="521751"/>
                </a:solidFill>
                <a:latin typeface="Verdana"/>
                <a:cs typeface="Verdana"/>
              </a:rPr>
              <a:t>o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u</a:t>
            </a:r>
            <a:r>
              <a:rPr sz="1500" spc="-100" dirty="0">
                <a:solidFill>
                  <a:srgbClr val="521751"/>
                </a:solidFill>
                <a:latin typeface="Verdana"/>
                <a:cs typeface="Verdana"/>
              </a:rPr>
              <a:t>r</a:t>
            </a:r>
            <a:r>
              <a:rPr sz="1500" spc="-10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521751"/>
                </a:solidFill>
                <a:latin typeface="Verdana"/>
                <a:cs typeface="Verdana"/>
              </a:rPr>
              <a:t>o</a:t>
            </a:r>
            <a:r>
              <a:rPr sz="1500" spc="110" dirty="0">
                <a:solidFill>
                  <a:srgbClr val="521751"/>
                </a:solidFill>
                <a:latin typeface="Verdana"/>
                <a:cs typeface="Verdana"/>
              </a:rPr>
              <a:t>w</a:t>
            </a:r>
            <a:r>
              <a:rPr sz="1500" spc="-75" dirty="0">
                <a:solidFill>
                  <a:srgbClr val="521751"/>
                </a:solidFill>
                <a:latin typeface="Verdana"/>
                <a:cs typeface="Verdana"/>
              </a:rPr>
              <a:t>n</a:t>
            </a:r>
            <a:r>
              <a:rPr sz="1500" spc="-9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i</a:t>
            </a:r>
            <a:r>
              <a:rPr sz="1500" spc="-100" dirty="0">
                <a:solidFill>
                  <a:srgbClr val="521751"/>
                </a:solidFill>
                <a:latin typeface="Verdana"/>
                <a:cs typeface="Verdana"/>
              </a:rPr>
              <a:t>m</a:t>
            </a:r>
            <a:r>
              <a:rPr sz="1500" spc="5" dirty="0">
                <a:solidFill>
                  <a:srgbClr val="521751"/>
                </a:solidFill>
                <a:latin typeface="Verdana"/>
                <a:cs typeface="Verdana"/>
              </a:rPr>
              <a:t>a</a:t>
            </a:r>
            <a:r>
              <a:rPr sz="1500" spc="10" dirty="0">
                <a:solidFill>
                  <a:srgbClr val="521751"/>
                </a:solidFill>
                <a:latin typeface="Verdana"/>
                <a:cs typeface="Verdana"/>
              </a:rPr>
              <a:t>g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r>
              <a:rPr sz="1500" spc="-30" dirty="0">
                <a:solidFill>
                  <a:srgbClr val="521751"/>
                </a:solidFill>
                <a:latin typeface="Verdana"/>
                <a:cs typeface="Verdana"/>
              </a:rPr>
              <a:t>s  </a:t>
            </a:r>
            <a:r>
              <a:rPr sz="1500" spc="-10" dirty="0">
                <a:solidFill>
                  <a:srgbClr val="521751"/>
                </a:solidFill>
                <a:latin typeface="Verdana"/>
                <a:cs typeface="Verdana"/>
              </a:rPr>
              <a:t>bas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r>
              <a:rPr sz="1500" spc="-35" dirty="0">
                <a:solidFill>
                  <a:srgbClr val="521751"/>
                </a:solidFill>
                <a:latin typeface="Verdana"/>
                <a:cs typeface="Verdana"/>
              </a:rPr>
              <a:t>d</a:t>
            </a:r>
            <a:r>
              <a:rPr sz="1500" spc="-10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521751"/>
                </a:solidFill>
                <a:latin typeface="Verdana"/>
                <a:cs typeface="Verdana"/>
              </a:rPr>
              <a:t>o</a:t>
            </a:r>
            <a:r>
              <a:rPr sz="1500" spc="-75" dirty="0">
                <a:solidFill>
                  <a:srgbClr val="521751"/>
                </a:solidFill>
                <a:latin typeface="Verdana"/>
                <a:cs typeface="Verdana"/>
              </a:rPr>
              <a:t>n</a:t>
            </a:r>
            <a:r>
              <a:rPr sz="1500" spc="-9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521751"/>
                </a:solidFill>
                <a:latin typeface="Verdana"/>
                <a:cs typeface="Verdana"/>
              </a:rPr>
              <a:t>o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t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h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521751"/>
                </a:solidFill>
                <a:latin typeface="Verdana"/>
                <a:cs typeface="Verdana"/>
              </a:rPr>
              <a:t>r</a:t>
            </a:r>
            <a:r>
              <a:rPr sz="1500" spc="-10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i</a:t>
            </a:r>
            <a:r>
              <a:rPr sz="1500" spc="-100" dirty="0">
                <a:solidFill>
                  <a:srgbClr val="521751"/>
                </a:solidFill>
                <a:latin typeface="Verdana"/>
                <a:cs typeface="Verdana"/>
              </a:rPr>
              <a:t>m</a:t>
            </a:r>
            <a:r>
              <a:rPr sz="1500" spc="5" dirty="0">
                <a:solidFill>
                  <a:srgbClr val="521751"/>
                </a:solidFill>
                <a:latin typeface="Verdana"/>
                <a:cs typeface="Verdana"/>
              </a:rPr>
              <a:t>a</a:t>
            </a:r>
            <a:r>
              <a:rPr sz="1500" spc="10" dirty="0">
                <a:solidFill>
                  <a:srgbClr val="521751"/>
                </a:solidFill>
                <a:latin typeface="Verdana"/>
                <a:cs typeface="Verdana"/>
              </a:rPr>
              <a:t>g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r>
              <a:rPr sz="1500" spc="-40" dirty="0">
                <a:solidFill>
                  <a:srgbClr val="521751"/>
                </a:solidFill>
                <a:latin typeface="Verdana"/>
                <a:cs typeface="Verdana"/>
              </a:rPr>
              <a:t>s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904335" y="3296056"/>
            <a:ext cx="3346450" cy="685165"/>
            <a:chOff x="5904335" y="3296056"/>
            <a:chExt cx="3346450" cy="685165"/>
          </a:xfrm>
        </p:grpSpPr>
        <p:sp>
          <p:nvSpPr>
            <p:cNvPr id="33" name="object 33"/>
            <p:cNvSpPr/>
            <p:nvPr/>
          </p:nvSpPr>
          <p:spPr>
            <a:xfrm>
              <a:off x="5916612" y="3308333"/>
              <a:ext cx="3321685" cy="660400"/>
            </a:xfrm>
            <a:custGeom>
              <a:avLst/>
              <a:gdLst/>
              <a:ahLst/>
              <a:cxnLst/>
              <a:rect l="l" t="t" r="r" b="b"/>
              <a:pathLst>
                <a:path w="3321684" h="660400">
                  <a:moveTo>
                    <a:pt x="3211351" y="0"/>
                  </a:moveTo>
                  <a:lnTo>
                    <a:pt x="110013" y="0"/>
                  </a:lnTo>
                  <a:lnTo>
                    <a:pt x="67191" y="8644"/>
                  </a:lnTo>
                  <a:lnTo>
                    <a:pt x="32222" y="32217"/>
                  </a:lnTo>
                  <a:lnTo>
                    <a:pt x="8645" y="67182"/>
                  </a:lnTo>
                  <a:lnTo>
                    <a:pt x="0" y="109999"/>
                  </a:lnTo>
                  <a:lnTo>
                    <a:pt x="0" y="549992"/>
                  </a:lnTo>
                  <a:lnTo>
                    <a:pt x="8645" y="592809"/>
                  </a:lnTo>
                  <a:lnTo>
                    <a:pt x="32222" y="627774"/>
                  </a:lnTo>
                  <a:lnTo>
                    <a:pt x="67191" y="651349"/>
                  </a:lnTo>
                  <a:lnTo>
                    <a:pt x="110013" y="659993"/>
                  </a:lnTo>
                  <a:lnTo>
                    <a:pt x="3211351" y="659993"/>
                  </a:lnTo>
                  <a:lnTo>
                    <a:pt x="3254174" y="651349"/>
                  </a:lnTo>
                  <a:lnTo>
                    <a:pt x="3289143" y="627774"/>
                  </a:lnTo>
                  <a:lnTo>
                    <a:pt x="3312720" y="592809"/>
                  </a:lnTo>
                  <a:lnTo>
                    <a:pt x="3321366" y="549992"/>
                  </a:lnTo>
                  <a:lnTo>
                    <a:pt x="3321366" y="109999"/>
                  </a:lnTo>
                  <a:lnTo>
                    <a:pt x="3312720" y="67182"/>
                  </a:lnTo>
                  <a:lnTo>
                    <a:pt x="3289143" y="32217"/>
                  </a:lnTo>
                  <a:lnTo>
                    <a:pt x="3254174" y="8644"/>
                  </a:lnTo>
                  <a:lnTo>
                    <a:pt x="3211351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916612" y="3308333"/>
              <a:ext cx="3321685" cy="660400"/>
            </a:xfrm>
            <a:custGeom>
              <a:avLst/>
              <a:gdLst/>
              <a:ahLst/>
              <a:cxnLst/>
              <a:rect l="l" t="t" r="r" b="b"/>
              <a:pathLst>
                <a:path w="3321684" h="660400">
                  <a:moveTo>
                    <a:pt x="0" y="110000"/>
                  </a:moveTo>
                  <a:lnTo>
                    <a:pt x="8645" y="67183"/>
                  </a:lnTo>
                  <a:lnTo>
                    <a:pt x="32222" y="32218"/>
                  </a:lnTo>
                  <a:lnTo>
                    <a:pt x="67192" y="8644"/>
                  </a:lnTo>
                  <a:lnTo>
                    <a:pt x="110014" y="0"/>
                  </a:lnTo>
                  <a:lnTo>
                    <a:pt x="3211352" y="0"/>
                  </a:lnTo>
                  <a:lnTo>
                    <a:pt x="3254175" y="8644"/>
                  </a:lnTo>
                  <a:lnTo>
                    <a:pt x="3289145" y="32218"/>
                  </a:lnTo>
                  <a:lnTo>
                    <a:pt x="3312722" y="67183"/>
                  </a:lnTo>
                  <a:lnTo>
                    <a:pt x="3321367" y="110000"/>
                  </a:lnTo>
                  <a:lnTo>
                    <a:pt x="3321367" y="549993"/>
                  </a:lnTo>
                  <a:lnTo>
                    <a:pt x="3312722" y="592810"/>
                  </a:lnTo>
                  <a:lnTo>
                    <a:pt x="3289145" y="627775"/>
                  </a:lnTo>
                  <a:lnTo>
                    <a:pt x="3254175" y="651349"/>
                  </a:lnTo>
                  <a:lnTo>
                    <a:pt x="3211352" y="659993"/>
                  </a:lnTo>
                  <a:lnTo>
                    <a:pt x="110014" y="659993"/>
                  </a:lnTo>
                  <a:lnTo>
                    <a:pt x="67192" y="651349"/>
                  </a:lnTo>
                  <a:lnTo>
                    <a:pt x="32222" y="627775"/>
                  </a:lnTo>
                  <a:lnTo>
                    <a:pt x="8645" y="592810"/>
                  </a:lnTo>
                  <a:lnTo>
                    <a:pt x="0" y="549993"/>
                  </a:lnTo>
                  <a:lnTo>
                    <a:pt x="0" y="110000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052997" y="3389908"/>
            <a:ext cx="30467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7804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FA923F"/>
                </a:solidFill>
                <a:latin typeface="Verdana"/>
                <a:cs typeface="Verdana"/>
              </a:rPr>
              <a:t>Co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n</a:t>
            </a:r>
            <a:r>
              <a:rPr sz="1500" spc="-5" dirty="0">
                <a:solidFill>
                  <a:srgbClr val="FA923F"/>
                </a:solidFill>
                <a:latin typeface="Verdana"/>
                <a:cs typeface="Verdana"/>
              </a:rPr>
              <a:t>f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i</a:t>
            </a:r>
            <a:r>
              <a:rPr sz="1500" spc="-5" dirty="0">
                <a:solidFill>
                  <a:srgbClr val="FA923F"/>
                </a:solidFill>
                <a:latin typeface="Verdana"/>
                <a:cs typeface="Verdana"/>
              </a:rPr>
              <a:t>g</a:t>
            </a:r>
            <a:r>
              <a:rPr sz="1500" spc="-85" dirty="0">
                <a:solidFill>
                  <a:srgbClr val="FA923F"/>
                </a:solidFill>
                <a:latin typeface="Verdana"/>
                <a:cs typeface="Verdana"/>
              </a:rPr>
              <a:t>u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r</a:t>
            </a:r>
            <a:r>
              <a:rPr sz="1500" spc="-80" dirty="0">
                <a:solidFill>
                  <a:srgbClr val="FA923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15" dirty="0">
                <a:solidFill>
                  <a:srgbClr val="FA923F"/>
                </a:solidFill>
                <a:latin typeface="Verdana"/>
                <a:cs typeface="Verdana"/>
              </a:rPr>
              <a:t>a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l</a:t>
            </a:r>
            <a:r>
              <a:rPr sz="1500" spc="-55" dirty="0">
                <a:solidFill>
                  <a:srgbClr val="FA923F"/>
                </a:solidFill>
                <a:latin typeface="Verdana"/>
                <a:cs typeface="Verdana"/>
              </a:rPr>
              <a:t>l</a:t>
            </a:r>
            <a:r>
              <a:rPr sz="1500" spc="-114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t</a:t>
            </a:r>
            <a:r>
              <a:rPr sz="1500" spc="-35" dirty="0">
                <a:solidFill>
                  <a:srgbClr val="FA923F"/>
                </a:solidFill>
                <a:latin typeface="Verdana"/>
                <a:cs typeface="Verdana"/>
              </a:rPr>
              <a:t>oo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l</a:t>
            </a:r>
            <a:r>
              <a:rPr sz="1500" spc="-40" dirty="0">
                <a:solidFill>
                  <a:srgbClr val="FA923F"/>
                </a:solidFill>
                <a:latin typeface="Verdana"/>
                <a:cs typeface="Verdana"/>
              </a:rPr>
              <a:t>s</a:t>
            </a:r>
            <a:r>
              <a:rPr sz="1500" spc="-10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15" dirty="0">
                <a:solidFill>
                  <a:srgbClr val="FA923F"/>
                </a:solidFill>
                <a:latin typeface="Verdana"/>
                <a:cs typeface="Verdana"/>
              </a:rPr>
              <a:t>a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n</a:t>
            </a:r>
            <a:r>
              <a:rPr sz="1500" spc="-35" dirty="0">
                <a:solidFill>
                  <a:srgbClr val="FA923F"/>
                </a:solidFill>
                <a:latin typeface="Verdana"/>
                <a:cs typeface="Verdana"/>
              </a:rPr>
              <a:t>d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A923F"/>
                </a:solidFill>
                <a:latin typeface="Verdana"/>
                <a:cs typeface="Verdana"/>
              </a:rPr>
              <a:t>s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et</a:t>
            </a:r>
            <a:r>
              <a:rPr sz="1500" spc="-25" dirty="0">
                <a:solidFill>
                  <a:srgbClr val="FA923F"/>
                </a:solidFill>
                <a:latin typeface="Verdana"/>
                <a:cs typeface="Verdana"/>
              </a:rPr>
              <a:t>up  </a:t>
            </a: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s</a:t>
            </a:r>
            <a:r>
              <a:rPr sz="1500" spc="-35" dirty="0">
                <a:solidFill>
                  <a:srgbClr val="FA923F"/>
                </a:solidFill>
                <a:latin typeface="Verdana"/>
                <a:cs typeface="Verdana"/>
              </a:rPr>
              <a:t>t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e</a:t>
            </a:r>
            <a:r>
              <a:rPr sz="1500" spc="-15" dirty="0">
                <a:solidFill>
                  <a:srgbClr val="FA923F"/>
                </a:solidFill>
                <a:latin typeface="Verdana"/>
                <a:cs typeface="Verdana"/>
              </a:rPr>
              <a:t>p</a:t>
            </a:r>
            <a:r>
              <a:rPr sz="1500" spc="-40" dirty="0">
                <a:solidFill>
                  <a:srgbClr val="FA923F"/>
                </a:solidFill>
                <a:latin typeface="Verdana"/>
                <a:cs typeface="Verdana"/>
              </a:rPr>
              <a:t>s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75" dirty="0">
                <a:solidFill>
                  <a:srgbClr val="FA923F"/>
                </a:solidFill>
                <a:latin typeface="Verdana"/>
                <a:cs typeface="Verdana"/>
              </a:rPr>
              <a:t>y</a:t>
            </a:r>
            <a:r>
              <a:rPr sz="1500" spc="-35" dirty="0">
                <a:solidFill>
                  <a:srgbClr val="FA923F"/>
                </a:solidFill>
                <a:latin typeface="Verdana"/>
                <a:cs typeface="Verdana"/>
              </a:rPr>
              <a:t>o</a:t>
            </a:r>
            <a:r>
              <a:rPr sz="1500" spc="-85" dirty="0">
                <a:solidFill>
                  <a:srgbClr val="FA923F"/>
                </a:solidFill>
                <a:latin typeface="Verdana"/>
                <a:cs typeface="Verdana"/>
              </a:rPr>
              <a:t>u</a:t>
            </a:r>
            <a:r>
              <a:rPr sz="1500" spc="-9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A923F"/>
                </a:solidFill>
                <a:latin typeface="Verdana"/>
                <a:cs typeface="Verdana"/>
              </a:rPr>
              <a:t>n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ee</a:t>
            </a:r>
            <a:r>
              <a:rPr sz="1500" spc="-35" dirty="0">
                <a:solidFill>
                  <a:srgbClr val="FA923F"/>
                </a:solidFill>
                <a:latin typeface="Verdana"/>
                <a:cs typeface="Verdana"/>
              </a:rPr>
              <a:t>d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i</a:t>
            </a:r>
            <a:r>
              <a:rPr sz="1500" spc="-75" dirty="0">
                <a:solidFill>
                  <a:srgbClr val="FA923F"/>
                </a:solidFill>
                <a:latin typeface="Verdana"/>
                <a:cs typeface="Verdana"/>
              </a:rPr>
              <a:t>n</a:t>
            </a:r>
            <a:r>
              <a:rPr sz="1500" spc="-9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75" dirty="0">
                <a:solidFill>
                  <a:srgbClr val="FA923F"/>
                </a:solidFill>
                <a:latin typeface="Verdana"/>
                <a:cs typeface="Verdana"/>
              </a:rPr>
              <a:t>y</a:t>
            </a:r>
            <a:r>
              <a:rPr sz="1500" spc="-35" dirty="0">
                <a:solidFill>
                  <a:srgbClr val="FA923F"/>
                </a:solidFill>
                <a:latin typeface="Verdana"/>
                <a:cs typeface="Verdana"/>
              </a:rPr>
              <a:t>o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u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r</a:t>
            </a:r>
            <a:r>
              <a:rPr sz="1500" spc="-10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A923F"/>
                </a:solidFill>
                <a:latin typeface="Verdana"/>
                <a:cs typeface="Verdana"/>
              </a:rPr>
              <a:t>c</a:t>
            </a:r>
            <a:r>
              <a:rPr sz="1500" spc="-35" dirty="0">
                <a:solidFill>
                  <a:srgbClr val="FA923F"/>
                </a:solidFill>
                <a:latin typeface="Verdana"/>
                <a:cs typeface="Verdana"/>
              </a:rPr>
              <a:t>o</a:t>
            </a:r>
            <a:r>
              <a:rPr sz="1500" spc="-55" dirty="0">
                <a:solidFill>
                  <a:srgbClr val="FA923F"/>
                </a:solidFill>
                <a:latin typeface="Verdana"/>
                <a:cs typeface="Verdana"/>
              </a:rPr>
              <a:t>n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t</a:t>
            </a:r>
            <a:r>
              <a:rPr sz="1500" spc="15" dirty="0">
                <a:solidFill>
                  <a:srgbClr val="FA923F"/>
                </a:solidFill>
                <a:latin typeface="Verdana"/>
                <a:cs typeface="Verdana"/>
              </a:rPr>
              <a:t>a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i</a:t>
            </a:r>
            <a:r>
              <a:rPr sz="1500" spc="-55" dirty="0">
                <a:solidFill>
                  <a:srgbClr val="FA923F"/>
                </a:solidFill>
                <a:latin typeface="Verdana"/>
                <a:cs typeface="Verdana"/>
              </a:rPr>
              <a:t>n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e</a:t>
            </a:r>
            <a:r>
              <a:rPr sz="1500" spc="-85" dirty="0">
                <a:solidFill>
                  <a:srgbClr val="FA923F"/>
                </a:solidFill>
                <a:latin typeface="Verdana"/>
                <a:cs typeface="Verdana"/>
              </a:rPr>
              <a:t>r</a:t>
            </a:r>
            <a:r>
              <a:rPr sz="1500" spc="-40" dirty="0">
                <a:solidFill>
                  <a:srgbClr val="FA923F"/>
                </a:solidFill>
                <a:latin typeface="Verdana"/>
                <a:cs typeface="Verdana"/>
              </a:rPr>
              <a:t>s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904335" y="4029382"/>
            <a:ext cx="3346450" cy="685165"/>
            <a:chOff x="5904335" y="4029382"/>
            <a:chExt cx="3346450" cy="685165"/>
          </a:xfrm>
        </p:grpSpPr>
        <p:sp>
          <p:nvSpPr>
            <p:cNvPr id="37" name="object 37"/>
            <p:cNvSpPr/>
            <p:nvPr/>
          </p:nvSpPr>
          <p:spPr>
            <a:xfrm>
              <a:off x="5916612" y="4041659"/>
              <a:ext cx="3321685" cy="660400"/>
            </a:xfrm>
            <a:custGeom>
              <a:avLst/>
              <a:gdLst/>
              <a:ahLst/>
              <a:cxnLst/>
              <a:rect l="l" t="t" r="r" b="b"/>
              <a:pathLst>
                <a:path w="3321684" h="660400">
                  <a:moveTo>
                    <a:pt x="3211351" y="0"/>
                  </a:moveTo>
                  <a:lnTo>
                    <a:pt x="110013" y="0"/>
                  </a:lnTo>
                  <a:lnTo>
                    <a:pt x="67191" y="8644"/>
                  </a:lnTo>
                  <a:lnTo>
                    <a:pt x="32222" y="32218"/>
                  </a:lnTo>
                  <a:lnTo>
                    <a:pt x="8645" y="67183"/>
                  </a:lnTo>
                  <a:lnTo>
                    <a:pt x="0" y="109999"/>
                  </a:lnTo>
                  <a:lnTo>
                    <a:pt x="0" y="549993"/>
                  </a:lnTo>
                  <a:lnTo>
                    <a:pt x="8645" y="592810"/>
                  </a:lnTo>
                  <a:lnTo>
                    <a:pt x="32222" y="627775"/>
                  </a:lnTo>
                  <a:lnTo>
                    <a:pt x="67191" y="651349"/>
                  </a:lnTo>
                  <a:lnTo>
                    <a:pt x="110013" y="659993"/>
                  </a:lnTo>
                  <a:lnTo>
                    <a:pt x="3211351" y="659993"/>
                  </a:lnTo>
                  <a:lnTo>
                    <a:pt x="3254174" y="651349"/>
                  </a:lnTo>
                  <a:lnTo>
                    <a:pt x="3289143" y="627775"/>
                  </a:lnTo>
                  <a:lnTo>
                    <a:pt x="3312720" y="592810"/>
                  </a:lnTo>
                  <a:lnTo>
                    <a:pt x="3321366" y="549993"/>
                  </a:lnTo>
                  <a:lnTo>
                    <a:pt x="3321366" y="109999"/>
                  </a:lnTo>
                  <a:lnTo>
                    <a:pt x="3312720" y="67183"/>
                  </a:lnTo>
                  <a:lnTo>
                    <a:pt x="3289143" y="32218"/>
                  </a:lnTo>
                  <a:lnTo>
                    <a:pt x="3254174" y="8644"/>
                  </a:lnTo>
                  <a:lnTo>
                    <a:pt x="3211351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916612" y="4041659"/>
              <a:ext cx="3321685" cy="660400"/>
            </a:xfrm>
            <a:custGeom>
              <a:avLst/>
              <a:gdLst/>
              <a:ahLst/>
              <a:cxnLst/>
              <a:rect l="l" t="t" r="r" b="b"/>
              <a:pathLst>
                <a:path w="3321684" h="660400">
                  <a:moveTo>
                    <a:pt x="0" y="110000"/>
                  </a:moveTo>
                  <a:lnTo>
                    <a:pt x="8645" y="67183"/>
                  </a:lnTo>
                  <a:lnTo>
                    <a:pt x="32222" y="32218"/>
                  </a:lnTo>
                  <a:lnTo>
                    <a:pt x="67192" y="8644"/>
                  </a:lnTo>
                  <a:lnTo>
                    <a:pt x="110014" y="0"/>
                  </a:lnTo>
                  <a:lnTo>
                    <a:pt x="3211352" y="0"/>
                  </a:lnTo>
                  <a:lnTo>
                    <a:pt x="3254175" y="8644"/>
                  </a:lnTo>
                  <a:lnTo>
                    <a:pt x="3289145" y="32218"/>
                  </a:lnTo>
                  <a:lnTo>
                    <a:pt x="3312722" y="67183"/>
                  </a:lnTo>
                  <a:lnTo>
                    <a:pt x="3321367" y="110000"/>
                  </a:lnTo>
                  <a:lnTo>
                    <a:pt x="3321367" y="549993"/>
                  </a:lnTo>
                  <a:lnTo>
                    <a:pt x="3312722" y="592810"/>
                  </a:lnTo>
                  <a:lnTo>
                    <a:pt x="3289145" y="627775"/>
                  </a:lnTo>
                  <a:lnTo>
                    <a:pt x="3254175" y="651349"/>
                  </a:lnTo>
                  <a:lnTo>
                    <a:pt x="3211352" y="659993"/>
                  </a:lnTo>
                  <a:lnTo>
                    <a:pt x="110014" y="659993"/>
                  </a:lnTo>
                  <a:lnTo>
                    <a:pt x="67192" y="651349"/>
                  </a:lnTo>
                  <a:lnTo>
                    <a:pt x="32222" y="627775"/>
                  </a:lnTo>
                  <a:lnTo>
                    <a:pt x="8645" y="592810"/>
                  </a:lnTo>
                  <a:lnTo>
                    <a:pt x="0" y="549993"/>
                  </a:lnTo>
                  <a:lnTo>
                    <a:pt x="0" y="110000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424076" y="4121428"/>
            <a:ext cx="23044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1035" marR="5080" indent="-648970">
              <a:lnSpc>
                <a:spcPct val="100000"/>
              </a:lnSpc>
              <a:spcBef>
                <a:spcPts val="100"/>
              </a:spcBef>
            </a:pPr>
            <a:r>
              <a:rPr sz="1500" spc="35" dirty="0">
                <a:solidFill>
                  <a:srgbClr val="FA923F"/>
                </a:solidFill>
                <a:latin typeface="Verdana"/>
                <a:cs typeface="Verdana"/>
              </a:rPr>
              <a:t>P</a:t>
            </a:r>
            <a:r>
              <a:rPr sz="1500" spc="25" dirty="0">
                <a:solidFill>
                  <a:srgbClr val="FA923F"/>
                </a:solidFill>
                <a:latin typeface="Verdana"/>
                <a:cs typeface="Verdana"/>
              </a:rPr>
              <a:t>o</a:t>
            </a:r>
            <a:r>
              <a:rPr sz="1500" spc="-25" dirty="0">
                <a:solidFill>
                  <a:srgbClr val="FA923F"/>
                </a:solidFill>
                <a:latin typeface="Verdana"/>
                <a:cs typeface="Verdana"/>
              </a:rPr>
              <a:t>ss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i</a:t>
            </a:r>
            <a:r>
              <a:rPr sz="1500" spc="-15" dirty="0">
                <a:solidFill>
                  <a:srgbClr val="FA923F"/>
                </a:solidFill>
                <a:latin typeface="Verdana"/>
                <a:cs typeface="Verdana"/>
              </a:rPr>
              <a:t>b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l</a:t>
            </a:r>
            <a:r>
              <a:rPr sz="1500" spc="-95" dirty="0">
                <a:solidFill>
                  <a:srgbClr val="FA923F"/>
                </a:solidFill>
                <a:latin typeface="Verdana"/>
                <a:cs typeface="Verdana"/>
              </a:rPr>
              <a:t>y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A923F"/>
                </a:solidFill>
                <a:latin typeface="Verdana"/>
                <a:cs typeface="Verdana"/>
              </a:rPr>
              <a:t>s</a:t>
            </a:r>
            <a:r>
              <a:rPr sz="1500" spc="-55" dirty="0">
                <a:solidFill>
                  <a:srgbClr val="FA923F"/>
                </a:solidFill>
                <a:latin typeface="Verdana"/>
                <a:cs typeface="Verdana"/>
              </a:rPr>
              <a:t>h</a:t>
            </a:r>
            <a:r>
              <a:rPr sz="1500" spc="15" dirty="0">
                <a:solidFill>
                  <a:srgbClr val="FA923F"/>
                </a:solidFill>
                <a:latin typeface="Verdana"/>
                <a:cs typeface="Verdana"/>
              </a:rPr>
              <a:t>a</a:t>
            </a:r>
            <a:r>
              <a:rPr sz="1500" spc="-85" dirty="0">
                <a:solidFill>
                  <a:srgbClr val="FA923F"/>
                </a:solidFill>
                <a:latin typeface="Verdana"/>
                <a:cs typeface="Verdana"/>
              </a:rPr>
              <a:t>r</a:t>
            </a:r>
            <a:r>
              <a:rPr sz="1500" spc="-80" dirty="0">
                <a:solidFill>
                  <a:srgbClr val="FA923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110" dirty="0">
                <a:solidFill>
                  <a:srgbClr val="FA923F"/>
                </a:solidFill>
                <a:latin typeface="Verdana"/>
                <a:cs typeface="Verdana"/>
              </a:rPr>
              <a:t>w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i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t</a:t>
            </a:r>
            <a:r>
              <a:rPr sz="1500" spc="-75" dirty="0">
                <a:solidFill>
                  <a:srgbClr val="FA923F"/>
                </a:solidFill>
                <a:latin typeface="Verdana"/>
                <a:cs typeface="Verdana"/>
              </a:rPr>
              <a:t>h</a:t>
            </a:r>
            <a:r>
              <a:rPr sz="1500" spc="-9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A923F"/>
                </a:solidFill>
                <a:latin typeface="Verdana"/>
                <a:cs typeface="Verdana"/>
              </a:rPr>
              <a:t>o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t</a:t>
            </a:r>
            <a:r>
              <a:rPr sz="1500" spc="-55" dirty="0">
                <a:solidFill>
                  <a:srgbClr val="FA923F"/>
                </a:solidFill>
                <a:latin typeface="Verdana"/>
                <a:cs typeface="Verdana"/>
              </a:rPr>
              <a:t>h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e</a:t>
            </a:r>
            <a:r>
              <a:rPr sz="1500" spc="-90" dirty="0">
                <a:solidFill>
                  <a:srgbClr val="FA923F"/>
                </a:solidFill>
                <a:latin typeface="Verdana"/>
                <a:cs typeface="Verdana"/>
              </a:rPr>
              <a:t>r  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developers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904335" y="4762708"/>
            <a:ext cx="3346450" cy="685165"/>
            <a:chOff x="5904335" y="4762708"/>
            <a:chExt cx="3346450" cy="685165"/>
          </a:xfrm>
        </p:grpSpPr>
        <p:sp>
          <p:nvSpPr>
            <p:cNvPr id="41" name="object 41"/>
            <p:cNvSpPr/>
            <p:nvPr/>
          </p:nvSpPr>
          <p:spPr>
            <a:xfrm>
              <a:off x="5916612" y="4774984"/>
              <a:ext cx="3321685" cy="660400"/>
            </a:xfrm>
            <a:custGeom>
              <a:avLst/>
              <a:gdLst/>
              <a:ahLst/>
              <a:cxnLst/>
              <a:rect l="l" t="t" r="r" b="b"/>
              <a:pathLst>
                <a:path w="3321684" h="660400">
                  <a:moveTo>
                    <a:pt x="3211351" y="0"/>
                  </a:moveTo>
                  <a:lnTo>
                    <a:pt x="110013" y="0"/>
                  </a:lnTo>
                  <a:lnTo>
                    <a:pt x="67191" y="8644"/>
                  </a:lnTo>
                  <a:lnTo>
                    <a:pt x="32222" y="32218"/>
                  </a:lnTo>
                  <a:lnTo>
                    <a:pt x="8645" y="67183"/>
                  </a:lnTo>
                  <a:lnTo>
                    <a:pt x="0" y="109999"/>
                  </a:lnTo>
                  <a:lnTo>
                    <a:pt x="0" y="549993"/>
                  </a:lnTo>
                  <a:lnTo>
                    <a:pt x="8645" y="592810"/>
                  </a:lnTo>
                  <a:lnTo>
                    <a:pt x="32222" y="627775"/>
                  </a:lnTo>
                  <a:lnTo>
                    <a:pt x="67191" y="651349"/>
                  </a:lnTo>
                  <a:lnTo>
                    <a:pt x="110013" y="659993"/>
                  </a:lnTo>
                  <a:lnTo>
                    <a:pt x="3211351" y="659993"/>
                  </a:lnTo>
                  <a:lnTo>
                    <a:pt x="3254174" y="651349"/>
                  </a:lnTo>
                  <a:lnTo>
                    <a:pt x="3289143" y="627775"/>
                  </a:lnTo>
                  <a:lnTo>
                    <a:pt x="3312720" y="592810"/>
                  </a:lnTo>
                  <a:lnTo>
                    <a:pt x="3321366" y="549993"/>
                  </a:lnTo>
                  <a:lnTo>
                    <a:pt x="3321366" y="109999"/>
                  </a:lnTo>
                  <a:lnTo>
                    <a:pt x="3312720" y="67183"/>
                  </a:lnTo>
                  <a:lnTo>
                    <a:pt x="3289143" y="32218"/>
                  </a:lnTo>
                  <a:lnTo>
                    <a:pt x="3254174" y="8644"/>
                  </a:lnTo>
                  <a:lnTo>
                    <a:pt x="3211351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916612" y="4774984"/>
              <a:ext cx="3321685" cy="660400"/>
            </a:xfrm>
            <a:custGeom>
              <a:avLst/>
              <a:gdLst/>
              <a:ahLst/>
              <a:cxnLst/>
              <a:rect l="l" t="t" r="r" b="b"/>
              <a:pathLst>
                <a:path w="3321684" h="660400">
                  <a:moveTo>
                    <a:pt x="0" y="110000"/>
                  </a:moveTo>
                  <a:lnTo>
                    <a:pt x="8645" y="67183"/>
                  </a:lnTo>
                  <a:lnTo>
                    <a:pt x="32222" y="32218"/>
                  </a:lnTo>
                  <a:lnTo>
                    <a:pt x="67192" y="8644"/>
                  </a:lnTo>
                  <a:lnTo>
                    <a:pt x="110014" y="0"/>
                  </a:lnTo>
                  <a:lnTo>
                    <a:pt x="3211352" y="0"/>
                  </a:lnTo>
                  <a:lnTo>
                    <a:pt x="3254175" y="8644"/>
                  </a:lnTo>
                  <a:lnTo>
                    <a:pt x="3289145" y="32218"/>
                  </a:lnTo>
                  <a:lnTo>
                    <a:pt x="3312722" y="67183"/>
                  </a:lnTo>
                  <a:lnTo>
                    <a:pt x="3321367" y="110000"/>
                  </a:lnTo>
                  <a:lnTo>
                    <a:pt x="3321367" y="549993"/>
                  </a:lnTo>
                  <a:lnTo>
                    <a:pt x="3312722" y="592810"/>
                  </a:lnTo>
                  <a:lnTo>
                    <a:pt x="3289145" y="627775"/>
                  </a:lnTo>
                  <a:lnTo>
                    <a:pt x="3254175" y="651349"/>
                  </a:lnTo>
                  <a:lnTo>
                    <a:pt x="3211352" y="659993"/>
                  </a:lnTo>
                  <a:lnTo>
                    <a:pt x="110014" y="659993"/>
                  </a:lnTo>
                  <a:lnTo>
                    <a:pt x="67192" y="651349"/>
                  </a:lnTo>
                  <a:lnTo>
                    <a:pt x="32222" y="627775"/>
                  </a:lnTo>
                  <a:lnTo>
                    <a:pt x="8645" y="592810"/>
                  </a:lnTo>
                  <a:lnTo>
                    <a:pt x="0" y="549993"/>
                  </a:lnTo>
                  <a:lnTo>
                    <a:pt x="0" y="110000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065958" y="4855996"/>
            <a:ext cx="30200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135" marR="5080" indent="-17907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FA923F"/>
                </a:solidFill>
                <a:latin typeface="Verdana"/>
                <a:cs typeface="Verdana"/>
              </a:rPr>
              <a:t>Co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m</a:t>
            </a:r>
            <a:r>
              <a:rPr sz="1500" spc="-15" dirty="0">
                <a:solidFill>
                  <a:srgbClr val="FA923F"/>
                </a:solidFill>
                <a:latin typeface="Verdana"/>
                <a:cs typeface="Verdana"/>
              </a:rPr>
              <a:t>b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in</a:t>
            </a:r>
            <a:r>
              <a:rPr sz="1500" spc="-80" dirty="0">
                <a:solidFill>
                  <a:srgbClr val="FA923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t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hi</a:t>
            </a:r>
            <a:r>
              <a:rPr sz="1500" spc="-85" dirty="0">
                <a:solidFill>
                  <a:srgbClr val="FA923F"/>
                </a:solidFill>
                <a:latin typeface="Verdana"/>
                <a:cs typeface="Verdana"/>
              </a:rPr>
              <a:t>r</a:t>
            </a:r>
            <a:r>
              <a:rPr sz="1500" spc="-15" dirty="0">
                <a:solidFill>
                  <a:srgbClr val="FA923F"/>
                </a:solidFill>
                <a:latin typeface="Verdana"/>
                <a:cs typeface="Verdana"/>
              </a:rPr>
              <a:t>d</a:t>
            </a:r>
            <a:r>
              <a:rPr sz="1500" spc="-20" dirty="0">
                <a:solidFill>
                  <a:srgbClr val="FA923F"/>
                </a:solidFill>
                <a:latin typeface="Verdana"/>
                <a:cs typeface="Verdana"/>
              </a:rPr>
              <a:t>-</a:t>
            </a:r>
            <a:r>
              <a:rPr sz="1500" spc="-30" dirty="0">
                <a:solidFill>
                  <a:srgbClr val="FA923F"/>
                </a:solidFill>
                <a:latin typeface="Verdana"/>
                <a:cs typeface="Verdana"/>
              </a:rPr>
              <a:t>pa</a:t>
            </a:r>
            <a:r>
              <a:rPr sz="1500" spc="-25" dirty="0">
                <a:solidFill>
                  <a:srgbClr val="FA923F"/>
                </a:solidFill>
                <a:latin typeface="Verdana"/>
                <a:cs typeface="Verdana"/>
              </a:rPr>
              <a:t>r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t</a:t>
            </a:r>
            <a:r>
              <a:rPr sz="1500" spc="-95" dirty="0">
                <a:solidFill>
                  <a:srgbClr val="FA923F"/>
                </a:solidFill>
                <a:latin typeface="Verdana"/>
                <a:cs typeface="Verdana"/>
              </a:rPr>
              <a:t>y</a:t>
            </a:r>
            <a:r>
              <a:rPr sz="1500" spc="-10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i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m</a:t>
            </a:r>
            <a:r>
              <a:rPr sz="1500" spc="5" dirty="0">
                <a:solidFill>
                  <a:srgbClr val="FA923F"/>
                </a:solidFill>
                <a:latin typeface="Verdana"/>
                <a:cs typeface="Verdana"/>
              </a:rPr>
              <a:t>a</a:t>
            </a:r>
            <a:r>
              <a:rPr sz="1500" spc="10" dirty="0">
                <a:solidFill>
                  <a:srgbClr val="FA923F"/>
                </a:solidFill>
                <a:latin typeface="Verdana"/>
                <a:cs typeface="Verdana"/>
              </a:rPr>
              <a:t>g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e</a:t>
            </a:r>
            <a:r>
              <a:rPr sz="1500" spc="-40" dirty="0">
                <a:solidFill>
                  <a:srgbClr val="FA923F"/>
                </a:solidFill>
                <a:latin typeface="Verdana"/>
                <a:cs typeface="Verdana"/>
              </a:rPr>
              <a:t>s</a:t>
            </a:r>
            <a:r>
              <a:rPr sz="1500" spc="-10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110" dirty="0">
                <a:solidFill>
                  <a:srgbClr val="FA923F"/>
                </a:solidFill>
                <a:latin typeface="Verdana"/>
                <a:cs typeface="Verdana"/>
              </a:rPr>
              <a:t>w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i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t</a:t>
            </a:r>
            <a:r>
              <a:rPr sz="1500" spc="-55" dirty="0">
                <a:solidFill>
                  <a:srgbClr val="FA923F"/>
                </a:solidFill>
                <a:latin typeface="Verdana"/>
                <a:cs typeface="Verdana"/>
              </a:rPr>
              <a:t>h  </a:t>
            </a:r>
            <a:r>
              <a:rPr sz="1500" spc="-40" dirty="0">
                <a:solidFill>
                  <a:srgbClr val="FA923F"/>
                </a:solidFill>
                <a:latin typeface="Verdana"/>
                <a:cs typeface="Verdana"/>
              </a:rPr>
              <a:t>c</a:t>
            </a: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u</a:t>
            </a:r>
            <a:r>
              <a:rPr sz="1500" spc="-25" dirty="0">
                <a:solidFill>
                  <a:srgbClr val="FA923F"/>
                </a:solidFill>
                <a:latin typeface="Verdana"/>
                <a:cs typeface="Verdana"/>
              </a:rPr>
              <a:t>s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t</a:t>
            </a:r>
            <a:r>
              <a:rPr sz="1500" spc="-35" dirty="0">
                <a:solidFill>
                  <a:srgbClr val="FA923F"/>
                </a:solidFill>
                <a:latin typeface="Verdana"/>
                <a:cs typeface="Verdana"/>
              </a:rPr>
              <a:t>o</a:t>
            </a:r>
            <a:r>
              <a:rPr sz="1500" spc="-145" dirty="0">
                <a:solidFill>
                  <a:srgbClr val="FA923F"/>
                </a:solidFill>
                <a:latin typeface="Verdana"/>
                <a:cs typeface="Verdana"/>
              </a:rPr>
              <a:t>m</a:t>
            </a:r>
            <a:r>
              <a:rPr sz="1500" spc="-7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A923F"/>
                </a:solidFill>
                <a:latin typeface="Verdana"/>
                <a:cs typeface="Verdana"/>
              </a:rPr>
              <a:t>s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etu</a:t>
            </a:r>
            <a:r>
              <a:rPr sz="1500" spc="-35" dirty="0">
                <a:solidFill>
                  <a:srgbClr val="FA923F"/>
                </a:solidFill>
                <a:latin typeface="Verdana"/>
                <a:cs typeface="Verdana"/>
              </a:rPr>
              <a:t>p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A923F"/>
                </a:solidFill>
                <a:latin typeface="Verdana"/>
                <a:cs typeface="Verdana"/>
              </a:rPr>
              <a:t>s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te</a:t>
            </a:r>
            <a:r>
              <a:rPr sz="1500" spc="-15" dirty="0">
                <a:solidFill>
                  <a:srgbClr val="FA923F"/>
                </a:solidFill>
                <a:latin typeface="Verdana"/>
                <a:cs typeface="Verdana"/>
              </a:rPr>
              <a:t>p</a:t>
            </a:r>
            <a:r>
              <a:rPr sz="1500" spc="-40" dirty="0">
                <a:solidFill>
                  <a:srgbClr val="FA923F"/>
                </a:solidFill>
                <a:latin typeface="Verdana"/>
                <a:cs typeface="Verdana"/>
              </a:rPr>
              <a:t>s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15" dirty="0">
                <a:solidFill>
                  <a:srgbClr val="FA923F"/>
                </a:solidFill>
                <a:latin typeface="Verdana"/>
                <a:cs typeface="Verdana"/>
              </a:rPr>
              <a:t>a</a:t>
            </a:r>
            <a:r>
              <a:rPr sz="1500" spc="-55" dirty="0">
                <a:solidFill>
                  <a:srgbClr val="FA923F"/>
                </a:solidFill>
                <a:latin typeface="Verdana"/>
                <a:cs typeface="Verdana"/>
              </a:rPr>
              <a:t>n</a:t>
            </a:r>
            <a:r>
              <a:rPr sz="1500" spc="-35" dirty="0">
                <a:solidFill>
                  <a:srgbClr val="FA923F"/>
                </a:solidFill>
                <a:latin typeface="Verdana"/>
                <a:cs typeface="Verdana"/>
              </a:rPr>
              <a:t>d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t</a:t>
            </a:r>
            <a:r>
              <a:rPr sz="1500" spc="-35" dirty="0">
                <a:solidFill>
                  <a:srgbClr val="FA923F"/>
                </a:solidFill>
                <a:latin typeface="Verdana"/>
                <a:cs typeface="Verdana"/>
              </a:rPr>
              <a:t>oo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l</a:t>
            </a:r>
            <a:r>
              <a:rPr sz="1500" spc="-40" dirty="0">
                <a:solidFill>
                  <a:srgbClr val="FA923F"/>
                </a:solidFill>
                <a:latin typeface="Verdana"/>
                <a:cs typeface="Verdana"/>
              </a:rPr>
              <a:t>s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914482" y="4891312"/>
            <a:ext cx="852169" cy="427355"/>
            <a:chOff x="4914482" y="4891312"/>
            <a:chExt cx="852169" cy="427355"/>
          </a:xfrm>
        </p:grpSpPr>
        <p:sp>
          <p:nvSpPr>
            <p:cNvPr id="45" name="object 45"/>
            <p:cNvSpPr/>
            <p:nvPr/>
          </p:nvSpPr>
          <p:spPr>
            <a:xfrm>
              <a:off x="4919939" y="4896769"/>
              <a:ext cx="841375" cy="416559"/>
            </a:xfrm>
            <a:custGeom>
              <a:avLst/>
              <a:gdLst/>
              <a:ahLst/>
              <a:cxnLst/>
              <a:rect l="l" t="t" r="r" b="b"/>
              <a:pathLst>
                <a:path w="841375" h="416560">
                  <a:moveTo>
                    <a:pt x="632580" y="0"/>
                  </a:moveTo>
                  <a:lnTo>
                    <a:pt x="632580" y="104106"/>
                  </a:lnTo>
                  <a:lnTo>
                    <a:pt x="0" y="104106"/>
                  </a:lnTo>
                  <a:lnTo>
                    <a:pt x="0" y="312318"/>
                  </a:lnTo>
                  <a:lnTo>
                    <a:pt x="632580" y="312318"/>
                  </a:lnTo>
                  <a:lnTo>
                    <a:pt x="632580" y="416425"/>
                  </a:lnTo>
                  <a:lnTo>
                    <a:pt x="840820" y="208212"/>
                  </a:lnTo>
                  <a:lnTo>
                    <a:pt x="632580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919939" y="4896769"/>
              <a:ext cx="841375" cy="416559"/>
            </a:xfrm>
            <a:custGeom>
              <a:avLst/>
              <a:gdLst/>
              <a:ahLst/>
              <a:cxnLst/>
              <a:rect l="l" t="t" r="r" b="b"/>
              <a:pathLst>
                <a:path w="841375" h="416560">
                  <a:moveTo>
                    <a:pt x="0" y="104106"/>
                  </a:moveTo>
                  <a:lnTo>
                    <a:pt x="632579" y="104106"/>
                  </a:lnTo>
                  <a:lnTo>
                    <a:pt x="632579" y="0"/>
                  </a:lnTo>
                  <a:lnTo>
                    <a:pt x="840819" y="208212"/>
                  </a:lnTo>
                  <a:lnTo>
                    <a:pt x="632579" y="416424"/>
                  </a:lnTo>
                  <a:lnTo>
                    <a:pt x="632579" y="312318"/>
                  </a:lnTo>
                  <a:lnTo>
                    <a:pt x="0" y="312318"/>
                  </a:lnTo>
                  <a:lnTo>
                    <a:pt x="0" y="104106"/>
                  </a:lnTo>
                  <a:close/>
                </a:path>
              </a:pathLst>
            </a:custGeom>
            <a:ln w="10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7169" y="1089819"/>
            <a:ext cx="8402320" cy="617220"/>
          </a:xfrm>
          <a:custGeom>
            <a:avLst/>
            <a:gdLst/>
            <a:ahLst/>
            <a:cxnLst/>
            <a:rect l="l" t="t" r="r" b="b"/>
            <a:pathLst>
              <a:path w="8402320" h="617219">
                <a:moveTo>
                  <a:pt x="8401928" y="0"/>
                </a:moveTo>
                <a:lnTo>
                  <a:pt x="135081" y="0"/>
                </a:lnTo>
                <a:lnTo>
                  <a:pt x="82501" y="8080"/>
                </a:lnTo>
                <a:lnTo>
                  <a:pt x="39564" y="30116"/>
                </a:lnTo>
                <a:lnTo>
                  <a:pt x="10615" y="62801"/>
                </a:lnTo>
                <a:lnTo>
                  <a:pt x="0" y="102825"/>
                </a:lnTo>
                <a:lnTo>
                  <a:pt x="0" y="514118"/>
                </a:lnTo>
                <a:lnTo>
                  <a:pt x="10615" y="554144"/>
                </a:lnTo>
                <a:lnTo>
                  <a:pt x="39564" y="586828"/>
                </a:lnTo>
                <a:lnTo>
                  <a:pt x="82501" y="608865"/>
                </a:lnTo>
                <a:lnTo>
                  <a:pt x="135081" y="616945"/>
                </a:lnTo>
                <a:lnTo>
                  <a:pt x="8401928" y="616945"/>
                </a:lnTo>
                <a:lnTo>
                  <a:pt x="840192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9157" y="1181647"/>
            <a:ext cx="4516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Managing</a:t>
            </a:r>
            <a:r>
              <a:rPr spc="-100" dirty="0"/>
              <a:t> </a:t>
            </a:r>
            <a:r>
              <a:rPr spc="-20" dirty="0"/>
              <a:t>Images</a:t>
            </a:r>
            <a:r>
              <a:rPr spc="-100" dirty="0"/>
              <a:t> </a:t>
            </a:r>
            <a:r>
              <a:rPr spc="-45" dirty="0"/>
              <a:t>&amp;</a:t>
            </a:r>
            <a:r>
              <a:rPr spc="-95" dirty="0"/>
              <a:t> </a:t>
            </a:r>
            <a:r>
              <a:rPr spc="-5" dirty="0"/>
              <a:t>Containers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29410" y="2321673"/>
            <a:ext cx="3074035" cy="674370"/>
            <a:chOff x="1629410" y="2321673"/>
            <a:chExt cx="3074035" cy="674370"/>
          </a:xfrm>
        </p:grpSpPr>
        <p:sp>
          <p:nvSpPr>
            <p:cNvPr id="5" name="object 5"/>
            <p:cNvSpPr/>
            <p:nvPr/>
          </p:nvSpPr>
          <p:spPr>
            <a:xfrm>
              <a:off x="1641792" y="2334056"/>
              <a:ext cx="3049270" cy="649605"/>
            </a:xfrm>
            <a:custGeom>
              <a:avLst/>
              <a:gdLst/>
              <a:ahLst/>
              <a:cxnLst/>
              <a:rect l="l" t="t" r="r" b="b"/>
              <a:pathLst>
                <a:path w="3049270" h="649605">
                  <a:moveTo>
                    <a:pt x="2940681" y="0"/>
                  </a:moveTo>
                  <a:lnTo>
                    <a:pt x="108270" y="0"/>
                  </a:lnTo>
                  <a:lnTo>
                    <a:pt x="66126" y="8507"/>
                  </a:lnTo>
                  <a:lnTo>
                    <a:pt x="31711" y="31707"/>
                  </a:lnTo>
                  <a:lnTo>
                    <a:pt x="8508" y="66118"/>
                  </a:lnTo>
                  <a:lnTo>
                    <a:pt x="0" y="108256"/>
                  </a:lnTo>
                  <a:lnTo>
                    <a:pt x="0" y="541261"/>
                  </a:lnTo>
                  <a:lnTo>
                    <a:pt x="8508" y="583399"/>
                  </a:lnTo>
                  <a:lnTo>
                    <a:pt x="31711" y="617809"/>
                  </a:lnTo>
                  <a:lnTo>
                    <a:pt x="66126" y="641010"/>
                  </a:lnTo>
                  <a:lnTo>
                    <a:pt x="108270" y="649517"/>
                  </a:lnTo>
                  <a:lnTo>
                    <a:pt x="2940681" y="649517"/>
                  </a:lnTo>
                  <a:lnTo>
                    <a:pt x="2982825" y="641010"/>
                  </a:lnTo>
                  <a:lnTo>
                    <a:pt x="3017240" y="617809"/>
                  </a:lnTo>
                  <a:lnTo>
                    <a:pt x="3040444" y="583399"/>
                  </a:lnTo>
                  <a:lnTo>
                    <a:pt x="3048952" y="541261"/>
                  </a:lnTo>
                  <a:lnTo>
                    <a:pt x="3048952" y="108256"/>
                  </a:lnTo>
                  <a:lnTo>
                    <a:pt x="3040444" y="66118"/>
                  </a:lnTo>
                  <a:lnTo>
                    <a:pt x="3017240" y="31707"/>
                  </a:lnTo>
                  <a:lnTo>
                    <a:pt x="2982825" y="8507"/>
                  </a:lnTo>
                  <a:lnTo>
                    <a:pt x="2940681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41792" y="2334056"/>
              <a:ext cx="3049270" cy="649605"/>
            </a:xfrm>
            <a:custGeom>
              <a:avLst/>
              <a:gdLst/>
              <a:ahLst/>
              <a:cxnLst/>
              <a:rect l="l" t="t" r="r" b="b"/>
              <a:pathLst>
                <a:path w="3049270" h="649605">
                  <a:moveTo>
                    <a:pt x="0" y="108256"/>
                  </a:moveTo>
                  <a:lnTo>
                    <a:pt x="8508" y="66118"/>
                  </a:lnTo>
                  <a:lnTo>
                    <a:pt x="31711" y="31707"/>
                  </a:lnTo>
                  <a:lnTo>
                    <a:pt x="66126" y="8507"/>
                  </a:lnTo>
                  <a:lnTo>
                    <a:pt x="108270" y="0"/>
                  </a:lnTo>
                  <a:lnTo>
                    <a:pt x="2940682" y="0"/>
                  </a:lnTo>
                  <a:lnTo>
                    <a:pt x="2982826" y="8507"/>
                  </a:lnTo>
                  <a:lnTo>
                    <a:pt x="3017241" y="31707"/>
                  </a:lnTo>
                  <a:lnTo>
                    <a:pt x="3040444" y="66118"/>
                  </a:lnTo>
                  <a:lnTo>
                    <a:pt x="3048952" y="108256"/>
                  </a:lnTo>
                  <a:lnTo>
                    <a:pt x="3048952" y="541261"/>
                  </a:lnTo>
                  <a:lnTo>
                    <a:pt x="3040444" y="583399"/>
                  </a:lnTo>
                  <a:lnTo>
                    <a:pt x="3017241" y="617810"/>
                  </a:lnTo>
                  <a:lnTo>
                    <a:pt x="2982826" y="641010"/>
                  </a:lnTo>
                  <a:lnTo>
                    <a:pt x="2940682" y="649517"/>
                  </a:lnTo>
                  <a:lnTo>
                    <a:pt x="108270" y="649517"/>
                  </a:lnTo>
                  <a:lnTo>
                    <a:pt x="66126" y="641010"/>
                  </a:lnTo>
                  <a:lnTo>
                    <a:pt x="31711" y="617810"/>
                  </a:lnTo>
                  <a:lnTo>
                    <a:pt x="8508" y="583399"/>
                  </a:lnTo>
                  <a:lnTo>
                    <a:pt x="0" y="541261"/>
                  </a:lnTo>
                  <a:lnTo>
                    <a:pt x="0" y="108256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12503" y="2527324"/>
            <a:ext cx="7048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500" b="1" spc="-22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500" b="1" spc="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500" b="1" spc="2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500" b="1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500" b="1" spc="-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977572" y="2321673"/>
            <a:ext cx="3074035" cy="674370"/>
            <a:chOff x="5977572" y="2321673"/>
            <a:chExt cx="3074035" cy="674370"/>
          </a:xfrm>
        </p:grpSpPr>
        <p:sp>
          <p:nvSpPr>
            <p:cNvPr id="9" name="object 9"/>
            <p:cNvSpPr/>
            <p:nvPr/>
          </p:nvSpPr>
          <p:spPr>
            <a:xfrm>
              <a:off x="5989954" y="2334056"/>
              <a:ext cx="3049270" cy="649605"/>
            </a:xfrm>
            <a:custGeom>
              <a:avLst/>
              <a:gdLst/>
              <a:ahLst/>
              <a:cxnLst/>
              <a:rect l="l" t="t" r="r" b="b"/>
              <a:pathLst>
                <a:path w="3049270" h="649605">
                  <a:moveTo>
                    <a:pt x="2940681" y="0"/>
                  </a:moveTo>
                  <a:lnTo>
                    <a:pt x="108270" y="0"/>
                  </a:lnTo>
                  <a:lnTo>
                    <a:pt x="66126" y="8507"/>
                  </a:lnTo>
                  <a:lnTo>
                    <a:pt x="31711" y="31707"/>
                  </a:lnTo>
                  <a:lnTo>
                    <a:pt x="8508" y="66118"/>
                  </a:lnTo>
                  <a:lnTo>
                    <a:pt x="0" y="108256"/>
                  </a:lnTo>
                  <a:lnTo>
                    <a:pt x="0" y="541261"/>
                  </a:lnTo>
                  <a:lnTo>
                    <a:pt x="8508" y="583399"/>
                  </a:lnTo>
                  <a:lnTo>
                    <a:pt x="31711" y="617809"/>
                  </a:lnTo>
                  <a:lnTo>
                    <a:pt x="66126" y="641010"/>
                  </a:lnTo>
                  <a:lnTo>
                    <a:pt x="108270" y="649517"/>
                  </a:lnTo>
                  <a:lnTo>
                    <a:pt x="2940681" y="649517"/>
                  </a:lnTo>
                  <a:lnTo>
                    <a:pt x="2982825" y="641010"/>
                  </a:lnTo>
                  <a:lnTo>
                    <a:pt x="3017240" y="617809"/>
                  </a:lnTo>
                  <a:lnTo>
                    <a:pt x="3040444" y="583399"/>
                  </a:lnTo>
                  <a:lnTo>
                    <a:pt x="3048952" y="541261"/>
                  </a:lnTo>
                  <a:lnTo>
                    <a:pt x="3048952" y="108256"/>
                  </a:lnTo>
                  <a:lnTo>
                    <a:pt x="3040444" y="66118"/>
                  </a:lnTo>
                  <a:lnTo>
                    <a:pt x="3017240" y="31707"/>
                  </a:lnTo>
                  <a:lnTo>
                    <a:pt x="2982825" y="8507"/>
                  </a:lnTo>
                  <a:lnTo>
                    <a:pt x="2940681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89954" y="2334056"/>
              <a:ext cx="3049270" cy="649605"/>
            </a:xfrm>
            <a:custGeom>
              <a:avLst/>
              <a:gdLst/>
              <a:ahLst/>
              <a:cxnLst/>
              <a:rect l="l" t="t" r="r" b="b"/>
              <a:pathLst>
                <a:path w="3049270" h="649605">
                  <a:moveTo>
                    <a:pt x="0" y="108256"/>
                  </a:moveTo>
                  <a:lnTo>
                    <a:pt x="8508" y="66118"/>
                  </a:lnTo>
                  <a:lnTo>
                    <a:pt x="31711" y="31707"/>
                  </a:lnTo>
                  <a:lnTo>
                    <a:pt x="66126" y="8507"/>
                  </a:lnTo>
                  <a:lnTo>
                    <a:pt x="108270" y="0"/>
                  </a:lnTo>
                  <a:lnTo>
                    <a:pt x="2940682" y="0"/>
                  </a:lnTo>
                  <a:lnTo>
                    <a:pt x="2982826" y="8507"/>
                  </a:lnTo>
                  <a:lnTo>
                    <a:pt x="3017241" y="31707"/>
                  </a:lnTo>
                  <a:lnTo>
                    <a:pt x="3040444" y="66118"/>
                  </a:lnTo>
                  <a:lnTo>
                    <a:pt x="3048952" y="108256"/>
                  </a:lnTo>
                  <a:lnTo>
                    <a:pt x="3048952" y="541261"/>
                  </a:lnTo>
                  <a:lnTo>
                    <a:pt x="3040444" y="583399"/>
                  </a:lnTo>
                  <a:lnTo>
                    <a:pt x="3017241" y="617810"/>
                  </a:lnTo>
                  <a:lnTo>
                    <a:pt x="2982826" y="641010"/>
                  </a:lnTo>
                  <a:lnTo>
                    <a:pt x="2940682" y="649517"/>
                  </a:lnTo>
                  <a:lnTo>
                    <a:pt x="108270" y="649517"/>
                  </a:lnTo>
                  <a:lnTo>
                    <a:pt x="66126" y="641010"/>
                  </a:lnTo>
                  <a:lnTo>
                    <a:pt x="31711" y="617810"/>
                  </a:lnTo>
                  <a:lnTo>
                    <a:pt x="8508" y="583399"/>
                  </a:lnTo>
                  <a:lnTo>
                    <a:pt x="0" y="541261"/>
                  </a:lnTo>
                  <a:lnTo>
                    <a:pt x="0" y="108256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993544" y="2527324"/>
            <a:ext cx="103949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Containers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29515" y="3128439"/>
            <a:ext cx="3074035" cy="674370"/>
            <a:chOff x="1629515" y="3128439"/>
            <a:chExt cx="3074035" cy="674370"/>
          </a:xfrm>
        </p:grpSpPr>
        <p:sp>
          <p:nvSpPr>
            <p:cNvPr id="13" name="object 13"/>
            <p:cNvSpPr/>
            <p:nvPr/>
          </p:nvSpPr>
          <p:spPr>
            <a:xfrm>
              <a:off x="1641792" y="3140716"/>
              <a:ext cx="3049270" cy="649605"/>
            </a:xfrm>
            <a:custGeom>
              <a:avLst/>
              <a:gdLst/>
              <a:ahLst/>
              <a:cxnLst/>
              <a:rect l="l" t="t" r="r" b="b"/>
              <a:pathLst>
                <a:path w="3049270" h="649604">
                  <a:moveTo>
                    <a:pt x="2940681" y="0"/>
                  </a:moveTo>
                  <a:lnTo>
                    <a:pt x="108270" y="0"/>
                  </a:lnTo>
                  <a:lnTo>
                    <a:pt x="66126" y="8507"/>
                  </a:lnTo>
                  <a:lnTo>
                    <a:pt x="31711" y="31707"/>
                  </a:lnTo>
                  <a:lnTo>
                    <a:pt x="8508" y="66117"/>
                  </a:lnTo>
                  <a:lnTo>
                    <a:pt x="0" y="108256"/>
                  </a:lnTo>
                  <a:lnTo>
                    <a:pt x="0" y="541261"/>
                  </a:lnTo>
                  <a:lnTo>
                    <a:pt x="8508" y="583399"/>
                  </a:lnTo>
                  <a:lnTo>
                    <a:pt x="31711" y="617809"/>
                  </a:lnTo>
                  <a:lnTo>
                    <a:pt x="66126" y="641010"/>
                  </a:lnTo>
                  <a:lnTo>
                    <a:pt x="108270" y="649517"/>
                  </a:lnTo>
                  <a:lnTo>
                    <a:pt x="2940681" y="649517"/>
                  </a:lnTo>
                  <a:lnTo>
                    <a:pt x="2982825" y="641010"/>
                  </a:lnTo>
                  <a:lnTo>
                    <a:pt x="3017240" y="617809"/>
                  </a:lnTo>
                  <a:lnTo>
                    <a:pt x="3040444" y="583399"/>
                  </a:lnTo>
                  <a:lnTo>
                    <a:pt x="3048952" y="541261"/>
                  </a:lnTo>
                  <a:lnTo>
                    <a:pt x="3048952" y="108256"/>
                  </a:lnTo>
                  <a:lnTo>
                    <a:pt x="3040444" y="66117"/>
                  </a:lnTo>
                  <a:lnTo>
                    <a:pt x="3017240" y="31707"/>
                  </a:lnTo>
                  <a:lnTo>
                    <a:pt x="2982825" y="8507"/>
                  </a:lnTo>
                  <a:lnTo>
                    <a:pt x="2940681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41792" y="3140716"/>
              <a:ext cx="3049270" cy="649605"/>
            </a:xfrm>
            <a:custGeom>
              <a:avLst/>
              <a:gdLst/>
              <a:ahLst/>
              <a:cxnLst/>
              <a:rect l="l" t="t" r="r" b="b"/>
              <a:pathLst>
                <a:path w="3049270" h="649604">
                  <a:moveTo>
                    <a:pt x="0" y="108256"/>
                  </a:moveTo>
                  <a:lnTo>
                    <a:pt x="8508" y="66118"/>
                  </a:lnTo>
                  <a:lnTo>
                    <a:pt x="31711" y="31707"/>
                  </a:lnTo>
                  <a:lnTo>
                    <a:pt x="66126" y="8507"/>
                  </a:lnTo>
                  <a:lnTo>
                    <a:pt x="108270" y="0"/>
                  </a:lnTo>
                  <a:lnTo>
                    <a:pt x="2940682" y="0"/>
                  </a:lnTo>
                  <a:lnTo>
                    <a:pt x="2982826" y="8507"/>
                  </a:lnTo>
                  <a:lnTo>
                    <a:pt x="3017241" y="31707"/>
                  </a:lnTo>
                  <a:lnTo>
                    <a:pt x="3040444" y="66118"/>
                  </a:lnTo>
                  <a:lnTo>
                    <a:pt x="3048952" y="108256"/>
                  </a:lnTo>
                  <a:lnTo>
                    <a:pt x="3048952" y="541261"/>
                  </a:lnTo>
                  <a:lnTo>
                    <a:pt x="3040444" y="583399"/>
                  </a:lnTo>
                  <a:lnTo>
                    <a:pt x="3017241" y="617810"/>
                  </a:lnTo>
                  <a:lnTo>
                    <a:pt x="2982826" y="641010"/>
                  </a:lnTo>
                  <a:lnTo>
                    <a:pt x="2940682" y="649517"/>
                  </a:lnTo>
                  <a:lnTo>
                    <a:pt x="108270" y="649517"/>
                  </a:lnTo>
                  <a:lnTo>
                    <a:pt x="66126" y="641010"/>
                  </a:lnTo>
                  <a:lnTo>
                    <a:pt x="31711" y="617810"/>
                  </a:lnTo>
                  <a:lnTo>
                    <a:pt x="8508" y="583399"/>
                  </a:lnTo>
                  <a:lnTo>
                    <a:pt x="0" y="541261"/>
                  </a:lnTo>
                  <a:lnTo>
                    <a:pt x="0" y="108256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068301" y="3216171"/>
            <a:ext cx="2193925" cy="485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775"/>
              </a:lnSpc>
              <a:spcBef>
                <a:spcPts val="100"/>
              </a:spcBef>
            </a:pPr>
            <a:r>
              <a:rPr sz="1500" spc="10" dirty="0">
                <a:solidFill>
                  <a:srgbClr val="FA923F"/>
                </a:solidFill>
                <a:latin typeface="Verdana"/>
                <a:cs typeface="Verdana"/>
              </a:rPr>
              <a:t>C</a:t>
            </a:r>
            <a:r>
              <a:rPr sz="1500" spc="5" dirty="0">
                <a:solidFill>
                  <a:srgbClr val="FA923F"/>
                </a:solidFill>
                <a:latin typeface="Verdana"/>
                <a:cs typeface="Verdana"/>
              </a:rPr>
              <a:t>a</a:t>
            </a:r>
            <a:r>
              <a:rPr sz="1500" spc="-75" dirty="0">
                <a:solidFill>
                  <a:srgbClr val="FA923F"/>
                </a:solidFill>
                <a:latin typeface="Verdana"/>
                <a:cs typeface="Verdana"/>
              </a:rPr>
              <a:t>n</a:t>
            </a:r>
            <a:r>
              <a:rPr sz="1500" spc="-9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FA923F"/>
                </a:solidFill>
                <a:latin typeface="Verdana"/>
                <a:cs typeface="Verdana"/>
              </a:rPr>
              <a:t>b</a:t>
            </a:r>
            <a:r>
              <a:rPr sz="1500" spc="-80" dirty="0">
                <a:solidFill>
                  <a:srgbClr val="FA923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b="1" spc="10" dirty="0">
                <a:solidFill>
                  <a:srgbClr val="FA923F"/>
                </a:solidFill>
                <a:latin typeface="Tahoma"/>
                <a:cs typeface="Tahoma"/>
              </a:rPr>
              <a:t>ta</a:t>
            </a:r>
            <a:r>
              <a:rPr sz="1500" b="1" spc="20" dirty="0">
                <a:solidFill>
                  <a:srgbClr val="FA923F"/>
                </a:solidFill>
                <a:latin typeface="Tahoma"/>
                <a:cs typeface="Tahoma"/>
              </a:rPr>
              <a:t>gg</a:t>
            </a:r>
            <a:r>
              <a:rPr sz="1500" b="1" spc="-45" dirty="0">
                <a:solidFill>
                  <a:srgbClr val="FA923F"/>
                </a:solidFill>
                <a:latin typeface="Tahoma"/>
                <a:cs typeface="Tahoma"/>
              </a:rPr>
              <a:t>e</a:t>
            </a:r>
            <a:r>
              <a:rPr sz="1500" b="1" spc="-20" dirty="0">
                <a:solidFill>
                  <a:srgbClr val="FA923F"/>
                </a:solidFill>
                <a:latin typeface="Tahoma"/>
                <a:cs typeface="Tahoma"/>
              </a:rPr>
              <a:t>d</a:t>
            </a:r>
            <a:r>
              <a:rPr sz="1500" b="1" spc="-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-105" dirty="0">
                <a:solidFill>
                  <a:srgbClr val="FA923F"/>
                </a:solidFill>
                <a:latin typeface="Verdana"/>
                <a:cs typeface="Verdana"/>
              </a:rPr>
              <a:t>(</a:t>
            </a:r>
            <a:r>
              <a:rPr sz="1500" spc="-145" dirty="0">
                <a:solidFill>
                  <a:srgbClr val="FA923F"/>
                </a:solidFill>
                <a:latin typeface="Verdana"/>
                <a:cs typeface="Verdana"/>
              </a:rPr>
              <a:t>n</a:t>
            </a:r>
            <a:r>
              <a:rPr sz="1500" spc="15" dirty="0">
                <a:solidFill>
                  <a:srgbClr val="FA923F"/>
                </a:solidFill>
                <a:latin typeface="Verdana"/>
                <a:cs typeface="Verdana"/>
              </a:rPr>
              <a:t>a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m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e</a:t>
            </a:r>
            <a:r>
              <a:rPr sz="1500" spc="-15" dirty="0">
                <a:solidFill>
                  <a:srgbClr val="FA923F"/>
                </a:solidFill>
                <a:latin typeface="Verdana"/>
                <a:cs typeface="Verdana"/>
              </a:rPr>
              <a:t>d</a:t>
            </a:r>
            <a:r>
              <a:rPr sz="1500" spc="-210" dirty="0">
                <a:solidFill>
                  <a:srgbClr val="FA923F"/>
                </a:solidFill>
                <a:latin typeface="Verdana"/>
                <a:cs typeface="Verdana"/>
              </a:rPr>
              <a:t>)</a:t>
            </a:r>
            <a:endParaRPr sz="1500">
              <a:latin typeface="Verdana"/>
              <a:cs typeface="Verdana"/>
            </a:endParaRPr>
          </a:p>
          <a:p>
            <a:pPr algn="ctr">
              <a:lnSpc>
                <a:spcPts val="1835"/>
              </a:lnSpc>
            </a:pPr>
            <a:r>
              <a:rPr sz="1550" i="1" spc="-20" dirty="0">
                <a:solidFill>
                  <a:srgbClr val="FA923F"/>
                </a:solidFill>
                <a:latin typeface="Courier New"/>
                <a:cs typeface="Courier New"/>
              </a:rPr>
              <a:t>-t,</a:t>
            </a:r>
            <a:r>
              <a:rPr sz="1550" i="1" spc="-5" dirty="0">
                <a:solidFill>
                  <a:srgbClr val="FA923F"/>
                </a:solidFill>
                <a:latin typeface="Courier New"/>
                <a:cs typeface="Courier New"/>
              </a:rPr>
              <a:t> </a:t>
            </a:r>
            <a:r>
              <a:rPr sz="1550" i="1" spc="-15" dirty="0">
                <a:solidFill>
                  <a:srgbClr val="FA923F"/>
                </a:solidFill>
                <a:latin typeface="Courier New"/>
                <a:cs typeface="Courier New"/>
              </a:rPr>
              <a:t>docker</a:t>
            </a:r>
            <a:r>
              <a:rPr sz="1550" i="1" spc="-5" dirty="0">
                <a:solidFill>
                  <a:srgbClr val="FA923F"/>
                </a:solidFill>
                <a:latin typeface="Courier New"/>
                <a:cs typeface="Courier New"/>
              </a:rPr>
              <a:t> </a:t>
            </a:r>
            <a:r>
              <a:rPr sz="1550" i="1" spc="-20" dirty="0">
                <a:solidFill>
                  <a:srgbClr val="FA923F"/>
                </a:solidFill>
                <a:latin typeface="Courier New"/>
                <a:cs typeface="Courier New"/>
              </a:rPr>
              <a:t>tag</a:t>
            </a:r>
            <a:r>
              <a:rPr sz="1550" i="1" spc="-5" dirty="0">
                <a:solidFill>
                  <a:srgbClr val="FA923F"/>
                </a:solidFill>
                <a:latin typeface="Courier New"/>
                <a:cs typeface="Courier New"/>
              </a:rPr>
              <a:t> </a:t>
            </a:r>
            <a:r>
              <a:rPr sz="1550" i="1" spc="-35" dirty="0">
                <a:solidFill>
                  <a:srgbClr val="FA923F"/>
                </a:solidFill>
                <a:latin typeface="Courier New"/>
                <a:cs typeface="Courier New"/>
              </a:rPr>
              <a:t>…</a:t>
            </a:r>
            <a:endParaRPr sz="155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629515" y="3893192"/>
            <a:ext cx="3074035" cy="674370"/>
            <a:chOff x="1629515" y="3893192"/>
            <a:chExt cx="3074035" cy="674370"/>
          </a:xfrm>
        </p:grpSpPr>
        <p:sp>
          <p:nvSpPr>
            <p:cNvPr id="17" name="object 17"/>
            <p:cNvSpPr/>
            <p:nvPr/>
          </p:nvSpPr>
          <p:spPr>
            <a:xfrm>
              <a:off x="1641792" y="3905469"/>
              <a:ext cx="3049270" cy="649605"/>
            </a:xfrm>
            <a:custGeom>
              <a:avLst/>
              <a:gdLst/>
              <a:ahLst/>
              <a:cxnLst/>
              <a:rect l="l" t="t" r="r" b="b"/>
              <a:pathLst>
                <a:path w="3049270" h="649604">
                  <a:moveTo>
                    <a:pt x="2940681" y="0"/>
                  </a:moveTo>
                  <a:lnTo>
                    <a:pt x="108270" y="0"/>
                  </a:lnTo>
                  <a:lnTo>
                    <a:pt x="66126" y="8507"/>
                  </a:lnTo>
                  <a:lnTo>
                    <a:pt x="31711" y="31707"/>
                  </a:lnTo>
                  <a:lnTo>
                    <a:pt x="8508" y="66118"/>
                  </a:lnTo>
                  <a:lnTo>
                    <a:pt x="0" y="108257"/>
                  </a:lnTo>
                  <a:lnTo>
                    <a:pt x="0" y="541261"/>
                  </a:lnTo>
                  <a:lnTo>
                    <a:pt x="8508" y="583399"/>
                  </a:lnTo>
                  <a:lnTo>
                    <a:pt x="31711" y="617810"/>
                  </a:lnTo>
                  <a:lnTo>
                    <a:pt x="66126" y="641010"/>
                  </a:lnTo>
                  <a:lnTo>
                    <a:pt x="108270" y="649517"/>
                  </a:lnTo>
                  <a:lnTo>
                    <a:pt x="2940681" y="649517"/>
                  </a:lnTo>
                  <a:lnTo>
                    <a:pt x="2982825" y="641010"/>
                  </a:lnTo>
                  <a:lnTo>
                    <a:pt x="3017240" y="617810"/>
                  </a:lnTo>
                  <a:lnTo>
                    <a:pt x="3040444" y="583399"/>
                  </a:lnTo>
                  <a:lnTo>
                    <a:pt x="3048952" y="541261"/>
                  </a:lnTo>
                  <a:lnTo>
                    <a:pt x="3048952" y="108257"/>
                  </a:lnTo>
                  <a:lnTo>
                    <a:pt x="3040444" y="66118"/>
                  </a:lnTo>
                  <a:lnTo>
                    <a:pt x="3017240" y="31707"/>
                  </a:lnTo>
                  <a:lnTo>
                    <a:pt x="2982825" y="8507"/>
                  </a:lnTo>
                  <a:lnTo>
                    <a:pt x="2940681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41792" y="3905469"/>
              <a:ext cx="3049270" cy="649605"/>
            </a:xfrm>
            <a:custGeom>
              <a:avLst/>
              <a:gdLst/>
              <a:ahLst/>
              <a:cxnLst/>
              <a:rect l="l" t="t" r="r" b="b"/>
              <a:pathLst>
                <a:path w="3049270" h="649604">
                  <a:moveTo>
                    <a:pt x="0" y="108256"/>
                  </a:moveTo>
                  <a:lnTo>
                    <a:pt x="8508" y="66118"/>
                  </a:lnTo>
                  <a:lnTo>
                    <a:pt x="31711" y="31707"/>
                  </a:lnTo>
                  <a:lnTo>
                    <a:pt x="66126" y="8507"/>
                  </a:lnTo>
                  <a:lnTo>
                    <a:pt x="108270" y="0"/>
                  </a:lnTo>
                  <a:lnTo>
                    <a:pt x="2940682" y="0"/>
                  </a:lnTo>
                  <a:lnTo>
                    <a:pt x="2982826" y="8507"/>
                  </a:lnTo>
                  <a:lnTo>
                    <a:pt x="3017241" y="31707"/>
                  </a:lnTo>
                  <a:lnTo>
                    <a:pt x="3040444" y="66118"/>
                  </a:lnTo>
                  <a:lnTo>
                    <a:pt x="3048952" y="108256"/>
                  </a:lnTo>
                  <a:lnTo>
                    <a:pt x="3048952" y="541261"/>
                  </a:lnTo>
                  <a:lnTo>
                    <a:pt x="3040444" y="583399"/>
                  </a:lnTo>
                  <a:lnTo>
                    <a:pt x="3017241" y="617810"/>
                  </a:lnTo>
                  <a:lnTo>
                    <a:pt x="2982826" y="641010"/>
                  </a:lnTo>
                  <a:lnTo>
                    <a:pt x="2940682" y="649517"/>
                  </a:lnTo>
                  <a:lnTo>
                    <a:pt x="108270" y="649517"/>
                  </a:lnTo>
                  <a:lnTo>
                    <a:pt x="66126" y="641010"/>
                  </a:lnTo>
                  <a:lnTo>
                    <a:pt x="31711" y="617810"/>
                  </a:lnTo>
                  <a:lnTo>
                    <a:pt x="8508" y="583399"/>
                  </a:lnTo>
                  <a:lnTo>
                    <a:pt x="0" y="541261"/>
                  </a:lnTo>
                  <a:lnTo>
                    <a:pt x="0" y="108256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390947" y="3981220"/>
            <a:ext cx="1551305" cy="485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775"/>
              </a:lnSpc>
              <a:spcBef>
                <a:spcPts val="100"/>
              </a:spcBef>
            </a:pPr>
            <a:r>
              <a:rPr sz="1500" spc="10" dirty="0">
                <a:solidFill>
                  <a:srgbClr val="FA923F"/>
                </a:solidFill>
                <a:latin typeface="Verdana"/>
                <a:cs typeface="Verdana"/>
              </a:rPr>
              <a:t>C</a:t>
            </a:r>
            <a:r>
              <a:rPr sz="1500" spc="5" dirty="0">
                <a:solidFill>
                  <a:srgbClr val="FA923F"/>
                </a:solidFill>
                <a:latin typeface="Verdana"/>
                <a:cs typeface="Verdana"/>
              </a:rPr>
              <a:t>a</a:t>
            </a:r>
            <a:r>
              <a:rPr sz="1500" spc="-75" dirty="0">
                <a:solidFill>
                  <a:srgbClr val="FA923F"/>
                </a:solidFill>
                <a:latin typeface="Verdana"/>
                <a:cs typeface="Verdana"/>
              </a:rPr>
              <a:t>n</a:t>
            </a:r>
            <a:r>
              <a:rPr sz="1500" spc="-9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FA923F"/>
                </a:solidFill>
                <a:latin typeface="Verdana"/>
                <a:cs typeface="Verdana"/>
              </a:rPr>
              <a:t>b</a:t>
            </a:r>
            <a:r>
              <a:rPr sz="1500" spc="-80" dirty="0">
                <a:solidFill>
                  <a:srgbClr val="FA923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b="1" spc="-35" dirty="0">
                <a:solidFill>
                  <a:srgbClr val="FA923F"/>
                </a:solidFill>
                <a:latin typeface="Tahoma"/>
                <a:cs typeface="Tahoma"/>
              </a:rPr>
              <a:t>li</a:t>
            </a:r>
            <a:r>
              <a:rPr sz="1500" b="1" spc="-50" dirty="0">
                <a:solidFill>
                  <a:srgbClr val="FA923F"/>
                </a:solidFill>
                <a:latin typeface="Tahoma"/>
                <a:cs typeface="Tahoma"/>
              </a:rPr>
              <a:t>s</a:t>
            </a:r>
            <a:r>
              <a:rPr sz="1500" b="1" spc="-35" dirty="0">
                <a:solidFill>
                  <a:srgbClr val="FA923F"/>
                </a:solidFill>
                <a:latin typeface="Tahoma"/>
                <a:cs typeface="Tahoma"/>
              </a:rPr>
              <a:t>t</a:t>
            </a:r>
            <a:r>
              <a:rPr sz="1500" b="1" spc="-45" dirty="0">
                <a:solidFill>
                  <a:srgbClr val="FA923F"/>
                </a:solidFill>
                <a:latin typeface="Tahoma"/>
                <a:cs typeface="Tahoma"/>
              </a:rPr>
              <a:t>e</a:t>
            </a:r>
            <a:r>
              <a:rPr sz="1500" b="1" spc="-20" dirty="0">
                <a:solidFill>
                  <a:srgbClr val="FA923F"/>
                </a:solidFill>
                <a:latin typeface="Tahoma"/>
                <a:cs typeface="Tahoma"/>
              </a:rPr>
              <a:t>d</a:t>
            </a:r>
            <a:endParaRPr sz="1500">
              <a:latin typeface="Tahoma"/>
              <a:cs typeface="Tahoma"/>
            </a:endParaRPr>
          </a:p>
          <a:p>
            <a:pPr algn="ctr">
              <a:lnSpc>
                <a:spcPts val="1835"/>
              </a:lnSpc>
            </a:pPr>
            <a:r>
              <a:rPr sz="1550" i="1" spc="-15" dirty="0">
                <a:solidFill>
                  <a:srgbClr val="FA923F"/>
                </a:solidFill>
                <a:latin typeface="Courier New"/>
                <a:cs typeface="Courier New"/>
              </a:rPr>
              <a:t>docker</a:t>
            </a:r>
            <a:r>
              <a:rPr sz="1550" i="1" spc="-35" dirty="0">
                <a:solidFill>
                  <a:srgbClr val="FA923F"/>
                </a:solidFill>
                <a:latin typeface="Courier New"/>
                <a:cs typeface="Courier New"/>
              </a:rPr>
              <a:t> </a:t>
            </a:r>
            <a:r>
              <a:rPr sz="1550" i="1" spc="-15" dirty="0">
                <a:solidFill>
                  <a:srgbClr val="FA923F"/>
                </a:solidFill>
                <a:latin typeface="Courier New"/>
                <a:cs typeface="Courier New"/>
              </a:rPr>
              <a:t>images</a:t>
            </a:r>
            <a:endParaRPr sz="1550">
              <a:latin typeface="Courier New"/>
              <a:cs typeface="Courier New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629515" y="4657947"/>
            <a:ext cx="3074035" cy="674370"/>
            <a:chOff x="1629515" y="4657947"/>
            <a:chExt cx="3074035" cy="674370"/>
          </a:xfrm>
        </p:grpSpPr>
        <p:sp>
          <p:nvSpPr>
            <p:cNvPr id="21" name="object 21"/>
            <p:cNvSpPr/>
            <p:nvPr/>
          </p:nvSpPr>
          <p:spPr>
            <a:xfrm>
              <a:off x="1641792" y="4670223"/>
              <a:ext cx="3049270" cy="649605"/>
            </a:xfrm>
            <a:custGeom>
              <a:avLst/>
              <a:gdLst/>
              <a:ahLst/>
              <a:cxnLst/>
              <a:rect l="l" t="t" r="r" b="b"/>
              <a:pathLst>
                <a:path w="3049270" h="649604">
                  <a:moveTo>
                    <a:pt x="2940681" y="0"/>
                  </a:moveTo>
                  <a:lnTo>
                    <a:pt x="108270" y="0"/>
                  </a:lnTo>
                  <a:lnTo>
                    <a:pt x="66126" y="8507"/>
                  </a:lnTo>
                  <a:lnTo>
                    <a:pt x="31711" y="31707"/>
                  </a:lnTo>
                  <a:lnTo>
                    <a:pt x="8508" y="66118"/>
                  </a:lnTo>
                  <a:lnTo>
                    <a:pt x="0" y="108256"/>
                  </a:lnTo>
                  <a:lnTo>
                    <a:pt x="0" y="541261"/>
                  </a:lnTo>
                  <a:lnTo>
                    <a:pt x="8508" y="583399"/>
                  </a:lnTo>
                  <a:lnTo>
                    <a:pt x="31711" y="617810"/>
                  </a:lnTo>
                  <a:lnTo>
                    <a:pt x="66126" y="641010"/>
                  </a:lnTo>
                  <a:lnTo>
                    <a:pt x="108270" y="649517"/>
                  </a:lnTo>
                  <a:lnTo>
                    <a:pt x="2940681" y="649517"/>
                  </a:lnTo>
                  <a:lnTo>
                    <a:pt x="2982825" y="641010"/>
                  </a:lnTo>
                  <a:lnTo>
                    <a:pt x="3017240" y="617810"/>
                  </a:lnTo>
                  <a:lnTo>
                    <a:pt x="3040444" y="583399"/>
                  </a:lnTo>
                  <a:lnTo>
                    <a:pt x="3048952" y="541261"/>
                  </a:lnTo>
                  <a:lnTo>
                    <a:pt x="3048952" y="108256"/>
                  </a:lnTo>
                  <a:lnTo>
                    <a:pt x="3040444" y="66118"/>
                  </a:lnTo>
                  <a:lnTo>
                    <a:pt x="3017240" y="31707"/>
                  </a:lnTo>
                  <a:lnTo>
                    <a:pt x="2982825" y="8507"/>
                  </a:lnTo>
                  <a:lnTo>
                    <a:pt x="2940681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41792" y="4670223"/>
              <a:ext cx="3049270" cy="649605"/>
            </a:xfrm>
            <a:custGeom>
              <a:avLst/>
              <a:gdLst/>
              <a:ahLst/>
              <a:cxnLst/>
              <a:rect l="l" t="t" r="r" b="b"/>
              <a:pathLst>
                <a:path w="3049270" h="649604">
                  <a:moveTo>
                    <a:pt x="0" y="108256"/>
                  </a:moveTo>
                  <a:lnTo>
                    <a:pt x="8508" y="66118"/>
                  </a:lnTo>
                  <a:lnTo>
                    <a:pt x="31711" y="31707"/>
                  </a:lnTo>
                  <a:lnTo>
                    <a:pt x="66126" y="8507"/>
                  </a:lnTo>
                  <a:lnTo>
                    <a:pt x="108270" y="0"/>
                  </a:lnTo>
                  <a:lnTo>
                    <a:pt x="2940682" y="0"/>
                  </a:lnTo>
                  <a:lnTo>
                    <a:pt x="2982826" y="8507"/>
                  </a:lnTo>
                  <a:lnTo>
                    <a:pt x="3017241" y="31707"/>
                  </a:lnTo>
                  <a:lnTo>
                    <a:pt x="3040444" y="66118"/>
                  </a:lnTo>
                  <a:lnTo>
                    <a:pt x="3048952" y="108256"/>
                  </a:lnTo>
                  <a:lnTo>
                    <a:pt x="3048952" y="541261"/>
                  </a:lnTo>
                  <a:lnTo>
                    <a:pt x="3040444" y="583399"/>
                  </a:lnTo>
                  <a:lnTo>
                    <a:pt x="3017241" y="617810"/>
                  </a:lnTo>
                  <a:lnTo>
                    <a:pt x="2982826" y="641010"/>
                  </a:lnTo>
                  <a:lnTo>
                    <a:pt x="2940682" y="649517"/>
                  </a:lnTo>
                  <a:lnTo>
                    <a:pt x="108270" y="649517"/>
                  </a:lnTo>
                  <a:lnTo>
                    <a:pt x="66126" y="641010"/>
                  </a:lnTo>
                  <a:lnTo>
                    <a:pt x="31711" y="617810"/>
                  </a:lnTo>
                  <a:lnTo>
                    <a:pt x="8508" y="583399"/>
                  </a:lnTo>
                  <a:lnTo>
                    <a:pt x="0" y="541261"/>
                  </a:lnTo>
                  <a:lnTo>
                    <a:pt x="0" y="108256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980307" y="4746268"/>
            <a:ext cx="2372360" cy="485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775"/>
              </a:lnSpc>
              <a:spcBef>
                <a:spcPts val="100"/>
              </a:spcBef>
            </a:pPr>
            <a:r>
              <a:rPr sz="1500" spc="10" dirty="0">
                <a:solidFill>
                  <a:srgbClr val="FA923F"/>
                </a:solidFill>
                <a:latin typeface="Verdana"/>
                <a:cs typeface="Verdana"/>
              </a:rPr>
              <a:t>C</a:t>
            </a:r>
            <a:r>
              <a:rPr sz="1500" spc="5" dirty="0">
                <a:solidFill>
                  <a:srgbClr val="FA923F"/>
                </a:solidFill>
                <a:latin typeface="Verdana"/>
                <a:cs typeface="Verdana"/>
              </a:rPr>
              <a:t>a</a:t>
            </a:r>
            <a:r>
              <a:rPr sz="1500" spc="-75" dirty="0">
                <a:solidFill>
                  <a:srgbClr val="FA923F"/>
                </a:solidFill>
                <a:latin typeface="Verdana"/>
                <a:cs typeface="Verdana"/>
              </a:rPr>
              <a:t>n</a:t>
            </a:r>
            <a:r>
              <a:rPr sz="1500" spc="-9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FA923F"/>
                </a:solidFill>
                <a:latin typeface="Verdana"/>
                <a:cs typeface="Verdana"/>
              </a:rPr>
              <a:t>b</a:t>
            </a:r>
            <a:r>
              <a:rPr sz="1500" spc="-80" dirty="0">
                <a:solidFill>
                  <a:srgbClr val="FA923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b="1" spc="10" dirty="0">
                <a:solidFill>
                  <a:srgbClr val="FA923F"/>
                </a:solidFill>
                <a:latin typeface="Tahoma"/>
                <a:cs typeface="Tahoma"/>
              </a:rPr>
              <a:t>a</a:t>
            </a:r>
            <a:r>
              <a:rPr sz="1500" b="1" spc="15" dirty="0">
                <a:solidFill>
                  <a:srgbClr val="FA923F"/>
                </a:solidFill>
                <a:latin typeface="Tahoma"/>
                <a:cs typeface="Tahoma"/>
              </a:rPr>
              <a:t>n</a:t>
            </a:r>
            <a:r>
              <a:rPr sz="1500" b="1" dirty="0">
                <a:solidFill>
                  <a:srgbClr val="FA923F"/>
                </a:solidFill>
                <a:latin typeface="Tahoma"/>
                <a:cs typeface="Tahoma"/>
              </a:rPr>
              <a:t>a</a:t>
            </a:r>
            <a:r>
              <a:rPr sz="1500" b="1" spc="-10" dirty="0">
                <a:solidFill>
                  <a:srgbClr val="FA923F"/>
                </a:solidFill>
                <a:latin typeface="Tahoma"/>
                <a:cs typeface="Tahoma"/>
              </a:rPr>
              <a:t>l</a:t>
            </a:r>
            <a:r>
              <a:rPr sz="1500" b="1" spc="-30" dirty="0">
                <a:solidFill>
                  <a:srgbClr val="FA923F"/>
                </a:solidFill>
                <a:latin typeface="Tahoma"/>
                <a:cs typeface="Tahoma"/>
              </a:rPr>
              <a:t>y</a:t>
            </a:r>
            <a:r>
              <a:rPr sz="1500" b="1" spc="20" dirty="0">
                <a:solidFill>
                  <a:srgbClr val="FA923F"/>
                </a:solidFill>
                <a:latin typeface="Tahoma"/>
                <a:cs typeface="Tahoma"/>
              </a:rPr>
              <a:t>z</a:t>
            </a:r>
            <a:r>
              <a:rPr sz="1500" b="1" spc="-45" dirty="0">
                <a:solidFill>
                  <a:srgbClr val="FA923F"/>
                </a:solidFill>
                <a:latin typeface="Tahoma"/>
                <a:cs typeface="Tahoma"/>
              </a:rPr>
              <a:t>e</a:t>
            </a:r>
            <a:r>
              <a:rPr sz="1500" b="1" spc="-20" dirty="0">
                <a:solidFill>
                  <a:srgbClr val="FA923F"/>
                </a:solidFill>
                <a:latin typeface="Tahoma"/>
                <a:cs typeface="Tahoma"/>
              </a:rPr>
              <a:t>d</a:t>
            </a:r>
            <a:endParaRPr sz="1500">
              <a:latin typeface="Tahoma"/>
              <a:cs typeface="Tahoma"/>
            </a:endParaRPr>
          </a:p>
          <a:p>
            <a:pPr algn="ctr">
              <a:lnSpc>
                <a:spcPts val="1835"/>
              </a:lnSpc>
            </a:pPr>
            <a:r>
              <a:rPr sz="1550" i="1" spc="-15" dirty="0">
                <a:solidFill>
                  <a:srgbClr val="FA923F"/>
                </a:solidFill>
                <a:latin typeface="Courier New"/>
                <a:cs typeface="Courier New"/>
              </a:rPr>
              <a:t>docker</a:t>
            </a:r>
            <a:r>
              <a:rPr sz="1550" i="1" spc="-10" dirty="0">
                <a:solidFill>
                  <a:srgbClr val="FA923F"/>
                </a:solidFill>
                <a:latin typeface="Courier New"/>
                <a:cs typeface="Courier New"/>
              </a:rPr>
              <a:t> </a:t>
            </a:r>
            <a:r>
              <a:rPr sz="1550" i="1" spc="-15" dirty="0">
                <a:solidFill>
                  <a:srgbClr val="FA923F"/>
                </a:solidFill>
                <a:latin typeface="Courier New"/>
                <a:cs typeface="Courier New"/>
              </a:rPr>
              <a:t>image</a:t>
            </a:r>
            <a:r>
              <a:rPr sz="1550" i="1" spc="-10" dirty="0">
                <a:solidFill>
                  <a:srgbClr val="FA923F"/>
                </a:solidFill>
                <a:latin typeface="Courier New"/>
                <a:cs typeface="Courier New"/>
              </a:rPr>
              <a:t> </a:t>
            </a:r>
            <a:r>
              <a:rPr sz="1550" i="1" spc="-15" dirty="0">
                <a:solidFill>
                  <a:srgbClr val="FA923F"/>
                </a:solidFill>
                <a:latin typeface="Courier New"/>
                <a:cs typeface="Courier New"/>
              </a:rPr>
              <a:t>inspect</a:t>
            </a:r>
            <a:endParaRPr sz="1550">
              <a:latin typeface="Courier New"/>
              <a:cs typeface="Courier New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629515" y="5422701"/>
            <a:ext cx="3074035" cy="674370"/>
            <a:chOff x="1629515" y="5422701"/>
            <a:chExt cx="3074035" cy="674370"/>
          </a:xfrm>
        </p:grpSpPr>
        <p:sp>
          <p:nvSpPr>
            <p:cNvPr id="25" name="object 25"/>
            <p:cNvSpPr/>
            <p:nvPr/>
          </p:nvSpPr>
          <p:spPr>
            <a:xfrm>
              <a:off x="1641792" y="5434978"/>
              <a:ext cx="3049270" cy="649605"/>
            </a:xfrm>
            <a:custGeom>
              <a:avLst/>
              <a:gdLst/>
              <a:ahLst/>
              <a:cxnLst/>
              <a:rect l="l" t="t" r="r" b="b"/>
              <a:pathLst>
                <a:path w="3049270" h="649604">
                  <a:moveTo>
                    <a:pt x="2940681" y="0"/>
                  </a:moveTo>
                  <a:lnTo>
                    <a:pt x="108270" y="0"/>
                  </a:lnTo>
                  <a:lnTo>
                    <a:pt x="66126" y="8507"/>
                  </a:lnTo>
                  <a:lnTo>
                    <a:pt x="31711" y="31707"/>
                  </a:lnTo>
                  <a:lnTo>
                    <a:pt x="8508" y="66118"/>
                  </a:lnTo>
                  <a:lnTo>
                    <a:pt x="0" y="108256"/>
                  </a:lnTo>
                  <a:lnTo>
                    <a:pt x="0" y="541261"/>
                  </a:lnTo>
                  <a:lnTo>
                    <a:pt x="8508" y="583399"/>
                  </a:lnTo>
                  <a:lnTo>
                    <a:pt x="31711" y="617809"/>
                  </a:lnTo>
                  <a:lnTo>
                    <a:pt x="66126" y="641010"/>
                  </a:lnTo>
                  <a:lnTo>
                    <a:pt x="108270" y="649517"/>
                  </a:lnTo>
                  <a:lnTo>
                    <a:pt x="2940681" y="649517"/>
                  </a:lnTo>
                  <a:lnTo>
                    <a:pt x="2982825" y="641010"/>
                  </a:lnTo>
                  <a:lnTo>
                    <a:pt x="3017240" y="617809"/>
                  </a:lnTo>
                  <a:lnTo>
                    <a:pt x="3040444" y="583399"/>
                  </a:lnTo>
                  <a:lnTo>
                    <a:pt x="3048952" y="541261"/>
                  </a:lnTo>
                  <a:lnTo>
                    <a:pt x="3048952" y="108256"/>
                  </a:lnTo>
                  <a:lnTo>
                    <a:pt x="3040444" y="66118"/>
                  </a:lnTo>
                  <a:lnTo>
                    <a:pt x="3017240" y="31707"/>
                  </a:lnTo>
                  <a:lnTo>
                    <a:pt x="2982825" y="8507"/>
                  </a:lnTo>
                  <a:lnTo>
                    <a:pt x="2940681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1792" y="5434978"/>
              <a:ext cx="3049270" cy="649605"/>
            </a:xfrm>
            <a:custGeom>
              <a:avLst/>
              <a:gdLst/>
              <a:ahLst/>
              <a:cxnLst/>
              <a:rect l="l" t="t" r="r" b="b"/>
              <a:pathLst>
                <a:path w="3049270" h="649604">
                  <a:moveTo>
                    <a:pt x="0" y="108256"/>
                  </a:moveTo>
                  <a:lnTo>
                    <a:pt x="8508" y="66118"/>
                  </a:lnTo>
                  <a:lnTo>
                    <a:pt x="31711" y="31707"/>
                  </a:lnTo>
                  <a:lnTo>
                    <a:pt x="66126" y="8507"/>
                  </a:lnTo>
                  <a:lnTo>
                    <a:pt x="108270" y="0"/>
                  </a:lnTo>
                  <a:lnTo>
                    <a:pt x="2940682" y="0"/>
                  </a:lnTo>
                  <a:lnTo>
                    <a:pt x="2982826" y="8507"/>
                  </a:lnTo>
                  <a:lnTo>
                    <a:pt x="3017241" y="31707"/>
                  </a:lnTo>
                  <a:lnTo>
                    <a:pt x="3040444" y="66118"/>
                  </a:lnTo>
                  <a:lnTo>
                    <a:pt x="3048952" y="108256"/>
                  </a:lnTo>
                  <a:lnTo>
                    <a:pt x="3048952" y="541261"/>
                  </a:lnTo>
                  <a:lnTo>
                    <a:pt x="3040444" y="583399"/>
                  </a:lnTo>
                  <a:lnTo>
                    <a:pt x="3017241" y="617810"/>
                  </a:lnTo>
                  <a:lnTo>
                    <a:pt x="2982826" y="641010"/>
                  </a:lnTo>
                  <a:lnTo>
                    <a:pt x="2940682" y="649517"/>
                  </a:lnTo>
                  <a:lnTo>
                    <a:pt x="108270" y="649517"/>
                  </a:lnTo>
                  <a:lnTo>
                    <a:pt x="66126" y="641010"/>
                  </a:lnTo>
                  <a:lnTo>
                    <a:pt x="31711" y="617810"/>
                  </a:lnTo>
                  <a:lnTo>
                    <a:pt x="8508" y="583399"/>
                  </a:lnTo>
                  <a:lnTo>
                    <a:pt x="0" y="541261"/>
                  </a:lnTo>
                  <a:lnTo>
                    <a:pt x="0" y="108256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745654" y="5511316"/>
            <a:ext cx="2841625" cy="485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775"/>
              </a:lnSpc>
              <a:spcBef>
                <a:spcPts val="100"/>
              </a:spcBef>
            </a:pPr>
            <a:r>
              <a:rPr sz="1500" spc="10" dirty="0">
                <a:solidFill>
                  <a:srgbClr val="FA923F"/>
                </a:solidFill>
                <a:latin typeface="Verdana"/>
                <a:cs typeface="Verdana"/>
              </a:rPr>
              <a:t>C</a:t>
            </a:r>
            <a:r>
              <a:rPr sz="1500" spc="5" dirty="0">
                <a:solidFill>
                  <a:srgbClr val="FA923F"/>
                </a:solidFill>
                <a:latin typeface="Verdana"/>
                <a:cs typeface="Verdana"/>
              </a:rPr>
              <a:t>a</a:t>
            </a:r>
            <a:r>
              <a:rPr sz="1500" spc="-75" dirty="0">
                <a:solidFill>
                  <a:srgbClr val="FA923F"/>
                </a:solidFill>
                <a:latin typeface="Verdana"/>
                <a:cs typeface="Verdana"/>
              </a:rPr>
              <a:t>n</a:t>
            </a:r>
            <a:r>
              <a:rPr sz="1500" spc="-9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FA923F"/>
                </a:solidFill>
                <a:latin typeface="Verdana"/>
                <a:cs typeface="Verdana"/>
              </a:rPr>
              <a:t>b</a:t>
            </a:r>
            <a:r>
              <a:rPr sz="1500" spc="-80" dirty="0">
                <a:solidFill>
                  <a:srgbClr val="FA923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FA923F"/>
                </a:solidFill>
                <a:latin typeface="Tahoma"/>
                <a:cs typeface="Tahoma"/>
              </a:rPr>
              <a:t>r</a:t>
            </a:r>
            <a:r>
              <a:rPr sz="1500" b="1" spc="-55" dirty="0">
                <a:solidFill>
                  <a:srgbClr val="FA923F"/>
                </a:solidFill>
                <a:latin typeface="Tahoma"/>
                <a:cs typeface="Tahoma"/>
              </a:rPr>
              <a:t>e</a:t>
            </a:r>
            <a:r>
              <a:rPr sz="1500" b="1" spc="-50" dirty="0">
                <a:solidFill>
                  <a:srgbClr val="FA923F"/>
                </a:solidFill>
                <a:latin typeface="Tahoma"/>
                <a:cs typeface="Tahoma"/>
              </a:rPr>
              <a:t>m</a:t>
            </a:r>
            <a:r>
              <a:rPr sz="1500" b="1" spc="-15" dirty="0">
                <a:solidFill>
                  <a:srgbClr val="FA923F"/>
                </a:solidFill>
                <a:latin typeface="Tahoma"/>
                <a:cs typeface="Tahoma"/>
              </a:rPr>
              <a:t>o</a:t>
            </a:r>
            <a:r>
              <a:rPr sz="1500" b="1" spc="-35" dirty="0">
                <a:solidFill>
                  <a:srgbClr val="FA923F"/>
                </a:solidFill>
                <a:latin typeface="Tahoma"/>
                <a:cs typeface="Tahoma"/>
              </a:rPr>
              <a:t>v</a:t>
            </a:r>
            <a:r>
              <a:rPr sz="1500" b="1" spc="-45" dirty="0">
                <a:solidFill>
                  <a:srgbClr val="FA923F"/>
                </a:solidFill>
                <a:latin typeface="Tahoma"/>
                <a:cs typeface="Tahoma"/>
              </a:rPr>
              <a:t>e</a:t>
            </a:r>
            <a:r>
              <a:rPr sz="1500" b="1" spc="-20" dirty="0">
                <a:solidFill>
                  <a:srgbClr val="FA923F"/>
                </a:solidFill>
                <a:latin typeface="Tahoma"/>
                <a:cs typeface="Tahoma"/>
              </a:rPr>
              <a:t>d</a:t>
            </a:r>
            <a:endParaRPr sz="1500">
              <a:latin typeface="Tahoma"/>
              <a:cs typeface="Tahoma"/>
            </a:endParaRPr>
          </a:p>
          <a:p>
            <a:pPr algn="ctr">
              <a:lnSpc>
                <a:spcPts val="1835"/>
              </a:lnSpc>
            </a:pPr>
            <a:r>
              <a:rPr sz="1550" i="1" spc="-15" dirty="0">
                <a:solidFill>
                  <a:srgbClr val="FA923F"/>
                </a:solidFill>
                <a:latin typeface="Courier New"/>
                <a:cs typeface="Courier New"/>
              </a:rPr>
              <a:t>docker</a:t>
            </a:r>
            <a:r>
              <a:rPr sz="1550" i="1" dirty="0">
                <a:solidFill>
                  <a:srgbClr val="FA923F"/>
                </a:solidFill>
                <a:latin typeface="Courier New"/>
                <a:cs typeface="Courier New"/>
              </a:rPr>
              <a:t> </a:t>
            </a:r>
            <a:r>
              <a:rPr sz="1550" i="1" spc="-20" dirty="0">
                <a:solidFill>
                  <a:srgbClr val="FA923F"/>
                </a:solidFill>
                <a:latin typeface="Courier New"/>
                <a:cs typeface="Courier New"/>
              </a:rPr>
              <a:t>rmi,</a:t>
            </a:r>
            <a:r>
              <a:rPr sz="1550" i="1" spc="5" dirty="0">
                <a:solidFill>
                  <a:srgbClr val="FA923F"/>
                </a:solidFill>
                <a:latin typeface="Courier New"/>
                <a:cs typeface="Courier New"/>
              </a:rPr>
              <a:t> </a:t>
            </a:r>
            <a:r>
              <a:rPr sz="1550" i="1" spc="-15" dirty="0">
                <a:solidFill>
                  <a:srgbClr val="FA923F"/>
                </a:solidFill>
                <a:latin typeface="Courier New"/>
                <a:cs typeface="Courier New"/>
              </a:rPr>
              <a:t>docker</a:t>
            </a:r>
            <a:r>
              <a:rPr sz="1550" i="1" spc="5" dirty="0">
                <a:solidFill>
                  <a:srgbClr val="FA923F"/>
                </a:solidFill>
                <a:latin typeface="Courier New"/>
                <a:cs typeface="Courier New"/>
              </a:rPr>
              <a:t> </a:t>
            </a:r>
            <a:r>
              <a:rPr sz="1550" i="1" spc="-15" dirty="0">
                <a:solidFill>
                  <a:srgbClr val="FA923F"/>
                </a:solidFill>
                <a:latin typeface="Courier New"/>
                <a:cs typeface="Courier New"/>
              </a:rPr>
              <a:t>prune</a:t>
            </a:r>
            <a:endParaRPr sz="1550">
              <a:latin typeface="Courier New"/>
              <a:cs typeface="Courier New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977678" y="3128439"/>
            <a:ext cx="3074035" cy="674370"/>
            <a:chOff x="5977678" y="3128439"/>
            <a:chExt cx="3074035" cy="674370"/>
          </a:xfrm>
        </p:grpSpPr>
        <p:sp>
          <p:nvSpPr>
            <p:cNvPr id="29" name="object 29"/>
            <p:cNvSpPr/>
            <p:nvPr/>
          </p:nvSpPr>
          <p:spPr>
            <a:xfrm>
              <a:off x="5989954" y="3140716"/>
              <a:ext cx="3049270" cy="649605"/>
            </a:xfrm>
            <a:custGeom>
              <a:avLst/>
              <a:gdLst/>
              <a:ahLst/>
              <a:cxnLst/>
              <a:rect l="l" t="t" r="r" b="b"/>
              <a:pathLst>
                <a:path w="3049270" h="649604">
                  <a:moveTo>
                    <a:pt x="2940681" y="0"/>
                  </a:moveTo>
                  <a:lnTo>
                    <a:pt x="108270" y="0"/>
                  </a:lnTo>
                  <a:lnTo>
                    <a:pt x="66126" y="8507"/>
                  </a:lnTo>
                  <a:lnTo>
                    <a:pt x="31711" y="31707"/>
                  </a:lnTo>
                  <a:lnTo>
                    <a:pt x="8508" y="66117"/>
                  </a:lnTo>
                  <a:lnTo>
                    <a:pt x="0" y="108256"/>
                  </a:lnTo>
                  <a:lnTo>
                    <a:pt x="0" y="541261"/>
                  </a:lnTo>
                  <a:lnTo>
                    <a:pt x="8508" y="583399"/>
                  </a:lnTo>
                  <a:lnTo>
                    <a:pt x="31711" y="617809"/>
                  </a:lnTo>
                  <a:lnTo>
                    <a:pt x="66126" y="641010"/>
                  </a:lnTo>
                  <a:lnTo>
                    <a:pt x="108270" y="649517"/>
                  </a:lnTo>
                  <a:lnTo>
                    <a:pt x="2940681" y="649517"/>
                  </a:lnTo>
                  <a:lnTo>
                    <a:pt x="2982825" y="641010"/>
                  </a:lnTo>
                  <a:lnTo>
                    <a:pt x="3017240" y="617809"/>
                  </a:lnTo>
                  <a:lnTo>
                    <a:pt x="3040444" y="583399"/>
                  </a:lnTo>
                  <a:lnTo>
                    <a:pt x="3048952" y="541261"/>
                  </a:lnTo>
                  <a:lnTo>
                    <a:pt x="3048952" y="108256"/>
                  </a:lnTo>
                  <a:lnTo>
                    <a:pt x="3040444" y="66117"/>
                  </a:lnTo>
                  <a:lnTo>
                    <a:pt x="3017240" y="31707"/>
                  </a:lnTo>
                  <a:lnTo>
                    <a:pt x="2982825" y="8507"/>
                  </a:lnTo>
                  <a:lnTo>
                    <a:pt x="2940681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89954" y="3140716"/>
              <a:ext cx="3049270" cy="649605"/>
            </a:xfrm>
            <a:custGeom>
              <a:avLst/>
              <a:gdLst/>
              <a:ahLst/>
              <a:cxnLst/>
              <a:rect l="l" t="t" r="r" b="b"/>
              <a:pathLst>
                <a:path w="3049270" h="649604">
                  <a:moveTo>
                    <a:pt x="0" y="108256"/>
                  </a:moveTo>
                  <a:lnTo>
                    <a:pt x="8508" y="66118"/>
                  </a:lnTo>
                  <a:lnTo>
                    <a:pt x="31711" y="31707"/>
                  </a:lnTo>
                  <a:lnTo>
                    <a:pt x="66126" y="8507"/>
                  </a:lnTo>
                  <a:lnTo>
                    <a:pt x="108270" y="0"/>
                  </a:lnTo>
                  <a:lnTo>
                    <a:pt x="2940682" y="0"/>
                  </a:lnTo>
                  <a:lnTo>
                    <a:pt x="2982826" y="8507"/>
                  </a:lnTo>
                  <a:lnTo>
                    <a:pt x="3017241" y="31707"/>
                  </a:lnTo>
                  <a:lnTo>
                    <a:pt x="3040444" y="66118"/>
                  </a:lnTo>
                  <a:lnTo>
                    <a:pt x="3048952" y="108256"/>
                  </a:lnTo>
                  <a:lnTo>
                    <a:pt x="3048952" y="541261"/>
                  </a:lnTo>
                  <a:lnTo>
                    <a:pt x="3040444" y="583399"/>
                  </a:lnTo>
                  <a:lnTo>
                    <a:pt x="3017241" y="617810"/>
                  </a:lnTo>
                  <a:lnTo>
                    <a:pt x="2982826" y="641010"/>
                  </a:lnTo>
                  <a:lnTo>
                    <a:pt x="2940682" y="649517"/>
                  </a:lnTo>
                  <a:lnTo>
                    <a:pt x="108270" y="649517"/>
                  </a:lnTo>
                  <a:lnTo>
                    <a:pt x="66126" y="641010"/>
                  </a:lnTo>
                  <a:lnTo>
                    <a:pt x="31711" y="617810"/>
                  </a:lnTo>
                  <a:lnTo>
                    <a:pt x="8508" y="583399"/>
                  </a:lnTo>
                  <a:lnTo>
                    <a:pt x="0" y="541261"/>
                  </a:lnTo>
                  <a:lnTo>
                    <a:pt x="0" y="108256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832562" y="3216171"/>
            <a:ext cx="1360805" cy="485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775"/>
              </a:lnSpc>
              <a:spcBef>
                <a:spcPts val="100"/>
              </a:spcBef>
            </a:pPr>
            <a:r>
              <a:rPr sz="1500" spc="10" dirty="0">
                <a:solidFill>
                  <a:srgbClr val="FA923F"/>
                </a:solidFill>
                <a:latin typeface="Verdana"/>
                <a:cs typeface="Verdana"/>
              </a:rPr>
              <a:t>C</a:t>
            </a:r>
            <a:r>
              <a:rPr sz="1500" spc="5" dirty="0">
                <a:solidFill>
                  <a:srgbClr val="FA923F"/>
                </a:solidFill>
                <a:latin typeface="Verdana"/>
                <a:cs typeface="Verdana"/>
              </a:rPr>
              <a:t>a</a:t>
            </a:r>
            <a:r>
              <a:rPr sz="1500" spc="-75" dirty="0">
                <a:solidFill>
                  <a:srgbClr val="FA923F"/>
                </a:solidFill>
                <a:latin typeface="Verdana"/>
                <a:cs typeface="Verdana"/>
              </a:rPr>
              <a:t>n</a:t>
            </a:r>
            <a:r>
              <a:rPr sz="1500" spc="-9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FA923F"/>
                </a:solidFill>
                <a:latin typeface="Verdana"/>
                <a:cs typeface="Verdana"/>
              </a:rPr>
              <a:t>b</a:t>
            </a:r>
            <a:r>
              <a:rPr sz="1500" spc="-80" dirty="0">
                <a:solidFill>
                  <a:srgbClr val="FA923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b="1" spc="15" dirty="0">
                <a:solidFill>
                  <a:srgbClr val="FA923F"/>
                </a:solidFill>
                <a:latin typeface="Tahoma"/>
                <a:cs typeface="Tahoma"/>
              </a:rPr>
              <a:t>n</a:t>
            </a:r>
            <a:r>
              <a:rPr sz="1500" b="1" spc="10" dirty="0">
                <a:solidFill>
                  <a:srgbClr val="FA923F"/>
                </a:solidFill>
                <a:latin typeface="Tahoma"/>
                <a:cs typeface="Tahoma"/>
              </a:rPr>
              <a:t>a</a:t>
            </a:r>
            <a:r>
              <a:rPr sz="1500" b="1" spc="-50" dirty="0">
                <a:solidFill>
                  <a:srgbClr val="FA923F"/>
                </a:solidFill>
                <a:latin typeface="Tahoma"/>
                <a:cs typeface="Tahoma"/>
              </a:rPr>
              <a:t>m</a:t>
            </a:r>
            <a:r>
              <a:rPr sz="1500" b="1" spc="-45" dirty="0">
                <a:solidFill>
                  <a:srgbClr val="FA923F"/>
                </a:solidFill>
                <a:latin typeface="Tahoma"/>
                <a:cs typeface="Tahoma"/>
              </a:rPr>
              <a:t>e</a:t>
            </a:r>
            <a:r>
              <a:rPr sz="1500" b="1" spc="-20" dirty="0">
                <a:solidFill>
                  <a:srgbClr val="FA923F"/>
                </a:solidFill>
                <a:latin typeface="Tahoma"/>
                <a:cs typeface="Tahoma"/>
              </a:rPr>
              <a:t>d</a:t>
            </a:r>
            <a:endParaRPr sz="1500">
              <a:latin typeface="Tahoma"/>
              <a:cs typeface="Tahoma"/>
            </a:endParaRPr>
          </a:p>
          <a:p>
            <a:pPr marL="3175" algn="ctr">
              <a:lnSpc>
                <a:spcPts val="1835"/>
              </a:lnSpc>
            </a:pPr>
            <a:r>
              <a:rPr sz="1550" i="1" spc="-15" dirty="0">
                <a:solidFill>
                  <a:srgbClr val="FA923F"/>
                </a:solidFill>
                <a:latin typeface="Courier New"/>
                <a:cs typeface="Courier New"/>
              </a:rPr>
              <a:t>--name</a:t>
            </a:r>
            <a:endParaRPr sz="1550">
              <a:latin typeface="Courier New"/>
              <a:cs typeface="Courier New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977678" y="3893192"/>
            <a:ext cx="3074035" cy="674370"/>
            <a:chOff x="5977678" y="3893192"/>
            <a:chExt cx="3074035" cy="674370"/>
          </a:xfrm>
        </p:grpSpPr>
        <p:sp>
          <p:nvSpPr>
            <p:cNvPr id="33" name="object 33"/>
            <p:cNvSpPr/>
            <p:nvPr/>
          </p:nvSpPr>
          <p:spPr>
            <a:xfrm>
              <a:off x="5989954" y="3905469"/>
              <a:ext cx="3049270" cy="649605"/>
            </a:xfrm>
            <a:custGeom>
              <a:avLst/>
              <a:gdLst/>
              <a:ahLst/>
              <a:cxnLst/>
              <a:rect l="l" t="t" r="r" b="b"/>
              <a:pathLst>
                <a:path w="3049270" h="649604">
                  <a:moveTo>
                    <a:pt x="2940681" y="0"/>
                  </a:moveTo>
                  <a:lnTo>
                    <a:pt x="108270" y="0"/>
                  </a:lnTo>
                  <a:lnTo>
                    <a:pt x="66126" y="8507"/>
                  </a:lnTo>
                  <a:lnTo>
                    <a:pt x="31711" y="31707"/>
                  </a:lnTo>
                  <a:lnTo>
                    <a:pt x="8508" y="66118"/>
                  </a:lnTo>
                  <a:lnTo>
                    <a:pt x="0" y="108257"/>
                  </a:lnTo>
                  <a:lnTo>
                    <a:pt x="0" y="541261"/>
                  </a:lnTo>
                  <a:lnTo>
                    <a:pt x="8508" y="583399"/>
                  </a:lnTo>
                  <a:lnTo>
                    <a:pt x="31711" y="617810"/>
                  </a:lnTo>
                  <a:lnTo>
                    <a:pt x="66126" y="641010"/>
                  </a:lnTo>
                  <a:lnTo>
                    <a:pt x="108270" y="649517"/>
                  </a:lnTo>
                  <a:lnTo>
                    <a:pt x="2940681" y="649517"/>
                  </a:lnTo>
                  <a:lnTo>
                    <a:pt x="2982825" y="641010"/>
                  </a:lnTo>
                  <a:lnTo>
                    <a:pt x="3017240" y="617810"/>
                  </a:lnTo>
                  <a:lnTo>
                    <a:pt x="3040444" y="583399"/>
                  </a:lnTo>
                  <a:lnTo>
                    <a:pt x="3048952" y="541261"/>
                  </a:lnTo>
                  <a:lnTo>
                    <a:pt x="3048952" y="108257"/>
                  </a:lnTo>
                  <a:lnTo>
                    <a:pt x="3040444" y="66118"/>
                  </a:lnTo>
                  <a:lnTo>
                    <a:pt x="3017240" y="31707"/>
                  </a:lnTo>
                  <a:lnTo>
                    <a:pt x="2982825" y="8507"/>
                  </a:lnTo>
                  <a:lnTo>
                    <a:pt x="2940681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989954" y="3905469"/>
              <a:ext cx="3049270" cy="649605"/>
            </a:xfrm>
            <a:custGeom>
              <a:avLst/>
              <a:gdLst/>
              <a:ahLst/>
              <a:cxnLst/>
              <a:rect l="l" t="t" r="r" b="b"/>
              <a:pathLst>
                <a:path w="3049270" h="649604">
                  <a:moveTo>
                    <a:pt x="0" y="108256"/>
                  </a:moveTo>
                  <a:lnTo>
                    <a:pt x="8508" y="66118"/>
                  </a:lnTo>
                  <a:lnTo>
                    <a:pt x="31711" y="31707"/>
                  </a:lnTo>
                  <a:lnTo>
                    <a:pt x="66126" y="8507"/>
                  </a:lnTo>
                  <a:lnTo>
                    <a:pt x="108270" y="0"/>
                  </a:lnTo>
                  <a:lnTo>
                    <a:pt x="2940682" y="0"/>
                  </a:lnTo>
                  <a:lnTo>
                    <a:pt x="2982826" y="8507"/>
                  </a:lnTo>
                  <a:lnTo>
                    <a:pt x="3017241" y="31707"/>
                  </a:lnTo>
                  <a:lnTo>
                    <a:pt x="3040444" y="66118"/>
                  </a:lnTo>
                  <a:lnTo>
                    <a:pt x="3048952" y="108256"/>
                  </a:lnTo>
                  <a:lnTo>
                    <a:pt x="3048952" y="541261"/>
                  </a:lnTo>
                  <a:lnTo>
                    <a:pt x="3040444" y="583399"/>
                  </a:lnTo>
                  <a:lnTo>
                    <a:pt x="3017241" y="617810"/>
                  </a:lnTo>
                  <a:lnTo>
                    <a:pt x="2982826" y="641010"/>
                  </a:lnTo>
                  <a:lnTo>
                    <a:pt x="2940682" y="649517"/>
                  </a:lnTo>
                  <a:lnTo>
                    <a:pt x="108270" y="649517"/>
                  </a:lnTo>
                  <a:lnTo>
                    <a:pt x="66126" y="641010"/>
                  </a:lnTo>
                  <a:lnTo>
                    <a:pt x="31711" y="617810"/>
                  </a:lnTo>
                  <a:lnTo>
                    <a:pt x="8508" y="583399"/>
                  </a:lnTo>
                  <a:lnTo>
                    <a:pt x="0" y="541261"/>
                  </a:lnTo>
                  <a:lnTo>
                    <a:pt x="0" y="108256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252752" y="3981220"/>
            <a:ext cx="2522855" cy="485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775"/>
              </a:lnSpc>
              <a:spcBef>
                <a:spcPts val="100"/>
              </a:spcBef>
            </a:pPr>
            <a:r>
              <a:rPr sz="1500" spc="10" dirty="0">
                <a:solidFill>
                  <a:srgbClr val="FA923F"/>
                </a:solidFill>
                <a:latin typeface="Verdana"/>
                <a:cs typeface="Verdana"/>
              </a:rPr>
              <a:t>C</a:t>
            </a:r>
            <a:r>
              <a:rPr sz="1500" spc="5" dirty="0">
                <a:solidFill>
                  <a:srgbClr val="FA923F"/>
                </a:solidFill>
                <a:latin typeface="Verdana"/>
                <a:cs typeface="Verdana"/>
              </a:rPr>
              <a:t>a</a:t>
            </a:r>
            <a:r>
              <a:rPr sz="1500" spc="-75" dirty="0">
                <a:solidFill>
                  <a:srgbClr val="FA923F"/>
                </a:solidFill>
                <a:latin typeface="Verdana"/>
                <a:cs typeface="Verdana"/>
              </a:rPr>
              <a:t>n</a:t>
            </a:r>
            <a:r>
              <a:rPr sz="1500" spc="-9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FA923F"/>
                </a:solidFill>
                <a:latin typeface="Verdana"/>
                <a:cs typeface="Verdana"/>
              </a:rPr>
              <a:t>b</a:t>
            </a:r>
            <a:r>
              <a:rPr sz="1500" spc="-80" dirty="0">
                <a:solidFill>
                  <a:srgbClr val="FA923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b="1" spc="-15" dirty="0">
                <a:solidFill>
                  <a:srgbClr val="FA923F"/>
                </a:solidFill>
                <a:latin typeface="Tahoma"/>
                <a:cs typeface="Tahoma"/>
              </a:rPr>
              <a:t>co</a:t>
            </a:r>
            <a:r>
              <a:rPr sz="1500" b="1" spc="-30" dirty="0">
                <a:solidFill>
                  <a:srgbClr val="FA923F"/>
                </a:solidFill>
                <a:latin typeface="Tahoma"/>
                <a:cs typeface="Tahoma"/>
              </a:rPr>
              <a:t>n</a:t>
            </a:r>
            <a:r>
              <a:rPr sz="1500" b="1" spc="-10" dirty="0">
                <a:solidFill>
                  <a:srgbClr val="FA923F"/>
                </a:solidFill>
                <a:latin typeface="Tahoma"/>
                <a:cs typeface="Tahoma"/>
              </a:rPr>
              <a:t>f</a:t>
            </a:r>
            <a:r>
              <a:rPr sz="1500" b="1" spc="-60" dirty="0">
                <a:solidFill>
                  <a:srgbClr val="FA923F"/>
                </a:solidFill>
                <a:latin typeface="Tahoma"/>
                <a:cs typeface="Tahoma"/>
              </a:rPr>
              <a:t>i</a:t>
            </a:r>
            <a:r>
              <a:rPr sz="1500" b="1" spc="20" dirty="0">
                <a:solidFill>
                  <a:srgbClr val="FA923F"/>
                </a:solidFill>
                <a:latin typeface="Tahoma"/>
                <a:cs typeface="Tahoma"/>
              </a:rPr>
              <a:t>g</a:t>
            </a:r>
            <a:r>
              <a:rPr sz="1500" b="1" spc="-40" dirty="0">
                <a:solidFill>
                  <a:srgbClr val="FA923F"/>
                </a:solidFill>
                <a:latin typeface="Tahoma"/>
                <a:cs typeface="Tahoma"/>
              </a:rPr>
              <a:t>u</a:t>
            </a:r>
            <a:r>
              <a:rPr sz="1500" b="1" spc="-55" dirty="0">
                <a:solidFill>
                  <a:srgbClr val="FA923F"/>
                </a:solidFill>
                <a:latin typeface="Tahoma"/>
                <a:cs typeface="Tahoma"/>
              </a:rPr>
              <a:t>r</a:t>
            </a:r>
            <a:r>
              <a:rPr sz="1500" b="1" spc="-45" dirty="0">
                <a:solidFill>
                  <a:srgbClr val="FA923F"/>
                </a:solidFill>
                <a:latin typeface="Tahoma"/>
                <a:cs typeface="Tahoma"/>
              </a:rPr>
              <a:t>e</a:t>
            </a:r>
            <a:r>
              <a:rPr sz="1500" b="1" spc="-20" dirty="0">
                <a:solidFill>
                  <a:srgbClr val="FA923F"/>
                </a:solidFill>
                <a:latin typeface="Tahoma"/>
                <a:cs typeface="Tahoma"/>
              </a:rPr>
              <a:t>d</a:t>
            </a:r>
            <a:r>
              <a:rPr sz="1500" b="1" spc="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spc="-60" dirty="0">
                <a:solidFill>
                  <a:srgbClr val="FA923F"/>
                </a:solidFill>
                <a:latin typeface="Tahoma"/>
                <a:cs typeface="Tahoma"/>
              </a:rPr>
              <a:t>in</a:t>
            </a:r>
            <a:r>
              <a:rPr sz="1500" b="1" spc="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spc="-20" dirty="0">
                <a:solidFill>
                  <a:srgbClr val="FA923F"/>
                </a:solidFill>
                <a:latin typeface="Tahoma"/>
                <a:cs typeface="Tahoma"/>
              </a:rPr>
              <a:t>de</a:t>
            </a:r>
            <a:r>
              <a:rPr sz="1500" b="1" spc="-35" dirty="0">
                <a:solidFill>
                  <a:srgbClr val="FA923F"/>
                </a:solidFill>
                <a:latin typeface="Tahoma"/>
                <a:cs typeface="Tahoma"/>
              </a:rPr>
              <a:t>t</a:t>
            </a:r>
            <a:r>
              <a:rPr sz="1500" b="1" dirty="0">
                <a:solidFill>
                  <a:srgbClr val="FA923F"/>
                </a:solidFill>
                <a:latin typeface="Tahoma"/>
                <a:cs typeface="Tahoma"/>
              </a:rPr>
              <a:t>a</a:t>
            </a:r>
            <a:r>
              <a:rPr sz="1500" b="1" spc="-10" dirty="0">
                <a:solidFill>
                  <a:srgbClr val="FA923F"/>
                </a:solidFill>
                <a:latin typeface="Tahoma"/>
                <a:cs typeface="Tahoma"/>
              </a:rPr>
              <a:t>i</a:t>
            </a:r>
            <a:r>
              <a:rPr sz="1500" b="1" spc="-65" dirty="0">
                <a:solidFill>
                  <a:srgbClr val="FA923F"/>
                </a:solidFill>
                <a:latin typeface="Tahoma"/>
                <a:cs typeface="Tahoma"/>
              </a:rPr>
              <a:t>l</a:t>
            </a:r>
            <a:endParaRPr sz="1500">
              <a:latin typeface="Tahoma"/>
              <a:cs typeface="Tahoma"/>
            </a:endParaRPr>
          </a:p>
          <a:p>
            <a:pPr marL="635" algn="ctr">
              <a:lnSpc>
                <a:spcPts val="1835"/>
              </a:lnSpc>
            </a:pPr>
            <a:r>
              <a:rPr sz="1500" i="1" spc="-55" dirty="0">
                <a:solidFill>
                  <a:srgbClr val="FA923F"/>
                </a:solidFill>
                <a:latin typeface="Verdana"/>
                <a:cs typeface="Verdana"/>
              </a:rPr>
              <a:t>see</a:t>
            </a:r>
            <a:r>
              <a:rPr sz="1500" i="1" spc="37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50" i="1" spc="-15" dirty="0">
                <a:solidFill>
                  <a:srgbClr val="FA923F"/>
                </a:solidFill>
                <a:latin typeface="Courier New"/>
                <a:cs typeface="Courier New"/>
              </a:rPr>
              <a:t>--help</a:t>
            </a:r>
            <a:endParaRPr sz="1550">
              <a:latin typeface="Courier New"/>
              <a:cs typeface="Courier New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977678" y="4657947"/>
            <a:ext cx="3074035" cy="674370"/>
            <a:chOff x="5977678" y="4657947"/>
            <a:chExt cx="3074035" cy="674370"/>
          </a:xfrm>
        </p:grpSpPr>
        <p:sp>
          <p:nvSpPr>
            <p:cNvPr id="37" name="object 37"/>
            <p:cNvSpPr/>
            <p:nvPr/>
          </p:nvSpPr>
          <p:spPr>
            <a:xfrm>
              <a:off x="5989954" y="4670223"/>
              <a:ext cx="3049270" cy="649605"/>
            </a:xfrm>
            <a:custGeom>
              <a:avLst/>
              <a:gdLst/>
              <a:ahLst/>
              <a:cxnLst/>
              <a:rect l="l" t="t" r="r" b="b"/>
              <a:pathLst>
                <a:path w="3049270" h="649604">
                  <a:moveTo>
                    <a:pt x="2940681" y="0"/>
                  </a:moveTo>
                  <a:lnTo>
                    <a:pt x="108270" y="0"/>
                  </a:lnTo>
                  <a:lnTo>
                    <a:pt x="66126" y="8507"/>
                  </a:lnTo>
                  <a:lnTo>
                    <a:pt x="31711" y="31707"/>
                  </a:lnTo>
                  <a:lnTo>
                    <a:pt x="8508" y="66118"/>
                  </a:lnTo>
                  <a:lnTo>
                    <a:pt x="0" y="108256"/>
                  </a:lnTo>
                  <a:lnTo>
                    <a:pt x="0" y="541261"/>
                  </a:lnTo>
                  <a:lnTo>
                    <a:pt x="8508" y="583399"/>
                  </a:lnTo>
                  <a:lnTo>
                    <a:pt x="31711" y="617810"/>
                  </a:lnTo>
                  <a:lnTo>
                    <a:pt x="66126" y="641010"/>
                  </a:lnTo>
                  <a:lnTo>
                    <a:pt x="108270" y="649517"/>
                  </a:lnTo>
                  <a:lnTo>
                    <a:pt x="2940681" y="649517"/>
                  </a:lnTo>
                  <a:lnTo>
                    <a:pt x="2982825" y="641010"/>
                  </a:lnTo>
                  <a:lnTo>
                    <a:pt x="3017240" y="617810"/>
                  </a:lnTo>
                  <a:lnTo>
                    <a:pt x="3040444" y="583399"/>
                  </a:lnTo>
                  <a:lnTo>
                    <a:pt x="3048952" y="541261"/>
                  </a:lnTo>
                  <a:lnTo>
                    <a:pt x="3048952" y="108256"/>
                  </a:lnTo>
                  <a:lnTo>
                    <a:pt x="3040444" y="66118"/>
                  </a:lnTo>
                  <a:lnTo>
                    <a:pt x="3017240" y="31707"/>
                  </a:lnTo>
                  <a:lnTo>
                    <a:pt x="2982825" y="8507"/>
                  </a:lnTo>
                  <a:lnTo>
                    <a:pt x="2940681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989954" y="4670223"/>
              <a:ext cx="3049270" cy="649605"/>
            </a:xfrm>
            <a:custGeom>
              <a:avLst/>
              <a:gdLst/>
              <a:ahLst/>
              <a:cxnLst/>
              <a:rect l="l" t="t" r="r" b="b"/>
              <a:pathLst>
                <a:path w="3049270" h="649604">
                  <a:moveTo>
                    <a:pt x="0" y="108256"/>
                  </a:moveTo>
                  <a:lnTo>
                    <a:pt x="8508" y="66118"/>
                  </a:lnTo>
                  <a:lnTo>
                    <a:pt x="31711" y="31707"/>
                  </a:lnTo>
                  <a:lnTo>
                    <a:pt x="66126" y="8507"/>
                  </a:lnTo>
                  <a:lnTo>
                    <a:pt x="108270" y="0"/>
                  </a:lnTo>
                  <a:lnTo>
                    <a:pt x="2940682" y="0"/>
                  </a:lnTo>
                  <a:lnTo>
                    <a:pt x="2982826" y="8507"/>
                  </a:lnTo>
                  <a:lnTo>
                    <a:pt x="3017241" y="31707"/>
                  </a:lnTo>
                  <a:lnTo>
                    <a:pt x="3040444" y="66118"/>
                  </a:lnTo>
                  <a:lnTo>
                    <a:pt x="3048952" y="108256"/>
                  </a:lnTo>
                  <a:lnTo>
                    <a:pt x="3048952" y="541261"/>
                  </a:lnTo>
                  <a:lnTo>
                    <a:pt x="3040444" y="583399"/>
                  </a:lnTo>
                  <a:lnTo>
                    <a:pt x="3017241" y="617810"/>
                  </a:lnTo>
                  <a:lnTo>
                    <a:pt x="2982826" y="641010"/>
                  </a:lnTo>
                  <a:lnTo>
                    <a:pt x="2940682" y="649517"/>
                  </a:lnTo>
                  <a:lnTo>
                    <a:pt x="108270" y="649517"/>
                  </a:lnTo>
                  <a:lnTo>
                    <a:pt x="66126" y="641010"/>
                  </a:lnTo>
                  <a:lnTo>
                    <a:pt x="31711" y="617810"/>
                  </a:lnTo>
                  <a:lnTo>
                    <a:pt x="8508" y="583399"/>
                  </a:lnTo>
                  <a:lnTo>
                    <a:pt x="0" y="541261"/>
                  </a:lnTo>
                  <a:lnTo>
                    <a:pt x="0" y="108256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903504" y="4746268"/>
            <a:ext cx="1218565" cy="485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75"/>
              </a:lnSpc>
              <a:spcBef>
                <a:spcPts val="100"/>
              </a:spcBef>
            </a:pPr>
            <a:r>
              <a:rPr sz="1500" spc="10" dirty="0">
                <a:solidFill>
                  <a:srgbClr val="FA923F"/>
                </a:solidFill>
                <a:latin typeface="Verdana"/>
                <a:cs typeface="Verdana"/>
              </a:rPr>
              <a:t>C</a:t>
            </a:r>
            <a:r>
              <a:rPr sz="1500" spc="5" dirty="0">
                <a:solidFill>
                  <a:srgbClr val="FA923F"/>
                </a:solidFill>
                <a:latin typeface="Verdana"/>
                <a:cs typeface="Verdana"/>
              </a:rPr>
              <a:t>a</a:t>
            </a:r>
            <a:r>
              <a:rPr sz="1500" spc="-75" dirty="0">
                <a:solidFill>
                  <a:srgbClr val="FA923F"/>
                </a:solidFill>
                <a:latin typeface="Verdana"/>
                <a:cs typeface="Verdana"/>
              </a:rPr>
              <a:t>n</a:t>
            </a:r>
            <a:r>
              <a:rPr sz="1500" spc="-9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FA923F"/>
                </a:solidFill>
                <a:latin typeface="Verdana"/>
                <a:cs typeface="Verdana"/>
              </a:rPr>
              <a:t>b</a:t>
            </a:r>
            <a:r>
              <a:rPr sz="1500" spc="-80" dirty="0">
                <a:solidFill>
                  <a:srgbClr val="FA923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b="1" spc="-35" dirty="0">
                <a:solidFill>
                  <a:srgbClr val="FA923F"/>
                </a:solidFill>
                <a:latin typeface="Tahoma"/>
                <a:cs typeface="Tahoma"/>
              </a:rPr>
              <a:t>li</a:t>
            </a:r>
            <a:r>
              <a:rPr sz="1500" b="1" spc="-50" dirty="0">
                <a:solidFill>
                  <a:srgbClr val="FA923F"/>
                </a:solidFill>
                <a:latin typeface="Tahoma"/>
                <a:cs typeface="Tahoma"/>
              </a:rPr>
              <a:t>s</a:t>
            </a:r>
            <a:r>
              <a:rPr sz="1500" b="1" spc="-35" dirty="0">
                <a:solidFill>
                  <a:srgbClr val="FA923F"/>
                </a:solidFill>
                <a:latin typeface="Tahoma"/>
                <a:cs typeface="Tahoma"/>
              </a:rPr>
              <a:t>t</a:t>
            </a:r>
            <a:r>
              <a:rPr sz="1500" b="1" spc="-45" dirty="0">
                <a:solidFill>
                  <a:srgbClr val="FA923F"/>
                </a:solidFill>
                <a:latin typeface="Tahoma"/>
                <a:cs typeface="Tahoma"/>
              </a:rPr>
              <a:t>e</a:t>
            </a:r>
            <a:r>
              <a:rPr sz="1500" b="1" spc="-20" dirty="0">
                <a:solidFill>
                  <a:srgbClr val="FA923F"/>
                </a:solidFill>
                <a:latin typeface="Tahoma"/>
                <a:cs typeface="Tahoma"/>
              </a:rPr>
              <a:t>d</a:t>
            </a:r>
            <a:endParaRPr sz="1500">
              <a:latin typeface="Tahoma"/>
              <a:cs typeface="Tahoma"/>
            </a:endParaRPr>
          </a:p>
          <a:p>
            <a:pPr marL="82550">
              <a:lnSpc>
                <a:spcPts val="1835"/>
              </a:lnSpc>
            </a:pPr>
            <a:r>
              <a:rPr sz="1550" i="1" spc="-15" dirty="0">
                <a:solidFill>
                  <a:srgbClr val="FA923F"/>
                </a:solidFill>
                <a:latin typeface="Courier New"/>
                <a:cs typeface="Courier New"/>
              </a:rPr>
              <a:t>docker</a:t>
            </a:r>
            <a:r>
              <a:rPr sz="1550" i="1" spc="-40" dirty="0">
                <a:solidFill>
                  <a:srgbClr val="FA923F"/>
                </a:solidFill>
                <a:latin typeface="Courier New"/>
                <a:cs typeface="Courier New"/>
              </a:rPr>
              <a:t> </a:t>
            </a:r>
            <a:r>
              <a:rPr sz="1550" i="1" spc="-15" dirty="0">
                <a:solidFill>
                  <a:srgbClr val="FA923F"/>
                </a:solidFill>
                <a:latin typeface="Courier New"/>
                <a:cs typeface="Courier New"/>
              </a:rPr>
              <a:t>ps</a:t>
            </a:r>
            <a:endParaRPr sz="1550">
              <a:latin typeface="Courier New"/>
              <a:cs typeface="Courier New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977678" y="5422701"/>
            <a:ext cx="3074035" cy="674370"/>
            <a:chOff x="5977678" y="5422701"/>
            <a:chExt cx="3074035" cy="674370"/>
          </a:xfrm>
        </p:grpSpPr>
        <p:sp>
          <p:nvSpPr>
            <p:cNvPr id="41" name="object 41"/>
            <p:cNvSpPr/>
            <p:nvPr/>
          </p:nvSpPr>
          <p:spPr>
            <a:xfrm>
              <a:off x="5989954" y="5434978"/>
              <a:ext cx="3049270" cy="649605"/>
            </a:xfrm>
            <a:custGeom>
              <a:avLst/>
              <a:gdLst/>
              <a:ahLst/>
              <a:cxnLst/>
              <a:rect l="l" t="t" r="r" b="b"/>
              <a:pathLst>
                <a:path w="3049270" h="649604">
                  <a:moveTo>
                    <a:pt x="2940681" y="0"/>
                  </a:moveTo>
                  <a:lnTo>
                    <a:pt x="108270" y="0"/>
                  </a:lnTo>
                  <a:lnTo>
                    <a:pt x="66126" y="8507"/>
                  </a:lnTo>
                  <a:lnTo>
                    <a:pt x="31711" y="31707"/>
                  </a:lnTo>
                  <a:lnTo>
                    <a:pt x="8508" y="66118"/>
                  </a:lnTo>
                  <a:lnTo>
                    <a:pt x="0" y="108256"/>
                  </a:lnTo>
                  <a:lnTo>
                    <a:pt x="0" y="541261"/>
                  </a:lnTo>
                  <a:lnTo>
                    <a:pt x="8508" y="583399"/>
                  </a:lnTo>
                  <a:lnTo>
                    <a:pt x="31711" y="617809"/>
                  </a:lnTo>
                  <a:lnTo>
                    <a:pt x="66126" y="641010"/>
                  </a:lnTo>
                  <a:lnTo>
                    <a:pt x="108270" y="649517"/>
                  </a:lnTo>
                  <a:lnTo>
                    <a:pt x="2940681" y="649517"/>
                  </a:lnTo>
                  <a:lnTo>
                    <a:pt x="2982825" y="641010"/>
                  </a:lnTo>
                  <a:lnTo>
                    <a:pt x="3017240" y="617809"/>
                  </a:lnTo>
                  <a:lnTo>
                    <a:pt x="3040444" y="583399"/>
                  </a:lnTo>
                  <a:lnTo>
                    <a:pt x="3048952" y="541261"/>
                  </a:lnTo>
                  <a:lnTo>
                    <a:pt x="3048952" y="108256"/>
                  </a:lnTo>
                  <a:lnTo>
                    <a:pt x="3040444" y="66118"/>
                  </a:lnTo>
                  <a:lnTo>
                    <a:pt x="3017240" y="31707"/>
                  </a:lnTo>
                  <a:lnTo>
                    <a:pt x="2982825" y="8507"/>
                  </a:lnTo>
                  <a:lnTo>
                    <a:pt x="2940681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989954" y="5434978"/>
              <a:ext cx="3049270" cy="649605"/>
            </a:xfrm>
            <a:custGeom>
              <a:avLst/>
              <a:gdLst/>
              <a:ahLst/>
              <a:cxnLst/>
              <a:rect l="l" t="t" r="r" b="b"/>
              <a:pathLst>
                <a:path w="3049270" h="649604">
                  <a:moveTo>
                    <a:pt x="0" y="108256"/>
                  </a:moveTo>
                  <a:lnTo>
                    <a:pt x="8508" y="66118"/>
                  </a:lnTo>
                  <a:lnTo>
                    <a:pt x="31711" y="31707"/>
                  </a:lnTo>
                  <a:lnTo>
                    <a:pt x="66126" y="8507"/>
                  </a:lnTo>
                  <a:lnTo>
                    <a:pt x="108270" y="0"/>
                  </a:lnTo>
                  <a:lnTo>
                    <a:pt x="2940682" y="0"/>
                  </a:lnTo>
                  <a:lnTo>
                    <a:pt x="2982826" y="8507"/>
                  </a:lnTo>
                  <a:lnTo>
                    <a:pt x="3017241" y="31707"/>
                  </a:lnTo>
                  <a:lnTo>
                    <a:pt x="3040444" y="66118"/>
                  </a:lnTo>
                  <a:lnTo>
                    <a:pt x="3048952" y="108256"/>
                  </a:lnTo>
                  <a:lnTo>
                    <a:pt x="3048952" y="541261"/>
                  </a:lnTo>
                  <a:lnTo>
                    <a:pt x="3040444" y="583399"/>
                  </a:lnTo>
                  <a:lnTo>
                    <a:pt x="3017241" y="617810"/>
                  </a:lnTo>
                  <a:lnTo>
                    <a:pt x="2982826" y="641010"/>
                  </a:lnTo>
                  <a:lnTo>
                    <a:pt x="2940682" y="649517"/>
                  </a:lnTo>
                  <a:lnTo>
                    <a:pt x="108270" y="649517"/>
                  </a:lnTo>
                  <a:lnTo>
                    <a:pt x="66126" y="641010"/>
                  </a:lnTo>
                  <a:lnTo>
                    <a:pt x="31711" y="617810"/>
                  </a:lnTo>
                  <a:lnTo>
                    <a:pt x="8508" y="583399"/>
                  </a:lnTo>
                  <a:lnTo>
                    <a:pt x="0" y="541261"/>
                  </a:lnTo>
                  <a:lnTo>
                    <a:pt x="0" y="108256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749342" y="5511316"/>
            <a:ext cx="1527175" cy="485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775"/>
              </a:lnSpc>
              <a:spcBef>
                <a:spcPts val="100"/>
              </a:spcBef>
            </a:pPr>
            <a:r>
              <a:rPr sz="1500" spc="10" dirty="0">
                <a:solidFill>
                  <a:srgbClr val="FA923F"/>
                </a:solidFill>
                <a:latin typeface="Verdana"/>
                <a:cs typeface="Verdana"/>
              </a:rPr>
              <a:t>C</a:t>
            </a:r>
            <a:r>
              <a:rPr sz="1500" spc="5" dirty="0">
                <a:solidFill>
                  <a:srgbClr val="FA923F"/>
                </a:solidFill>
                <a:latin typeface="Verdana"/>
                <a:cs typeface="Verdana"/>
              </a:rPr>
              <a:t>a</a:t>
            </a:r>
            <a:r>
              <a:rPr sz="1500" spc="-75" dirty="0">
                <a:solidFill>
                  <a:srgbClr val="FA923F"/>
                </a:solidFill>
                <a:latin typeface="Verdana"/>
                <a:cs typeface="Verdana"/>
              </a:rPr>
              <a:t>n</a:t>
            </a:r>
            <a:r>
              <a:rPr sz="1500" spc="-9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FA923F"/>
                </a:solidFill>
                <a:latin typeface="Verdana"/>
                <a:cs typeface="Verdana"/>
              </a:rPr>
              <a:t>b</a:t>
            </a:r>
            <a:r>
              <a:rPr sz="1500" spc="-80" dirty="0">
                <a:solidFill>
                  <a:srgbClr val="FA923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FA923F"/>
                </a:solidFill>
                <a:latin typeface="Tahoma"/>
                <a:cs typeface="Tahoma"/>
              </a:rPr>
              <a:t>r</a:t>
            </a:r>
            <a:r>
              <a:rPr sz="1500" b="1" spc="-55" dirty="0">
                <a:solidFill>
                  <a:srgbClr val="FA923F"/>
                </a:solidFill>
                <a:latin typeface="Tahoma"/>
                <a:cs typeface="Tahoma"/>
              </a:rPr>
              <a:t>e</a:t>
            </a:r>
            <a:r>
              <a:rPr sz="1500" b="1" spc="-50" dirty="0">
                <a:solidFill>
                  <a:srgbClr val="FA923F"/>
                </a:solidFill>
                <a:latin typeface="Tahoma"/>
                <a:cs typeface="Tahoma"/>
              </a:rPr>
              <a:t>m</a:t>
            </a:r>
            <a:r>
              <a:rPr sz="1500" b="1" spc="-15" dirty="0">
                <a:solidFill>
                  <a:srgbClr val="FA923F"/>
                </a:solidFill>
                <a:latin typeface="Tahoma"/>
                <a:cs typeface="Tahoma"/>
              </a:rPr>
              <a:t>o</a:t>
            </a:r>
            <a:r>
              <a:rPr sz="1500" b="1" spc="-35" dirty="0">
                <a:solidFill>
                  <a:srgbClr val="FA923F"/>
                </a:solidFill>
                <a:latin typeface="Tahoma"/>
                <a:cs typeface="Tahoma"/>
              </a:rPr>
              <a:t>v</a:t>
            </a:r>
            <a:r>
              <a:rPr sz="1500" b="1" spc="-45" dirty="0">
                <a:solidFill>
                  <a:srgbClr val="FA923F"/>
                </a:solidFill>
                <a:latin typeface="Tahoma"/>
                <a:cs typeface="Tahoma"/>
              </a:rPr>
              <a:t>e</a:t>
            </a:r>
            <a:r>
              <a:rPr sz="1500" b="1" spc="-20" dirty="0">
                <a:solidFill>
                  <a:srgbClr val="FA923F"/>
                </a:solidFill>
                <a:latin typeface="Tahoma"/>
                <a:cs typeface="Tahoma"/>
              </a:rPr>
              <a:t>d</a:t>
            </a:r>
            <a:endParaRPr sz="1500">
              <a:latin typeface="Tahoma"/>
              <a:cs typeface="Tahoma"/>
            </a:endParaRPr>
          </a:p>
          <a:p>
            <a:pPr marL="3175" algn="ctr">
              <a:lnSpc>
                <a:spcPts val="1835"/>
              </a:lnSpc>
            </a:pPr>
            <a:r>
              <a:rPr sz="1550" i="1" spc="-15" dirty="0">
                <a:solidFill>
                  <a:srgbClr val="FA923F"/>
                </a:solidFill>
                <a:latin typeface="Courier New"/>
                <a:cs typeface="Courier New"/>
              </a:rPr>
              <a:t>docker</a:t>
            </a:r>
            <a:r>
              <a:rPr sz="1550" i="1" spc="-40" dirty="0">
                <a:solidFill>
                  <a:srgbClr val="FA923F"/>
                </a:solidFill>
                <a:latin typeface="Courier New"/>
                <a:cs typeface="Courier New"/>
              </a:rPr>
              <a:t> </a:t>
            </a:r>
            <a:r>
              <a:rPr sz="1550" i="1" spc="-15" dirty="0">
                <a:solidFill>
                  <a:srgbClr val="FA923F"/>
                </a:solidFill>
                <a:latin typeface="Courier New"/>
                <a:cs typeface="Courier New"/>
              </a:rPr>
              <a:t>rm</a:t>
            </a:r>
            <a:endParaRPr sz="1550">
              <a:latin typeface="Courier New"/>
              <a:cs typeface="Courier New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803596" y="1950515"/>
            <a:ext cx="3074035" cy="674370"/>
            <a:chOff x="3803596" y="1950515"/>
            <a:chExt cx="3074035" cy="674370"/>
          </a:xfrm>
        </p:grpSpPr>
        <p:sp>
          <p:nvSpPr>
            <p:cNvPr id="45" name="object 45"/>
            <p:cNvSpPr/>
            <p:nvPr/>
          </p:nvSpPr>
          <p:spPr>
            <a:xfrm>
              <a:off x="3815873" y="1962792"/>
              <a:ext cx="3049270" cy="649605"/>
            </a:xfrm>
            <a:custGeom>
              <a:avLst/>
              <a:gdLst/>
              <a:ahLst/>
              <a:cxnLst/>
              <a:rect l="l" t="t" r="r" b="b"/>
              <a:pathLst>
                <a:path w="3049270" h="649605">
                  <a:moveTo>
                    <a:pt x="2940681" y="0"/>
                  </a:moveTo>
                  <a:lnTo>
                    <a:pt x="108270" y="0"/>
                  </a:lnTo>
                  <a:lnTo>
                    <a:pt x="66126" y="8507"/>
                  </a:lnTo>
                  <a:lnTo>
                    <a:pt x="31711" y="31707"/>
                  </a:lnTo>
                  <a:lnTo>
                    <a:pt x="8508" y="66118"/>
                  </a:lnTo>
                  <a:lnTo>
                    <a:pt x="0" y="108256"/>
                  </a:lnTo>
                  <a:lnTo>
                    <a:pt x="0" y="541261"/>
                  </a:lnTo>
                  <a:lnTo>
                    <a:pt x="8508" y="583399"/>
                  </a:lnTo>
                  <a:lnTo>
                    <a:pt x="31711" y="617809"/>
                  </a:lnTo>
                  <a:lnTo>
                    <a:pt x="66126" y="641010"/>
                  </a:lnTo>
                  <a:lnTo>
                    <a:pt x="108270" y="649517"/>
                  </a:lnTo>
                  <a:lnTo>
                    <a:pt x="2940681" y="649517"/>
                  </a:lnTo>
                  <a:lnTo>
                    <a:pt x="2982825" y="641010"/>
                  </a:lnTo>
                  <a:lnTo>
                    <a:pt x="3017240" y="617809"/>
                  </a:lnTo>
                  <a:lnTo>
                    <a:pt x="3040444" y="583399"/>
                  </a:lnTo>
                  <a:lnTo>
                    <a:pt x="3048952" y="541261"/>
                  </a:lnTo>
                  <a:lnTo>
                    <a:pt x="3048952" y="108256"/>
                  </a:lnTo>
                  <a:lnTo>
                    <a:pt x="3040444" y="66118"/>
                  </a:lnTo>
                  <a:lnTo>
                    <a:pt x="3017240" y="31707"/>
                  </a:lnTo>
                  <a:lnTo>
                    <a:pt x="2982825" y="8507"/>
                  </a:lnTo>
                  <a:lnTo>
                    <a:pt x="2940681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815873" y="1962792"/>
              <a:ext cx="3049270" cy="649605"/>
            </a:xfrm>
            <a:custGeom>
              <a:avLst/>
              <a:gdLst/>
              <a:ahLst/>
              <a:cxnLst/>
              <a:rect l="l" t="t" r="r" b="b"/>
              <a:pathLst>
                <a:path w="3049270" h="649605">
                  <a:moveTo>
                    <a:pt x="0" y="108256"/>
                  </a:moveTo>
                  <a:lnTo>
                    <a:pt x="8508" y="66118"/>
                  </a:lnTo>
                  <a:lnTo>
                    <a:pt x="31711" y="31707"/>
                  </a:lnTo>
                  <a:lnTo>
                    <a:pt x="66126" y="8507"/>
                  </a:lnTo>
                  <a:lnTo>
                    <a:pt x="108270" y="0"/>
                  </a:lnTo>
                  <a:lnTo>
                    <a:pt x="2940682" y="0"/>
                  </a:lnTo>
                  <a:lnTo>
                    <a:pt x="2982826" y="8507"/>
                  </a:lnTo>
                  <a:lnTo>
                    <a:pt x="3017241" y="31707"/>
                  </a:lnTo>
                  <a:lnTo>
                    <a:pt x="3040444" y="66118"/>
                  </a:lnTo>
                  <a:lnTo>
                    <a:pt x="3048952" y="108256"/>
                  </a:lnTo>
                  <a:lnTo>
                    <a:pt x="3048952" y="541261"/>
                  </a:lnTo>
                  <a:lnTo>
                    <a:pt x="3040444" y="583399"/>
                  </a:lnTo>
                  <a:lnTo>
                    <a:pt x="3017241" y="617810"/>
                  </a:lnTo>
                  <a:lnTo>
                    <a:pt x="2982826" y="641010"/>
                  </a:lnTo>
                  <a:lnTo>
                    <a:pt x="2940682" y="649517"/>
                  </a:lnTo>
                  <a:lnTo>
                    <a:pt x="108270" y="649517"/>
                  </a:lnTo>
                  <a:lnTo>
                    <a:pt x="66126" y="641010"/>
                  </a:lnTo>
                  <a:lnTo>
                    <a:pt x="31711" y="617810"/>
                  </a:lnTo>
                  <a:lnTo>
                    <a:pt x="8508" y="583399"/>
                  </a:lnTo>
                  <a:lnTo>
                    <a:pt x="0" y="541261"/>
                  </a:lnTo>
                  <a:lnTo>
                    <a:pt x="0" y="108256"/>
                  </a:lnTo>
                  <a:close/>
                </a:path>
              </a:pathLst>
            </a:custGeom>
            <a:ln w="24553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948384" y="2155468"/>
            <a:ext cx="27813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55" dirty="0">
                <a:solidFill>
                  <a:srgbClr val="4F4F4F"/>
                </a:solidFill>
                <a:latin typeface="Verdana"/>
                <a:cs typeface="Verdana"/>
              </a:rPr>
              <a:t>A</a:t>
            </a:r>
            <a:r>
              <a:rPr sz="1500" spc="35" dirty="0">
                <a:solidFill>
                  <a:srgbClr val="4F4F4F"/>
                </a:solidFill>
                <a:latin typeface="Verdana"/>
                <a:cs typeface="Verdana"/>
              </a:rPr>
              <a:t>d</a:t>
            </a:r>
            <a:r>
              <a:rPr sz="1500" spc="-35" dirty="0">
                <a:solidFill>
                  <a:srgbClr val="4F4F4F"/>
                </a:solidFill>
                <a:latin typeface="Verdana"/>
                <a:cs typeface="Verdana"/>
              </a:rPr>
              <a:t>d</a:t>
            </a:r>
            <a:r>
              <a:rPr sz="1500" spc="-100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500" b="1" spc="20" dirty="0">
                <a:solidFill>
                  <a:srgbClr val="4F4F4F"/>
                </a:solidFill>
                <a:latin typeface="Courier New"/>
                <a:cs typeface="Courier New"/>
              </a:rPr>
              <a:t>--hel</a:t>
            </a:r>
            <a:r>
              <a:rPr sz="1500" b="1" dirty="0">
                <a:solidFill>
                  <a:srgbClr val="4F4F4F"/>
                </a:solidFill>
                <a:latin typeface="Courier New"/>
                <a:cs typeface="Courier New"/>
              </a:rPr>
              <a:t>p</a:t>
            </a:r>
            <a:r>
              <a:rPr sz="1500" b="1" spc="-459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1500" spc="-40" dirty="0">
                <a:solidFill>
                  <a:srgbClr val="4F4F4F"/>
                </a:solidFill>
                <a:latin typeface="Verdana"/>
                <a:cs typeface="Verdana"/>
              </a:rPr>
              <a:t>t</a:t>
            </a:r>
            <a:r>
              <a:rPr sz="1500" spc="-75" dirty="0">
                <a:solidFill>
                  <a:srgbClr val="4F4F4F"/>
                </a:solidFill>
                <a:latin typeface="Verdana"/>
                <a:cs typeface="Verdana"/>
              </a:rPr>
              <a:t>o</a:t>
            </a:r>
            <a:r>
              <a:rPr sz="1500" spc="-100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500" b="1" spc="-25" dirty="0">
                <a:solidFill>
                  <a:srgbClr val="4F4F4F"/>
                </a:solidFill>
                <a:latin typeface="Tahoma"/>
                <a:cs typeface="Tahoma"/>
              </a:rPr>
              <a:t>se</a:t>
            </a:r>
            <a:r>
              <a:rPr sz="1500" b="1" spc="-70" dirty="0">
                <a:solidFill>
                  <a:srgbClr val="4F4F4F"/>
                </a:solidFill>
                <a:latin typeface="Tahoma"/>
                <a:cs typeface="Tahoma"/>
              </a:rPr>
              <a:t>e</a:t>
            </a:r>
            <a:r>
              <a:rPr sz="1500" b="1" spc="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b="1" spc="55" dirty="0">
                <a:solidFill>
                  <a:srgbClr val="4F4F4F"/>
                </a:solidFill>
                <a:latin typeface="Tahoma"/>
                <a:cs typeface="Tahoma"/>
              </a:rPr>
              <a:t>a</a:t>
            </a:r>
            <a:r>
              <a:rPr sz="1500" b="1" spc="-60" dirty="0">
                <a:solidFill>
                  <a:srgbClr val="4F4F4F"/>
                </a:solidFill>
                <a:latin typeface="Tahoma"/>
                <a:cs typeface="Tahoma"/>
              </a:rPr>
              <a:t>l</a:t>
            </a:r>
            <a:r>
              <a:rPr sz="1500" b="1" spc="-65" dirty="0">
                <a:solidFill>
                  <a:srgbClr val="4F4F4F"/>
                </a:solidFill>
                <a:latin typeface="Tahoma"/>
                <a:cs typeface="Tahoma"/>
              </a:rPr>
              <a:t>l</a:t>
            </a:r>
            <a:r>
              <a:rPr sz="1500" b="1" spc="-1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b="1" spc="-20" dirty="0">
                <a:solidFill>
                  <a:srgbClr val="4F4F4F"/>
                </a:solidFill>
                <a:latin typeface="Tahoma"/>
                <a:cs typeface="Tahoma"/>
              </a:rPr>
              <a:t>o</a:t>
            </a:r>
            <a:r>
              <a:rPr sz="1500" b="1" spc="10" dirty="0">
                <a:solidFill>
                  <a:srgbClr val="4F4F4F"/>
                </a:solidFill>
                <a:latin typeface="Tahoma"/>
                <a:cs typeface="Tahoma"/>
              </a:rPr>
              <a:t>p</a:t>
            </a:r>
            <a:r>
              <a:rPr sz="1500" b="1" spc="-50" dirty="0">
                <a:solidFill>
                  <a:srgbClr val="4F4F4F"/>
                </a:solidFill>
                <a:latin typeface="Tahoma"/>
                <a:cs typeface="Tahoma"/>
              </a:rPr>
              <a:t>t</a:t>
            </a:r>
            <a:r>
              <a:rPr sz="1500" b="1" spc="-45" dirty="0">
                <a:solidFill>
                  <a:srgbClr val="4F4F4F"/>
                </a:solidFill>
                <a:latin typeface="Tahoma"/>
                <a:cs typeface="Tahoma"/>
              </a:rPr>
              <a:t>i</a:t>
            </a:r>
            <a:r>
              <a:rPr sz="1500" b="1" spc="-20" dirty="0">
                <a:solidFill>
                  <a:srgbClr val="4F4F4F"/>
                </a:solidFill>
                <a:latin typeface="Tahoma"/>
                <a:cs typeface="Tahoma"/>
              </a:rPr>
              <a:t>o</a:t>
            </a:r>
            <a:r>
              <a:rPr sz="1500" b="1" spc="-30" dirty="0">
                <a:solidFill>
                  <a:srgbClr val="4F4F4F"/>
                </a:solidFill>
                <a:latin typeface="Tahoma"/>
                <a:cs typeface="Tahoma"/>
              </a:rPr>
              <a:t>n</a:t>
            </a:r>
            <a:r>
              <a:rPr sz="1500" b="1" spc="-25" dirty="0">
                <a:solidFill>
                  <a:srgbClr val="4F4F4F"/>
                </a:solidFill>
                <a:latin typeface="Tahoma"/>
                <a:cs typeface="Tahoma"/>
              </a:rPr>
              <a:t>s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7169" y="1089819"/>
            <a:ext cx="8402320" cy="617220"/>
          </a:xfrm>
          <a:custGeom>
            <a:avLst/>
            <a:gdLst/>
            <a:ahLst/>
            <a:cxnLst/>
            <a:rect l="l" t="t" r="r" b="b"/>
            <a:pathLst>
              <a:path w="8402320" h="617219">
                <a:moveTo>
                  <a:pt x="8401928" y="0"/>
                </a:moveTo>
                <a:lnTo>
                  <a:pt x="135081" y="0"/>
                </a:lnTo>
                <a:lnTo>
                  <a:pt x="82501" y="8080"/>
                </a:lnTo>
                <a:lnTo>
                  <a:pt x="39564" y="30116"/>
                </a:lnTo>
                <a:lnTo>
                  <a:pt x="10615" y="62801"/>
                </a:lnTo>
                <a:lnTo>
                  <a:pt x="0" y="102825"/>
                </a:lnTo>
                <a:lnTo>
                  <a:pt x="0" y="514118"/>
                </a:lnTo>
                <a:lnTo>
                  <a:pt x="10615" y="554144"/>
                </a:lnTo>
                <a:lnTo>
                  <a:pt x="39564" y="586828"/>
                </a:lnTo>
                <a:lnTo>
                  <a:pt x="82501" y="608865"/>
                </a:lnTo>
                <a:lnTo>
                  <a:pt x="135081" y="616945"/>
                </a:lnTo>
                <a:lnTo>
                  <a:pt x="8401928" y="616945"/>
                </a:lnTo>
                <a:lnTo>
                  <a:pt x="840192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9157" y="1181647"/>
            <a:ext cx="3905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Understanding</a:t>
            </a:r>
            <a:r>
              <a:rPr spc="-110" dirty="0"/>
              <a:t> </a:t>
            </a:r>
            <a:r>
              <a:rPr spc="10" dirty="0"/>
              <a:t>Image</a:t>
            </a:r>
            <a:r>
              <a:rPr spc="-110" dirty="0"/>
              <a:t> </a:t>
            </a:r>
            <a:r>
              <a:rPr spc="-50" dirty="0"/>
              <a:t>Tags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66562" y="2354135"/>
            <a:ext cx="265874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20" dirty="0">
                <a:solidFill>
                  <a:srgbClr val="FA923F"/>
                </a:solidFill>
                <a:latin typeface="Courier New"/>
                <a:cs typeface="Courier New"/>
              </a:rPr>
              <a:t>nam</a:t>
            </a:r>
            <a:r>
              <a:rPr sz="3800" spc="-5" dirty="0">
                <a:solidFill>
                  <a:srgbClr val="FA923F"/>
                </a:solidFill>
                <a:latin typeface="Courier New"/>
                <a:cs typeface="Courier New"/>
              </a:rPr>
              <a:t>e</a:t>
            </a:r>
            <a:r>
              <a:rPr sz="3800" spc="-994" dirty="0">
                <a:solidFill>
                  <a:srgbClr val="FA923F"/>
                </a:solidFill>
                <a:latin typeface="Courier New"/>
                <a:cs typeface="Courier New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3800" spc="-10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800" spc="-20" dirty="0">
                <a:solidFill>
                  <a:srgbClr val="CA41C7"/>
                </a:solidFill>
                <a:latin typeface="Courier New"/>
                <a:cs typeface="Courier New"/>
              </a:rPr>
              <a:t>tag</a:t>
            </a:r>
            <a:endParaRPr sz="38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65170" y="5475003"/>
            <a:ext cx="3701415" cy="685800"/>
            <a:chOff x="3265170" y="5475003"/>
            <a:chExt cx="3701415" cy="685800"/>
          </a:xfrm>
        </p:grpSpPr>
        <p:sp>
          <p:nvSpPr>
            <p:cNvPr id="6" name="object 6"/>
            <p:cNvSpPr/>
            <p:nvPr/>
          </p:nvSpPr>
          <p:spPr>
            <a:xfrm>
              <a:off x="3277447" y="5487279"/>
              <a:ext cx="3676650" cy="661670"/>
            </a:xfrm>
            <a:custGeom>
              <a:avLst/>
              <a:gdLst/>
              <a:ahLst/>
              <a:cxnLst/>
              <a:rect l="l" t="t" r="r" b="b"/>
              <a:pathLst>
                <a:path w="3676650" h="661670">
                  <a:moveTo>
                    <a:pt x="3566228" y="0"/>
                  </a:moveTo>
                  <a:lnTo>
                    <a:pt x="110209" y="0"/>
                  </a:lnTo>
                  <a:lnTo>
                    <a:pt x="67310" y="8659"/>
                  </a:lnTo>
                  <a:lnTo>
                    <a:pt x="32279" y="32275"/>
                  </a:lnTo>
                  <a:lnTo>
                    <a:pt x="8660" y="67301"/>
                  </a:lnTo>
                  <a:lnTo>
                    <a:pt x="0" y="110194"/>
                  </a:lnTo>
                  <a:lnTo>
                    <a:pt x="0" y="550955"/>
                  </a:lnTo>
                  <a:lnTo>
                    <a:pt x="8660" y="593847"/>
                  </a:lnTo>
                  <a:lnTo>
                    <a:pt x="32279" y="628874"/>
                  </a:lnTo>
                  <a:lnTo>
                    <a:pt x="67310" y="652489"/>
                  </a:lnTo>
                  <a:lnTo>
                    <a:pt x="110209" y="661149"/>
                  </a:lnTo>
                  <a:lnTo>
                    <a:pt x="3566228" y="661149"/>
                  </a:lnTo>
                  <a:lnTo>
                    <a:pt x="3609126" y="652489"/>
                  </a:lnTo>
                  <a:lnTo>
                    <a:pt x="3644157" y="628874"/>
                  </a:lnTo>
                  <a:lnTo>
                    <a:pt x="3667775" y="593847"/>
                  </a:lnTo>
                  <a:lnTo>
                    <a:pt x="3676436" y="550955"/>
                  </a:lnTo>
                  <a:lnTo>
                    <a:pt x="3676436" y="110194"/>
                  </a:lnTo>
                  <a:lnTo>
                    <a:pt x="3667775" y="67301"/>
                  </a:lnTo>
                  <a:lnTo>
                    <a:pt x="3644157" y="32275"/>
                  </a:lnTo>
                  <a:lnTo>
                    <a:pt x="3609126" y="8659"/>
                  </a:lnTo>
                  <a:lnTo>
                    <a:pt x="3566228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77447" y="5487279"/>
              <a:ext cx="3676650" cy="661670"/>
            </a:xfrm>
            <a:custGeom>
              <a:avLst/>
              <a:gdLst/>
              <a:ahLst/>
              <a:cxnLst/>
              <a:rect l="l" t="t" r="r" b="b"/>
              <a:pathLst>
                <a:path w="3676650" h="661670">
                  <a:moveTo>
                    <a:pt x="0" y="110194"/>
                  </a:moveTo>
                  <a:lnTo>
                    <a:pt x="8660" y="67301"/>
                  </a:lnTo>
                  <a:lnTo>
                    <a:pt x="32279" y="32275"/>
                  </a:lnTo>
                  <a:lnTo>
                    <a:pt x="67310" y="8659"/>
                  </a:lnTo>
                  <a:lnTo>
                    <a:pt x="110208" y="0"/>
                  </a:lnTo>
                  <a:lnTo>
                    <a:pt x="3566228" y="0"/>
                  </a:lnTo>
                  <a:lnTo>
                    <a:pt x="3609126" y="8659"/>
                  </a:lnTo>
                  <a:lnTo>
                    <a:pt x="3644157" y="32275"/>
                  </a:lnTo>
                  <a:lnTo>
                    <a:pt x="3667776" y="67301"/>
                  </a:lnTo>
                  <a:lnTo>
                    <a:pt x="3676437" y="110194"/>
                  </a:lnTo>
                  <a:lnTo>
                    <a:pt x="3676437" y="550955"/>
                  </a:lnTo>
                  <a:lnTo>
                    <a:pt x="3667776" y="593847"/>
                  </a:lnTo>
                  <a:lnTo>
                    <a:pt x="3644157" y="628874"/>
                  </a:lnTo>
                  <a:lnTo>
                    <a:pt x="3609126" y="652489"/>
                  </a:lnTo>
                  <a:lnTo>
                    <a:pt x="3566228" y="661149"/>
                  </a:lnTo>
                  <a:lnTo>
                    <a:pt x="110208" y="661149"/>
                  </a:lnTo>
                  <a:lnTo>
                    <a:pt x="67310" y="652489"/>
                  </a:lnTo>
                  <a:lnTo>
                    <a:pt x="32279" y="628874"/>
                  </a:lnTo>
                  <a:lnTo>
                    <a:pt x="8660" y="593847"/>
                  </a:lnTo>
                  <a:lnTo>
                    <a:pt x="0" y="550955"/>
                  </a:lnTo>
                  <a:lnTo>
                    <a:pt x="0" y="110194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725066" y="5685052"/>
            <a:ext cx="27793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15" dirty="0">
                <a:solidFill>
                  <a:srgbClr val="4F4F4F"/>
                </a:solidFill>
                <a:latin typeface="Tahoma"/>
                <a:cs typeface="Tahoma"/>
              </a:rPr>
              <a:t>Co</a:t>
            </a:r>
            <a:r>
              <a:rPr sz="1500" b="1" spc="-50" dirty="0">
                <a:solidFill>
                  <a:srgbClr val="4F4F4F"/>
                </a:solidFill>
                <a:latin typeface="Tahoma"/>
                <a:cs typeface="Tahoma"/>
              </a:rPr>
              <a:t>m</a:t>
            </a:r>
            <a:r>
              <a:rPr sz="1500" b="1" spc="-30" dirty="0">
                <a:solidFill>
                  <a:srgbClr val="4F4F4F"/>
                </a:solidFill>
                <a:latin typeface="Tahoma"/>
                <a:cs typeface="Tahoma"/>
              </a:rPr>
              <a:t>b</a:t>
            </a:r>
            <a:r>
              <a:rPr sz="1500" b="1" spc="-25" dirty="0">
                <a:solidFill>
                  <a:srgbClr val="4F4F4F"/>
                </a:solidFill>
                <a:latin typeface="Tahoma"/>
                <a:cs typeface="Tahoma"/>
              </a:rPr>
              <a:t>i</a:t>
            </a:r>
            <a:r>
              <a:rPr sz="1500" b="1" spc="-30" dirty="0">
                <a:solidFill>
                  <a:srgbClr val="4F4F4F"/>
                </a:solidFill>
                <a:latin typeface="Tahoma"/>
                <a:cs typeface="Tahoma"/>
              </a:rPr>
              <a:t>n</a:t>
            </a:r>
            <a:r>
              <a:rPr sz="1500" b="1" spc="-20" dirty="0">
                <a:solidFill>
                  <a:srgbClr val="4F4F4F"/>
                </a:solidFill>
                <a:latin typeface="Tahoma"/>
                <a:cs typeface="Tahoma"/>
              </a:rPr>
              <a:t>ed</a:t>
            </a:r>
            <a:r>
              <a:rPr sz="1500" spc="-335" dirty="0">
                <a:solidFill>
                  <a:srgbClr val="4F4F4F"/>
                </a:solidFill>
                <a:latin typeface="Verdana"/>
                <a:cs typeface="Verdana"/>
              </a:rPr>
              <a:t>:</a:t>
            </a:r>
            <a:r>
              <a:rPr sz="1500" spc="-114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4F4F4F"/>
                </a:solidFill>
                <a:latin typeface="Verdana"/>
                <a:cs typeface="Verdana"/>
              </a:rPr>
              <a:t>A</a:t>
            </a:r>
            <a:r>
              <a:rPr sz="1500" spc="-85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4F4F4F"/>
                </a:solidFill>
                <a:latin typeface="Tahoma"/>
                <a:cs typeface="Tahoma"/>
              </a:rPr>
              <a:t>un</a:t>
            </a:r>
            <a:r>
              <a:rPr sz="1500" b="1" spc="-35" dirty="0">
                <a:solidFill>
                  <a:srgbClr val="4F4F4F"/>
                </a:solidFill>
                <a:latin typeface="Tahoma"/>
                <a:cs typeface="Tahoma"/>
              </a:rPr>
              <a:t>i</a:t>
            </a:r>
            <a:r>
              <a:rPr sz="1500" b="1" spc="5" dirty="0">
                <a:solidFill>
                  <a:srgbClr val="4F4F4F"/>
                </a:solidFill>
                <a:latin typeface="Tahoma"/>
                <a:cs typeface="Tahoma"/>
              </a:rPr>
              <a:t>q</a:t>
            </a:r>
            <a:r>
              <a:rPr sz="1500" b="1" spc="-45" dirty="0">
                <a:solidFill>
                  <a:srgbClr val="4F4F4F"/>
                </a:solidFill>
                <a:latin typeface="Tahoma"/>
                <a:cs typeface="Tahoma"/>
              </a:rPr>
              <a:t>u</a:t>
            </a:r>
            <a:r>
              <a:rPr sz="1500" b="1" spc="-70" dirty="0">
                <a:solidFill>
                  <a:srgbClr val="4F4F4F"/>
                </a:solidFill>
                <a:latin typeface="Tahoma"/>
                <a:cs typeface="Tahoma"/>
              </a:rPr>
              <a:t>e</a:t>
            </a:r>
            <a:r>
              <a:rPr sz="1500" b="1" spc="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b="1" spc="-60" dirty="0">
                <a:solidFill>
                  <a:srgbClr val="4F4F4F"/>
                </a:solidFill>
                <a:latin typeface="Tahoma"/>
                <a:cs typeface="Tahoma"/>
              </a:rPr>
              <a:t>i</a:t>
            </a:r>
            <a:r>
              <a:rPr sz="1500" b="1" spc="5" dirty="0">
                <a:solidFill>
                  <a:srgbClr val="4F4F4F"/>
                </a:solidFill>
                <a:latin typeface="Tahoma"/>
                <a:cs typeface="Tahoma"/>
              </a:rPr>
              <a:t>d</a:t>
            </a:r>
            <a:r>
              <a:rPr sz="1500" b="1" spc="-45" dirty="0">
                <a:solidFill>
                  <a:srgbClr val="4F4F4F"/>
                </a:solidFill>
                <a:latin typeface="Tahoma"/>
                <a:cs typeface="Tahoma"/>
              </a:rPr>
              <a:t>e</a:t>
            </a:r>
            <a:r>
              <a:rPr sz="1500" b="1" spc="-40" dirty="0">
                <a:solidFill>
                  <a:srgbClr val="4F4F4F"/>
                </a:solidFill>
                <a:latin typeface="Tahoma"/>
                <a:cs typeface="Tahoma"/>
              </a:rPr>
              <a:t>n</a:t>
            </a:r>
            <a:r>
              <a:rPr sz="1500" b="1" spc="-25" dirty="0">
                <a:solidFill>
                  <a:srgbClr val="4F4F4F"/>
                </a:solidFill>
                <a:latin typeface="Tahoma"/>
                <a:cs typeface="Tahoma"/>
              </a:rPr>
              <a:t>t</a:t>
            </a:r>
            <a:r>
              <a:rPr sz="1500" b="1" spc="-60" dirty="0">
                <a:solidFill>
                  <a:srgbClr val="4F4F4F"/>
                </a:solidFill>
                <a:latin typeface="Tahoma"/>
                <a:cs typeface="Tahoma"/>
              </a:rPr>
              <a:t>i</a:t>
            </a:r>
            <a:r>
              <a:rPr sz="1500" b="1" spc="-10" dirty="0">
                <a:solidFill>
                  <a:srgbClr val="4F4F4F"/>
                </a:solidFill>
                <a:latin typeface="Tahoma"/>
                <a:cs typeface="Tahoma"/>
              </a:rPr>
              <a:t>f</a:t>
            </a:r>
            <a:r>
              <a:rPr sz="1500" b="1" spc="-60" dirty="0">
                <a:solidFill>
                  <a:srgbClr val="4F4F4F"/>
                </a:solidFill>
                <a:latin typeface="Tahoma"/>
                <a:cs typeface="Tahoma"/>
              </a:rPr>
              <a:t>i</a:t>
            </a:r>
            <a:r>
              <a:rPr sz="1500" b="1" spc="-45" dirty="0">
                <a:solidFill>
                  <a:srgbClr val="4F4F4F"/>
                </a:solidFill>
                <a:latin typeface="Tahoma"/>
                <a:cs typeface="Tahoma"/>
              </a:rPr>
              <a:t>e</a:t>
            </a:r>
            <a:r>
              <a:rPr sz="1500" b="1" spc="-65" dirty="0">
                <a:solidFill>
                  <a:srgbClr val="4F4F4F"/>
                </a:solidFill>
                <a:latin typeface="Tahoma"/>
                <a:cs typeface="Tahoma"/>
              </a:rPr>
              <a:t>r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53459" y="3509555"/>
            <a:ext cx="2517775" cy="984885"/>
            <a:chOff x="1353459" y="3509555"/>
            <a:chExt cx="2517775" cy="984885"/>
          </a:xfrm>
        </p:grpSpPr>
        <p:sp>
          <p:nvSpPr>
            <p:cNvPr id="10" name="object 10"/>
            <p:cNvSpPr/>
            <p:nvPr/>
          </p:nvSpPr>
          <p:spPr>
            <a:xfrm>
              <a:off x="1365841" y="3521938"/>
              <a:ext cx="2493010" cy="960119"/>
            </a:xfrm>
            <a:custGeom>
              <a:avLst/>
              <a:gdLst/>
              <a:ahLst/>
              <a:cxnLst/>
              <a:rect l="l" t="t" r="r" b="b"/>
              <a:pathLst>
                <a:path w="2493010" h="960120">
                  <a:moveTo>
                    <a:pt x="2332501" y="0"/>
                  </a:moveTo>
                  <a:lnTo>
                    <a:pt x="159978" y="0"/>
                  </a:lnTo>
                  <a:lnTo>
                    <a:pt x="109412" y="8154"/>
                  </a:lnTo>
                  <a:lnTo>
                    <a:pt x="65496" y="30862"/>
                  </a:lnTo>
                  <a:lnTo>
                    <a:pt x="30866" y="65487"/>
                  </a:lnTo>
                  <a:lnTo>
                    <a:pt x="8155" y="109397"/>
                  </a:lnTo>
                  <a:lnTo>
                    <a:pt x="0" y="159956"/>
                  </a:lnTo>
                  <a:lnTo>
                    <a:pt x="0" y="799759"/>
                  </a:lnTo>
                  <a:lnTo>
                    <a:pt x="8155" y="850318"/>
                  </a:lnTo>
                  <a:lnTo>
                    <a:pt x="30866" y="894228"/>
                  </a:lnTo>
                  <a:lnTo>
                    <a:pt x="65496" y="928854"/>
                  </a:lnTo>
                  <a:lnTo>
                    <a:pt x="109412" y="951561"/>
                  </a:lnTo>
                  <a:lnTo>
                    <a:pt x="159978" y="959716"/>
                  </a:lnTo>
                  <a:lnTo>
                    <a:pt x="2332501" y="959716"/>
                  </a:lnTo>
                  <a:lnTo>
                    <a:pt x="2383066" y="951561"/>
                  </a:lnTo>
                  <a:lnTo>
                    <a:pt x="2426982" y="928854"/>
                  </a:lnTo>
                  <a:lnTo>
                    <a:pt x="2461612" y="894228"/>
                  </a:lnTo>
                  <a:lnTo>
                    <a:pt x="2484323" y="850318"/>
                  </a:lnTo>
                  <a:lnTo>
                    <a:pt x="2492479" y="799759"/>
                  </a:lnTo>
                  <a:lnTo>
                    <a:pt x="2492479" y="159956"/>
                  </a:lnTo>
                  <a:lnTo>
                    <a:pt x="2484323" y="109397"/>
                  </a:lnTo>
                  <a:lnTo>
                    <a:pt x="2461612" y="65487"/>
                  </a:lnTo>
                  <a:lnTo>
                    <a:pt x="2426982" y="30862"/>
                  </a:lnTo>
                  <a:lnTo>
                    <a:pt x="2383066" y="8154"/>
                  </a:lnTo>
                  <a:lnTo>
                    <a:pt x="2332501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65841" y="3521938"/>
              <a:ext cx="2493010" cy="960119"/>
            </a:xfrm>
            <a:custGeom>
              <a:avLst/>
              <a:gdLst/>
              <a:ahLst/>
              <a:cxnLst/>
              <a:rect l="l" t="t" r="r" b="b"/>
              <a:pathLst>
                <a:path w="2493010" h="960120">
                  <a:moveTo>
                    <a:pt x="0" y="159956"/>
                  </a:moveTo>
                  <a:lnTo>
                    <a:pt x="8155" y="109397"/>
                  </a:lnTo>
                  <a:lnTo>
                    <a:pt x="30866" y="65488"/>
                  </a:lnTo>
                  <a:lnTo>
                    <a:pt x="65496" y="30862"/>
                  </a:lnTo>
                  <a:lnTo>
                    <a:pt x="109412" y="8154"/>
                  </a:lnTo>
                  <a:lnTo>
                    <a:pt x="159977" y="0"/>
                  </a:lnTo>
                  <a:lnTo>
                    <a:pt x="2332501" y="0"/>
                  </a:lnTo>
                  <a:lnTo>
                    <a:pt x="2383067" y="8154"/>
                  </a:lnTo>
                  <a:lnTo>
                    <a:pt x="2426982" y="30862"/>
                  </a:lnTo>
                  <a:lnTo>
                    <a:pt x="2461613" y="65488"/>
                  </a:lnTo>
                  <a:lnTo>
                    <a:pt x="2484323" y="109397"/>
                  </a:lnTo>
                  <a:lnTo>
                    <a:pt x="2492479" y="159956"/>
                  </a:lnTo>
                  <a:lnTo>
                    <a:pt x="2492479" y="799760"/>
                  </a:lnTo>
                  <a:lnTo>
                    <a:pt x="2484323" y="850319"/>
                  </a:lnTo>
                  <a:lnTo>
                    <a:pt x="2461613" y="894228"/>
                  </a:lnTo>
                  <a:lnTo>
                    <a:pt x="2426982" y="928854"/>
                  </a:lnTo>
                  <a:lnTo>
                    <a:pt x="2383067" y="951562"/>
                  </a:lnTo>
                  <a:lnTo>
                    <a:pt x="2332501" y="959717"/>
                  </a:lnTo>
                  <a:lnTo>
                    <a:pt x="159977" y="959717"/>
                  </a:lnTo>
                  <a:lnTo>
                    <a:pt x="109412" y="951562"/>
                  </a:lnTo>
                  <a:lnTo>
                    <a:pt x="65496" y="928854"/>
                  </a:lnTo>
                  <a:lnTo>
                    <a:pt x="30866" y="894228"/>
                  </a:lnTo>
                  <a:lnTo>
                    <a:pt x="8155" y="850319"/>
                  </a:lnTo>
                  <a:lnTo>
                    <a:pt x="0" y="799760"/>
                  </a:lnTo>
                  <a:lnTo>
                    <a:pt x="0" y="159956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705110" y="3633747"/>
            <a:ext cx="1811655" cy="723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065" marR="5080" indent="635" algn="ctr">
              <a:lnSpc>
                <a:spcPct val="102699"/>
              </a:lnSpc>
              <a:spcBef>
                <a:spcPts val="50"/>
              </a:spcBef>
            </a:pP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1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ro</a:t>
            </a:r>
            <a:r>
              <a:rPr sz="1500" b="1" spc="-4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500" b="1" spc="-1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5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500" b="1" spc="-90" dirty="0">
                <a:solidFill>
                  <a:srgbClr val="FFFFFF"/>
                </a:solidFill>
                <a:latin typeface="Tahoma"/>
                <a:cs typeface="Tahoma"/>
              </a:rPr>
              <a:t>,  </a:t>
            </a:r>
            <a:r>
              <a:rPr sz="1500" b="1" spc="-25" dirty="0">
                <a:solidFill>
                  <a:srgbClr val="FFFFFF"/>
                </a:solidFill>
                <a:latin typeface="Tahoma"/>
                <a:cs typeface="Tahoma"/>
              </a:rPr>
              <a:t>possible</a:t>
            </a:r>
            <a:r>
              <a:rPr sz="15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50" dirty="0">
                <a:solidFill>
                  <a:srgbClr val="FFFFFF"/>
                </a:solidFill>
                <a:latin typeface="Tahoma"/>
                <a:cs typeface="Tahoma"/>
              </a:rPr>
              <a:t>more </a:t>
            </a:r>
            <a:r>
              <a:rPr sz="15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500" b="1" spc="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500" b="1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500" b="1" spc="-6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500" b="1" spc="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500" b="1" spc="-60" dirty="0">
                <a:solidFill>
                  <a:srgbClr val="FFFFFF"/>
                </a:solidFill>
                <a:latin typeface="Tahoma"/>
                <a:cs typeface="Tahoma"/>
              </a:rPr>
              <a:t>li</a:t>
            </a:r>
            <a:r>
              <a:rPr sz="1500" b="1" spc="20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500" b="1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500" b="1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500" spc="-20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809996" y="3509555"/>
            <a:ext cx="2517775" cy="984885"/>
            <a:chOff x="6809996" y="3509555"/>
            <a:chExt cx="2517775" cy="984885"/>
          </a:xfrm>
        </p:grpSpPr>
        <p:sp>
          <p:nvSpPr>
            <p:cNvPr id="14" name="object 14"/>
            <p:cNvSpPr/>
            <p:nvPr/>
          </p:nvSpPr>
          <p:spPr>
            <a:xfrm>
              <a:off x="6822379" y="3521938"/>
              <a:ext cx="2493010" cy="960119"/>
            </a:xfrm>
            <a:custGeom>
              <a:avLst/>
              <a:gdLst/>
              <a:ahLst/>
              <a:cxnLst/>
              <a:rect l="l" t="t" r="r" b="b"/>
              <a:pathLst>
                <a:path w="2493009" h="960120">
                  <a:moveTo>
                    <a:pt x="2332502" y="0"/>
                  </a:moveTo>
                  <a:lnTo>
                    <a:pt x="159978" y="0"/>
                  </a:lnTo>
                  <a:lnTo>
                    <a:pt x="109412" y="8154"/>
                  </a:lnTo>
                  <a:lnTo>
                    <a:pt x="65496" y="30862"/>
                  </a:lnTo>
                  <a:lnTo>
                    <a:pt x="30866" y="65487"/>
                  </a:lnTo>
                  <a:lnTo>
                    <a:pt x="8155" y="109397"/>
                  </a:lnTo>
                  <a:lnTo>
                    <a:pt x="0" y="159956"/>
                  </a:lnTo>
                  <a:lnTo>
                    <a:pt x="0" y="799759"/>
                  </a:lnTo>
                  <a:lnTo>
                    <a:pt x="8155" y="850318"/>
                  </a:lnTo>
                  <a:lnTo>
                    <a:pt x="30866" y="894228"/>
                  </a:lnTo>
                  <a:lnTo>
                    <a:pt x="65496" y="928854"/>
                  </a:lnTo>
                  <a:lnTo>
                    <a:pt x="109412" y="951561"/>
                  </a:lnTo>
                  <a:lnTo>
                    <a:pt x="159978" y="959716"/>
                  </a:lnTo>
                  <a:lnTo>
                    <a:pt x="2332502" y="959716"/>
                  </a:lnTo>
                  <a:lnTo>
                    <a:pt x="2383067" y="951561"/>
                  </a:lnTo>
                  <a:lnTo>
                    <a:pt x="2426982" y="928854"/>
                  </a:lnTo>
                  <a:lnTo>
                    <a:pt x="2461612" y="894228"/>
                  </a:lnTo>
                  <a:lnTo>
                    <a:pt x="2484323" y="850318"/>
                  </a:lnTo>
                  <a:lnTo>
                    <a:pt x="2492479" y="799759"/>
                  </a:lnTo>
                  <a:lnTo>
                    <a:pt x="2492479" y="159956"/>
                  </a:lnTo>
                  <a:lnTo>
                    <a:pt x="2484323" y="109397"/>
                  </a:lnTo>
                  <a:lnTo>
                    <a:pt x="2461612" y="65487"/>
                  </a:lnTo>
                  <a:lnTo>
                    <a:pt x="2426982" y="30862"/>
                  </a:lnTo>
                  <a:lnTo>
                    <a:pt x="2383067" y="8154"/>
                  </a:lnTo>
                  <a:lnTo>
                    <a:pt x="2332502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22379" y="3521938"/>
              <a:ext cx="2493010" cy="960119"/>
            </a:xfrm>
            <a:custGeom>
              <a:avLst/>
              <a:gdLst/>
              <a:ahLst/>
              <a:cxnLst/>
              <a:rect l="l" t="t" r="r" b="b"/>
              <a:pathLst>
                <a:path w="2493009" h="960120">
                  <a:moveTo>
                    <a:pt x="0" y="159956"/>
                  </a:moveTo>
                  <a:lnTo>
                    <a:pt x="8155" y="109397"/>
                  </a:lnTo>
                  <a:lnTo>
                    <a:pt x="30866" y="65488"/>
                  </a:lnTo>
                  <a:lnTo>
                    <a:pt x="65496" y="30862"/>
                  </a:lnTo>
                  <a:lnTo>
                    <a:pt x="109412" y="8154"/>
                  </a:lnTo>
                  <a:lnTo>
                    <a:pt x="159977" y="0"/>
                  </a:lnTo>
                  <a:lnTo>
                    <a:pt x="2332501" y="0"/>
                  </a:lnTo>
                  <a:lnTo>
                    <a:pt x="2383067" y="8154"/>
                  </a:lnTo>
                  <a:lnTo>
                    <a:pt x="2426982" y="30862"/>
                  </a:lnTo>
                  <a:lnTo>
                    <a:pt x="2461613" y="65488"/>
                  </a:lnTo>
                  <a:lnTo>
                    <a:pt x="2484323" y="109397"/>
                  </a:lnTo>
                  <a:lnTo>
                    <a:pt x="2492479" y="159956"/>
                  </a:lnTo>
                  <a:lnTo>
                    <a:pt x="2492479" y="799760"/>
                  </a:lnTo>
                  <a:lnTo>
                    <a:pt x="2484323" y="850319"/>
                  </a:lnTo>
                  <a:lnTo>
                    <a:pt x="2461613" y="894228"/>
                  </a:lnTo>
                  <a:lnTo>
                    <a:pt x="2426982" y="928854"/>
                  </a:lnTo>
                  <a:lnTo>
                    <a:pt x="2383067" y="951562"/>
                  </a:lnTo>
                  <a:lnTo>
                    <a:pt x="2332501" y="959717"/>
                  </a:lnTo>
                  <a:lnTo>
                    <a:pt x="159977" y="959717"/>
                  </a:lnTo>
                  <a:lnTo>
                    <a:pt x="109412" y="951562"/>
                  </a:lnTo>
                  <a:lnTo>
                    <a:pt x="65496" y="928854"/>
                  </a:lnTo>
                  <a:lnTo>
                    <a:pt x="30866" y="894228"/>
                  </a:lnTo>
                  <a:lnTo>
                    <a:pt x="8155" y="850319"/>
                  </a:lnTo>
                  <a:lnTo>
                    <a:pt x="0" y="799760"/>
                  </a:lnTo>
                  <a:lnTo>
                    <a:pt x="0" y="159956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935181" y="3633747"/>
            <a:ext cx="2265045" cy="723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065" marR="5080" indent="-1905" algn="ctr">
              <a:lnSpc>
                <a:spcPct val="102699"/>
              </a:lnSpc>
              <a:spcBef>
                <a:spcPts val="50"/>
              </a:spcBef>
            </a:pP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500" b="1" spc="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500" b="1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500" b="1" spc="-6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500" b="1" spc="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500" b="1" spc="-60" dirty="0">
                <a:solidFill>
                  <a:srgbClr val="FFFFFF"/>
                </a:solidFill>
                <a:latin typeface="Tahoma"/>
                <a:cs typeface="Tahoma"/>
              </a:rPr>
              <a:t>li</a:t>
            </a:r>
            <a:r>
              <a:rPr sz="1500" b="1" spc="20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500" b="1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d  </a:t>
            </a: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image </a:t>
            </a:r>
            <a:r>
              <a:rPr sz="1500" b="1" spc="-35" dirty="0">
                <a:solidFill>
                  <a:srgbClr val="FFFFFF"/>
                </a:solidFill>
                <a:latin typeface="Tahoma"/>
                <a:cs typeface="Tahoma"/>
              </a:rPr>
              <a:t>within </a:t>
            </a:r>
            <a:r>
              <a:rPr sz="1500" b="1" spc="3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group of </a:t>
            </a:r>
            <a:r>
              <a:rPr sz="1500" b="1" spc="-4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images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53565" y="4692303"/>
            <a:ext cx="2517140" cy="544830"/>
            <a:chOff x="1353565" y="4692303"/>
            <a:chExt cx="2517140" cy="544830"/>
          </a:xfrm>
        </p:grpSpPr>
        <p:sp>
          <p:nvSpPr>
            <p:cNvPr id="18" name="object 18"/>
            <p:cNvSpPr/>
            <p:nvPr/>
          </p:nvSpPr>
          <p:spPr>
            <a:xfrm>
              <a:off x="1365841" y="4704579"/>
              <a:ext cx="2493010" cy="520065"/>
            </a:xfrm>
            <a:custGeom>
              <a:avLst/>
              <a:gdLst/>
              <a:ahLst/>
              <a:cxnLst/>
              <a:rect l="l" t="t" r="r" b="b"/>
              <a:pathLst>
                <a:path w="2493010" h="520064">
                  <a:moveTo>
                    <a:pt x="2405844" y="0"/>
                  </a:moveTo>
                  <a:lnTo>
                    <a:pt x="86634" y="0"/>
                  </a:lnTo>
                  <a:lnTo>
                    <a:pt x="52912" y="6807"/>
                  </a:lnTo>
                  <a:lnTo>
                    <a:pt x="25374" y="25371"/>
                  </a:lnTo>
                  <a:lnTo>
                    <a:pt x="6808" y="52905"/>
                  </a:lnTo>
                  <a:lnTo>
                    <a:pt x="0" y="86622"/>
                  </a:lnTo>
                  <a:lnTo>
                    <a:pt x="0" y="433097"/>
                  </a:lnTo>
                  <a:lnTo>
                    <a:pt x="6808" y="466815"/>
                  </a:lnTo>
                  <a:lnTo>
                    <a:pt x="25374" y="494349"/>
                  </a:lnTo>
                  <a:lnTo>
                    <a:pt x="52912" y="512913"/>
                  </a:lnTo>
                  <a:lnTo>
                    <a:pt x="86634" y="519720"/>
                  </a:lnTo>
                  <a:lnTo>
                    <a:pt x="2405844" y="519720"/>
                  </a:lnTo>
                  <a:lnTo>
                    <a:pt x="2439566" y="512913"/>
                  </a:lnTo>
                  <a:lnTo>
                    <a:pt x="2467104" y="494349"/>
                  </a:lnTo>
                  <a:lnTo>
                    <a:pt x="2485671" y="466815"/>
                  </a:lnTo>
                  <a:lnTo>
                    <a:pt x="2492479" y="433097"/>
                  </a:lnTo>
                  <a:lnTo>
                    <a:pt x="2492479" y="86622"/>
                  </a:lnTo>
                  <a:lnTo>
                    <a:pt x="2485671" y="52905"/>
                  </a:lnTo>
                  <a:lnTo>
                    <a:pt x="2467104" y="25371"/>
                  </a:lnTo>
                  <a:lnTo>
                    <a:pt x="2439566" y="6807"/>
                  </a:lnTo>
                  <a:lnTo>
                    <a:pt x="2405844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65841" y="4704579"/>
              <a:ext cx="2493010" cy="520065"/>
            </a:xfrm>
            <a:custGeom>
              <a:avLst/>
              <a:gdLst/>
              <a:ahLst/>
              <a:cxnLst/>
              <a:rect l="l" t="t" r="r" b="b"/>
              <a:pathLst>
                <a:path w="2493010" h="520064">
                  <a:moveTo>
                    <a:pt x="0" y="86622"/>
                  </a:moveTo>
                  <a:lnTo>
                    <a:pt x="6808" y="52905"/>
                  </a:lnTo>
                  <a:lnTo>
                    <a:pt x="25374" y="25371"/>
                  </a:lnTo>
                  <a:lnTo>
                    <a:pt x="52912" y="6807"/>
                  </a:lnTo>
                  <a:lnTo>
                    <a:pt x="86634" y="0"/>
                  </a:lnTo>
                  <a:lnTo>
                    <a:pt x="2405845" y="0"/>
                  </a:lnTo>
                  <a:lnTo>
                    <a:pt x="2439567" y="6807"/>
                  </a:lnTo>
                  <a:lnTo>
                    <a:pt x="2467104" y="25371"/>
                  </a:lnTo>
                  <a:lnTo>
                    <a:pt x="2485671" y="52905"/>
                  </a:lnTo>
                  <a:lnTo>
                    <a:pt x="2492479" y="86622"/>
                  </a:lnTo>
                  <a:lnTo>
                    <a:pt x="2492479" y="433098"/>
                  </a:lnTo>
                  <a:lnTo>
                    <a:pt x="2485671" y="466815"/>
                  </a:lnTo>
                  <a:lnTo>
                    <a:pt x="2467104" y="494349"/>
                  </a:lnTo>
                  <a:lnTo>
                    <a:pt x="2439567" y="512914"/>
                  </a:lnTo>
                  <a:lnTo>
                    <a:pt x="2405845" y="519721"/>
                  </a:lnTo>
                  <a:lnTo>
                    <a:pt x="86634" y="519721"/>
                  </a:lnTo>
                  <a:lnTo>
                    <a:pt x="52912" y="512914"/>
                  </a:lnTo>
                  <a:lnTo>
                    <a:pt x="25374" y="494349"/>
                  </a:lnTo>
                  <a:lnTo>
                    <a:pt x="6808" y="466815"/>
                  </a:lnTo>
                  <a:lnTo>
                    <a:pt x="0" y="433098"/>
                  </a:lnTo>
                  <a:lnTo>
                    <a:pt x="0" y="86622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857225" y="4831612"/>
            <a:ext cx="15081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Ex</a:t>
            </a:r>
            <a:r>
              <a:rPr sz="1500" spc="15" dirty="0">
                <a:solidFill>
                  <a:srgbClr val="FA923F"/>
                </a:solidFill>
                <a:latin typeface="Verdana"/>
                <a:cs typeface="Verdana"/>
              </a:rPr>
              <a:t>a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m</a:t>
            </a:r>
            <a:r>
              <a:rPr sz="1500" spc="-15" dirty="0">
                <a:solidFill>
                  <a:srgbClr val="FA923F"/>
                </a:solidFill>
                <a:latin typeface="Verdana"/>
                <a:cs typeface="Verdana"/>
              </a:rPr>
              <a:t>p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l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e</a:t>
            </a:r>
            <a:r>
              <a:rPr sz="1500" spc="-335" dirty="0">
                <a:solidFill>
                  <a:srgbClr val="FA923F"/>
                </a:solidFill>
                <a:latin typeface="Verdana"/>
                <a:cs typeface="Verdana"/>
              </a:rPr>
              <a:t>:</a:t>
            </a:r>
            <a:r>
              <a:rPr sz="1500" spc="-114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80" dirty="0">
                <a:solidFill>
                  <a:srgbClr val="FA923F"/>
                </a:solidFill>
                <a:latin typeface="Verdana"/>
                <a:cs typeface="Verdana"/>
              </a:rPr>
              <a:t>“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n</a:t>
            </a:r>
            <a:r>
              <a:rPr sz="1500" spc="-35" dirty="0">
                <a:solidFill>
                  <a:srgbClr val="FA923F"/>
                </a:solidFill>
                <a:latin typeface="Verdana"/>
                <a:cs typeface="Verdana"/>
              </a:rPr>
              <a:t>o</a:t>
            </a:r>
            <a:r>
              <a:rPr sz="1500" spc="-15" dirty="0">
                <a:solidFill>
                  <a:srgbClr val="FA923F"/>
                </a:solidFill>
                <a:latin typeface="Verdana"/>
                <a:cs typeface="Verdana"/>
              </a:rPr>
              <a:t>d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e</a:t>
            </a:r>
            <a:r>
              <a:rPr sz="1500" spc="-90" dirty="0">
                <a:solidFill>
                  <a:srgbClr val="FA923F"/>
                </a:solidFill>
                <a:latin typeface="Verdana"/>
                <a:cs typeface="Verdana"/>
              </a:rPr>
              <a:t>”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810102" y="4692303"/>
            <a:ext cx="2517140" cy="544830"/>
            <a:chOff x="6810102" y="4692303"/>
            <a:chExt cx="2517140" cy="544830"/>
          </a:xfrm>
        </p:grpSpPr>
        <p:sp>
          <p:nvSpPr>
            <p:cNvPr id="22" name="object 22"/>
            <p:cNvSpPr/>
            <p:nvPr/>
          </p:nvSpPr>
          <p:spPr>
            <a:xfrm>
              <a:off x="6822378" y="4704579"/>
              <a:ext cx="2493010" cy="520065"/>
            </a:xfrm>
            <a:custGeom>
              <a:avLst/>
              <a:gdLst/>
              <a:ahLst/>
              <a:cxnLst/>
              <a:rect l="l" t="t" r="r" b="b"/>
              <a:pathLst>
                <a:path w="2493009" h="520064">
                  <a:moveTo>
                    <a:pt x="2405844" y="0"/>
                  </a:moveTo>
                  <a:lnTo>
                    <a:pt x="86634" y="0"/>
                  </a:lnTo>
                  <a:lnTo>
                    <a:pt x="52912" y="6807"/>
                  </a:lnTo>
                  <a:lnTo>
                    <a:pt x="25374" y="25371"/>
                  </a:lnTo>
                  <a:lnTo>
                    <a:pt x="6808" y="52905"/>
                  </a:lnTo>
                  <a:lnTo>
                    <a:pt x="0" y="86622"/>
                  </a:lnTo>
                  <a:lnTo>
                    <a:pt x="0" y="433097"/>
                  </a:lnTo>
                  <a:lnTo>
                    <a:pt x="6808" y="466815"/>
                  </a:lnTo>
                  <a:lnTo>
                    <a:pt x="25374" y="494349"/>
                  </a:lnTo>
                  <a:lnTo>
                    <a:pt x="52912" y="512913"/>
                  </a:lnTo>
                  <a:lnTo>
                    <a:pt x="86634" y="519720"/>
                  </a:lnTo>
                  <a:lnTo>
                    <a:pt x="2405844" y="519720"/>
                  </a:lnTo>
                  <a:lnTo>
                    <a:pt x="2439566" y="512913"/>
                  </a:lnTo>
                  <a:lnTo>
                    <a:pt x="2467104" y="494349"/>
                  </a:lnTo>
                  <a:lnTo>
                    <a:pt x="2485671" y="466815"/>
                  </a:lnTo>
                  <a:lnTo>
                    <a:pt x="2492479" y="433097"/>
                  </a:lnTo>
                  <a:lnTo>
                    <a:pt x="2492479" y="86622"/>
                  </a:lnTo>
                  <a:lnTo>
                    <a:pt x="2485671" y="52905"/>
                  </a:lnTo>
                  <a:lnTo>
                    <a:pt x="2467104" y="25371"/>
                  </a:lnTo>
                  <a:lnTo>
                    <a:pt x="2439566" y="6807"/>
                  </a:lnTo>
                  <a:lnTo>
                    <a:pt x="2405844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22378" y="4704579"/>
              <a:ext cx="2493010" cy="520065"/>
            </a:xfrm>
            <a:custGeom>
              <a:avLst/>
              <a:gdLst/>
              <a:ahLst/>
              <a:cxnLst/>
              <a:rect l="l" t="t" r="r" b="b"/>
              <a:pathLst>
                <a:path w="2493009" h="520064">
                  <a:moveTo>
                    <a:pt x="0" y="86622"/>
                  </a:moveTo>
                  <a:lnTo>
                    <a:pt x="6808" y="52905"/>
                  </a:lnTo>
                  <a:lnTo>
                    <a:pt x="25374" y="25371"/>
                  </a:lnTo>
                  <a:lnTo>
                    <a:pt x="52912" y="6807"/>
                  </a:lnTo>
                  <a:lnTo>
                    <a:pt x="86634" y="0"/>
                  </a:lnTo>
                  <a:lnTo>
                    <a:pt x="2405845" y="0"/>
                  </a:lnTo>
                  <a:lnTo>
                    <a:pt x="2439567" y="6807"/>
                  </a:lnTo>
                  <a:lnTo>
                    <a:pt x="2467104" y="25371"/>
                  </a:lnTo>
                  <a:lnTo>
                    <a:pt x="2485671" y="52905"/>
                  </a:lnTo>
                  <a:lnTo>
                    <a:pt x="2492479" y="86622"/>
                  </a:lnTo>
                  <a:lnTo>
                    <a:pt x="2492479" y="433098"/>
                  </a:lnTo>
                  <a:lnTo>
                    <a:pt x="2485671" y="466815"/>
                  </a:lnTo>
                  <a:lnTo>
                    <a:pt x="2467104" y="494349"/>
                  </a:lnTo>
                  <a:lnTo>
                    <a:pt x="2439567" y="512914"/>
                  </a:lnTo>
                  <a:lnTo>
                    <a:pt x="2405845" y="519721"/>
                  </a:lnTo>
                  <a:lnTo>
                    <a:pt x="86634" y="519721"/>
                  </a:lnTo>
                  <a:lnTo>
                    <a:pt x="52912" y="512914"/>
                  </a:lnTo>
                  <a:lnTo>
                    <a:pt x="25374" y="494349"/>
                  </a:lnTo>
                  <a:lnTo>
                    <a:pt x="6808" y="466815"/>
                  </a:lnTo>
                  <a:lnTo>
                    <a:pt x="0" y="433098"/>
                  </a:lnTo>
                  <a:lnTo>
                    <a:pt x="0" y="86622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421540" y="4831612"/>
            <a:ext cx="12928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Ex</a:t>
            </a:r>
            <a:r>
              <a:rPr sz="1500" spc="15" dirty="0">
                <a:solidFill>
                  <a:srgbClr val="521751"/>
                </a:solidFill>
                <a:latin typeface="Verdana"/>
                <a:cs typeface="Verdana"/>
              </a:rPr>
              <a:t>a</a:t>
            </a:r>
            <a:r>
              <a:rPr sz="1500" spc="-100" dirty="0">
                <a:solidFill>
                  <a:srgbClr val="521751"/>
                </a:solidFill>
                <a:latin typeface="Verdana"/>
                <a:cs typeface="Verdana"/>
              </a:rPr>
              <a:t>m</a:t>
            </a:r>
            <a:r>
              <a:rPr sz="1500" spc="-15" dirty="0">
                <a:solidFill>
                  <a:srgbClr val="521751"/>
                </a:solidFill>
                <a:latin typeface="Verdana"/>
                <a:cs typeface="Verdana"/>
              </a:rPr>
              <a:t>p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l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r>
              <a:rPr sz="1500" spc="-335" dirty="0">
                <a:solidFill>
                  <a:srgbClr val="521751"/>
                </a:solidFill>
                <a:latin typeface="Verdana"/>
                <a:cs typeface="Verdana"/>
              </a:rPr>
              <a:t>:</a:t>
            </a:r>
            <a:r>
              <a:rPr sz="1500" spc="-114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80" dirty="0">
                <a:solidFill>
                  <a:srgbClr val="521751"/>
                </a:solidFill>
                <a:latin typeface="Verdana"/>
                <a:cs typeface="Verdana"/>
              </a:rPr>
              <a:t>“</a:t>
            </a:r>
            <a:r>
              <a:rPr sz="1500" spc="-35" dirty="0">
                <a:solidFill>
                  <a:srgbClr val="521751"/>
                </a:solidFill>
                <a:latin typeface="Verdana"/>
                <a:cs typeface="Verdana"/>
              </a:rPr>
              <a:t>14</a:t>
            </a:r>
            <a:r>
              <a:rPr sz="1500" spc="-90" dirty="0">
                <a:solidFill>
                  <a:srgbClr val="521751"/>
                </a:solidFill>
                <a:latin typeface="Verdana"/>
                <a:cs typeface="Verdana"/>
              </a:rPr>
              <a:t>”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562969" y="3016158"/>
            <a:ext cx="1908810" cy="506095"/>
          </a:xfrm>
          <a:custGeom>
            <a:avLst/>
            <a:gdLst/>
            <a:ahLst/>
            <a:cxnLst/>
            <a:rect l="l" t="t" r="r" b="b"/>
            <a:pathLst>
              <a:path w="1908810" h="506095">
                <a:moveTo>
                  <a:pt x="32741" y="407565"/>
                </a:moveTo>
                <a:lnTo>
                  <a:pt x="0" y="407565"/>
                </a:lnTo>
                <a:lnTo>
                  <a:pt x="49112" y="505778"/>
                </a:lnTo>
                <a:lnTo>
                  <a:pt x="90039" y="423934"/>
                </a:lnTo>
                <a:lnTo>
                  <a:pt x="32741" y="423934"/>
                </a:lnTo>
                <a:lnTo>
                  <a:pt x="32741" y="407565"/>
                </a:lnTo>
                <a:close/>
              </a:path>
              <a:path w="1908810" h="506095">
                <a:moveTo>
                  <a:pt x="1875638" y="236520"/>
                </a:moveTo>
                <a:lnTo>
                  <a:pt x="32741" y="236520"/>
                </a:lnTo>
                <a:lnTo>
                  <a:pt x="32741" y="423934"/>
                </a:lnTo>
                <a:lnTo>
                  <a:pt x="65483" y="423934"/>
                </a:lnTo>
                <a:lnTo>
                  <a:pt x="65483" y="269259"/>
                </a:lnTo>
                <a:lnTo>
                  <a:pt x="49112" y="269259"/>
                </a:lnTo>
                <a:lnTo>
                  <a:pt x="65483" y="252890"/>
                </a:lnTo>
                <a:lnTo>
                  <a:pt x="1875638" y="252890"/>
                </a:lnTo>
                <a:lnTo>
                  <a:pt x="1875638" y="236520"/>
                </a:lnTo>
                <a:close/>
              </a:path>
              <a:path w="1908810" h="506095">
                <a:moveTo>
                  <a:pt x="98225" y="407565"/>
                </a:moveTo>
                <a:lnTo>
                  <a:pt x="65483" y="407565"/>
                </a:lnTo>
                <a:lnTo>
                  <a:pt x="65483" y="423934"/>
                </a:lnTo>
                <a:lnTo>
                  <a:pt x="90039" y="423934"/>
                </a:lnTo>
                <a:lnTo>
                  <a:pt x="98225" y="407565"/>
                </a:lnTo>
                <a:close/>
              </a:path>
              <a:path w="1908810" h="506095">
                <a:moveTo>
                  <a:pt x="65483" y="252890"/>
                </a:moveTo>
                <a:lnTo>
                  <a:pt x="49112" y="269259"/>
                </a:lnTo>
                <a:lnTo>
                  <a:pt x="65483" y="269259"/>
                </a:lnTo>
                <a:lnTo>
                  <a:pt x="65483" y="252890"/>
                </a:lnTo>
                <a:close/>
              </a:path>
              <a:path w="1908810" h="506095">
                <a:moveTo>
                  <a:pt x="1908380" y="236520"/>
                </a:moveTo>
                <a:lnTo>
                  <a:pt x="1892009" y="236520"/>
                </a:lnTo>
                <a:lnTo>
                  <a:pt x="1875638" y="252890"/>
                </a:lnTo>
                <a:lnTo>
                  <a:pt x="65483" y="252890"/>
                </a:lnTo>
                <a:lnTo>
                  <a:pt x="65483" y="269259"/>
                </a:lnTo>
                <a:lnTo>
                  <a:pt x="1908380" y="269259"/>
                </a:lnTo>
                <a:lnTo>
                  <a:pt x="1908380" y="236520"/>
                </a:lnTo>
                <a:close/>
              </a:path>
              <a:path w="1908810" h="506095">
                <a:moveTo>
                  <a:pt x="1908380" y="0"/>
                </a:moveTo>
                <a:lnTo>
                  <a:pt x="1875638" y="0"/>
                </a:lnTo>
                <a:lnTo>
                  <a:pt x="1875638" y="252890"/>
                </a:lnTo>
                <a:lnTo>
                  <a:pt x="1892009" y="236520"/>
                </a:lnTo>
                <a:lnTo>
                  <a:pt x="1908380" y="236520"/>
                </a:lnTo>
                <a:lnTo>
                  <a:pt x="1908380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64016" y="3016158"/>
            <a:ext cx="2054225" cy="506095"/>
          </a:xfrm>
          <a:custGeom>
            <a:avLst/>
            <a:gdLst/>
            <a:ahLst/>
            <a:cxnLst/>
            <a:rect l="l" t="t" r="r" b="b"/>
            <a:pathLst>
              <a:path w="2054225" h="506095">
                <a:moveTo>
                  <a:pt x="1988231" y="407565"/>
                </a:moveTo>
                <a:lnTo>
                  <a:pt x="1955490" y="407565"/>
                </a:lnTo>
                <a:lnTo>
                  <a:pt x="2004603" y="505778"/>
                </a:lnTo>
                <a:lnTo>
                  <a:pt x="2045531" y="423934"/>
                </a:lnTo>
                <a:lnTo>
                  <a:pt x="1988231" y="423934"/>
                </a:lnTo>
                <a:lnTo>
                  <a:pt x="1988231" y="407565"/>
                </a:lnTo>
                <a:close/>
              </a:path>
              <a:path w="2054225" h="506095">
                <a:moveTo>
                  <a:pt x="1988231" y="252888"/>
                </a:moveTo>
                <a:lnTo>
                  <a:pt x="1988231" y="423934"/>
                </a:lnTo>
                <a:lnTo>
                  <a:pt x="2020973" y="423934"/>
                </a:lnTo>
                <a:lnTo>
                  <a:pt x="2020973" y="269257"/>
                </a:lnTo>
                <a:lnTo>
                  <a:pt x="2004603" y="269257"/>
                </a:lnTo>
                <a:lnTo>
                  <a:pt x="1988231" y="252888"/>
                </a:lnTo>
                <a:close/>
              </a:path>
              <a:path w="2054225" h="506095">
                <a:moveTo>
                  <a:pt x="2053716" y="407565"/>
                </a:moveTo>
                <a:lnTo>
                  <a:pt x="2020973" y="407565"/>
                </a:lnTo>
                <a:lnTo>
                  <a:pt x="2020973" y="423934"/>
                </a:lnTo>
                <a:lnTo>
                  <a:pt x="2045531" y="423934"/>
                </a:lnTo>
                <a:lnTo>
                  <a:pt x="2053716" y="407565"/>
                </a:lnTo>
                <a:close/>
              </a:path>
              <a:path w="2054225" h="506095">
                <a:moveTo>
                  <a:pt x="32741" y="0"/>
                </a:moveTo>
                <a:lnTo>
                  <a:pt x="0" y="0"/>
                </a:lnTo>
                <a:lnTo>
                  <a:pt x="0" y="269257"/>
                </a:lnTo>
                <a:lnTo>
                  <a:pt x="1988231" y="269257"/>
                </a:lnTo>
                <a:lnTo>
                  <a:pt x="1988231" y="252888"/>
                </a:lnTo>
                <a:lnTo>
                  <a:pt x="32741" y="252888"/>
                </a:lnTo>
                <a:lnTo>
                  <a:pt x="16370" y="236520"/>
                </a:lnTo>
                <a:lnTo>
                  <a:pt x="32741" y="236520"/>
                </a:lnTo>
                <a:lnTo>
                  <a:pt x="32741" y="0"/>
                </a:lnTo>
                <a:close/>
              </a:path>
              <a:path w="2054225" h="506095">
                <a:moveTo>
                  <a:pt x="2020973" y="236520"/>
                </a:moveTo>
                <a:lnTo>
                  <a:pt x="32741" y="236520"/>
                </a:lnTo>
                <a:lnTo>
                  <a:pt x="32741" y="252888"/>
                </a:lnTo>
                <a:lnTo>
                  <a:pt x="1988231" y="252888"/>
                </a:lnTo>
                <a:lnTo>
                  <a:pt x="2004603" y="269257"/>
                </a:lnTo>
                <a:lnTo>
                  <a:pt x="2020973" y="269257"/>
                </a:lnTo>
                <a:lnTo>
                  <a:pt x="2020973" y="236520"/>
                </a:lnTo>
                <a:close/>
              </a:path>
              <a:path w="2054225" h="506095">
                <a:moveTo>
                  <a:pt x="32741" y="236520"/>
                </a:moveTo>
                <a:lnTo>
                  <a:pt x="16370" y="236520"/>
                </a:lnTo>
                <a:lnTo>
                  <a:pt x="32741" y="252888"/>
                </a:lnTo>
                <a:lnTo>
                  <a:pt x="32741" y="236520"/>
                </a:lnTo>
                <a:close/>
              </a:path>
            </a:pathLst>
          </a:custGeom>
          <a:solidFill>
            <a:srgbClr val="CA41C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7169" y="1089819"/>
            <a:ext cx="8402320" cy="617220"/>
          </a:xfrm>
          <a:custGeom>
            <a:avLst/>
            <a:gdLst/>
            <a:ahLst/>
            <a:cxnLst/>
            <a:rect l="l" t="t" r="r" b="b"/>
            <a:pathLst>
              <a:path w="8402320" h="617219">
                <a:moveTo>
                  <a:pt x="8401928" y="0"/>
                </a:moveTo>
                <a:lnTo>
                  <a:pt x="135081" y="0"/>
                </a:lnTo>
                <a:lnTo>
                  <a:pt x="82501" y="8080"/>
                </a:lnTo>
                <a:lnTo>
                  <a:pt x="39564" y="30116"/>
                </a:lnTo>
                <a:lnTo>
                  <a:pt x="10615" y="62801"/>
                </a:lnTo>
                <a:lnTo>
                  <a:pt x="0" y="102825"/>
                </a:lnTo>
                <a:lnTo>
                  <a:pt x="0" y="514118"/>
                </a:lnTo>
                <a:lnTo>
                  <a:pt x="10615" y="554144"/>
                </a:lnTo>
                <a:lnTo>
                  <a:pt x="39564" y="586828"/>
                </a:lnTo>
                <a:lnTo>
                  <a:pt x="82501" y="608865"/>
                </a:lnTo>
                <a:lnTo>
                  <a:pt x="135081" y="616945"/>
                </a:lnTo>
                <a:lnTo>
                  <a:pt x="8401928" y="616945"/>
                </a:lnTo>
                <a:lnTo>
                  <a:pt x="840192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9157" y="1181647"/>
            <a:ext cx="4198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Sharing</a:t>
            </a:r>
            <a:r>
              <a:rPr spc="-95" dirty="0"/>
              <a:t> </a:t>
            </a:r>
            <a:r>
              <a:rPr spc="-25" dirty="0"/>
              <a:t>Images</a:t>
            </a:r>
            <a:r>
              <a:rPr spc="-85" dirty="0"/>
              <a:t> </a:t>
            </a:r>
            <a:r>
              <a:rPr spc="-45" dirty="0"/>
              <a:t>&amp;</a:t>
            </a:r>
            <a:r>
              <a:rPr spc="-90" dirty="0"/>
              <a:t> </a:t>
            </a:r>
            <a:r>
              <a:rPr spc="-5" dirty="0"/>
              <a:t>Containers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195796" y="2112151"/>
            <a:ext cx="4289425" cy="852805"/>
            <a:chOff x="3195796" y="2112151"/>
            <a:chExt cx="4289425" cy="852805"/>
          </a:xfrm>
        </p:grpSpPr>
        <p:sp>
          <p:nvSpPr>
            <p:cNvPr id="5" name="object 5"/>
            <p:cNvSpPr/>
            <p:nvPr/>
          </p:nvSpPr>
          <p:spPr>
            <a:xfrm>
              <a:off x="3208178" y="2124534"/>
              <a:ext cx="4264660" cy="828040"/>
            </a:xfrm>
            <a:custGeom>
              <a:avLst/>
              <a:gdLst/>
              <a:ahLst/>
              <a:cxnLst/>
              <a:rect l="l" t="t" r="r" b="b"/>
              <a:pathLst>
                <a:path w="4264659" h="828039">
                  <a:moveTo>
                    <a:pt x="4126384" y="0"/>
                  </a:moveTo>
                  <a:lnTo>
                    <a:pt x="137956" y="0"/>
                  </a:lnTo>
                  <a:lnTo>
                    <a:pt x="94351" y="7032"/>
                  </a:lnTo>
                  <a:lnTo>
                    <a:pt x="56481" y="26614"/>
                  </a:lnTo>
                  <a:lnTo>
                    <a:pt x="26617" y="56474"/>
                  </a:lnTo>
                  <a:lnTo>
                    <a:pt x="7033" y="94340"/>
                  </a:lnTo>
                  <a:lnTo>
                    <a:pt x="0" y="137939"/>
                  </a:lnTo>
                  <a:lnTo>
                    <a:pt x="0" y="689672"/>
                  </a:lnTo>
                  <a:lnTo>
                    <a:pt x="7033" y="733271"/>
                  </a:lnTo>
                  <a:lnTo>
                    <a:pt x="26617" y="771137"/>
                  </a:lnTo>
                  <a:lnTo>
                    <a:pt x="56481" y="800997"/>
                  </a:lnTo>
                  <a:lnTo>
                    <a:pt x="94351" y="820579"/>
                  </a:lnTo>
                  <a:lnTo>
                    <a:pt x="137956" y="827612"/>
                  </a:lnTo>
                  <a:lnTo>
                    <a:pt x="4126384" y="827612"/>
                  </a:lnTo>
                  <a:lnTo>
                    <a:pt x="4169989" y="820579"/>
                  </a:lnTo>
                  <a:lnTo>
                    <a:pt x="4207860" y="800997"/>
                  </a:lnTo>
                  <a:lnTo>
                    <a:pt x="4237724" y="771137"/>
                  </a:lnTo>
                  <a:lnTo>
                    <a:pt x="4257309" y="733271"/>
                  </a:lnTo>
                  <a:lnTo>
                    <a:pt x="4264342" y="689672"/>
                  </a:lnTo>
                  <a:lnTo>
                    <a:pt x="4264342" y="137939"/>
                  </a:lnTo>
                  <a:lnTo>
                    <a:pt x="4257309" y="94340"/>
                  </a:lnTo>
                  <a:lnTo>
                    <a:pt x="4237724" y="56474"/>
                  </a:lnTo>
                  <a:lnTo>
                    <a:pt x="4207860" y="26614"/>
                  </a:lnTo>
                  <a:lnTo>
                    <a:pt x="4169989" y="7032"/>
                  </a:lnTo>
                  <a:lnTo>
                    <a:pt x="4126384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8178" y="2124534"/>
              <a:ext cx="4264660" cy="828040"/>
            </a:xfrm>
            <a:custGeom>
              <a:avLst/>
              <a:gdLst/>
              <a:ahLst/>
              <a:cxnLst/>
              <a:rect l="l" t="t" r="r" b="b"/>
              <a:pathLst>
                <a:path w="4264659" h="828039">
                  <a:moveTo>
                    <a:pt x="0" y="137939"/>
                  </a:moveTo>
                  <a:lnTo>
                    <a:pt x="7033" y="94339"/>
                  </a:lnTo>
                  <a:lnTo>
                    <a:pt x="26617" y="56474"/>
                  </a:lnTo>
                  <a:lnTo>
                    <a:pt x="56481" y="26614"/>
                  </a:lnTo>
                  <a:lnTo>
                    <a:pt x="94351" y="7032"/>
                  </a:lnTo>
                  <a:lnTo>
                    <a:pt x="137956" y="0"/>
                  </a:lnTo>
                  <a:lnTo>
                    <a:pt x="4126385" y="0"/>
                  </a:lnTo>
                  <a:lnTo>
                    <a:pt x="4169990" y="7032"/>
                  </a:lnTo>
                  <a:lnTo>
                    <a:pt x="4207861" y="26614"/>
                  </a:lnTo>
                  <a:lnTo>
                    <a:pt x="4237724" y="56474"/>
                  </a:lnTo>
                  <a:lnTo>
                    <a:pt x="4257309" y="94339"/>
                  </a:lnTo>
                  <a:lnTo>
                    <a:pt x="4264342" y="137939"/>
                  </a:lnTo>
                  <a:lnTo>
                    <a:pt x="4264342" y="689671"/>
                  </a:lnTo>
                  <a:lnTo>
                    <a:pt x="4257309" y="733271"/>
                  </a:lnTo>
                  <a:lnTo>
                    <a:pt x="4237724" y="771136"/>
                  </a:lnTo>
                  <a:lnTo>
                    <a:pt x="4207861" y="800996"/>
                  </a:lnTo>
                  <a:lnTo>
                    <a:pt x="4169990" y="820578"/>
                  </a:lnTo>
                  <a:lnTo>
                    <a:pt x="4126385" y="827611"/>
                  </a:lnTo>
                  <a:lnTo>
                    <a:pt x="137956" y="827611"/>
                  </a:lnTo>
                  <a:lnTo>
                    <a:pt x="94351" y="820578"/>
                  </a:lnTo>
                  <a:lnTo>
                    <a:pt x="56481" y="800996"/>
                  </a:lnTo>
                  <a:lnTo>
                    <a:pt x="26617" y="771136"/>
                  </a:lnTo>
                  <a:lnTo>
                    <a:pt x="7033" y="733271"/>
                  </a:lnTo>
                  <a:lnTo>
                    <a:pt x="0" y="689671"/>
                  </a:lnTo>
                  <a:lnTo>
                    <a:pt x="0" y="137939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89994" y="2289580"/>
            <a:ext cx="369760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5925" marR="5080" indent="-403860">
              <a:lnSpc>
                <a:spcPct val="100000"/>
              </a:lnSpc>
              <a:spcBef>
                <a:spcPts val="100"/>
              </a:spcBef>
            </a:pPr>
            <a:r>
              <a:rPr sz="1500" spc="-55" dirty="0">
                <a:solidFill>
                  <a:srgbClr val="4F4F4F"/>
                </a:solidFill>
                <a:latin typeface="Verdana"/>
                <a:cs typeface="Verdana"/>
              </a:rPr>
              <a:t>E</a:t>
            </a:r>
            <a:r>
              <a:rPr sz="1500" spc="-60" dirty="0">
                <a:solidFill>
                  <a:srgbClr val="4F4F4F"/>
                </a:solidFill>
                <a:latin typeface="Verdana"/>
                <a:cs typeface="Verdana"/>
              </a:rPr>
              <a:t>ve</a:t>
            </a:r>
            <a:r>
              <a:rPr sz="1500" spc="-85" dirty="0">
                <a:solidFill>
                  <a:srgbClr val="4F4F4F"/>
                </a:solidFill>
                <a:latin typeface="Verdana"/>
                <a:cs typeface="Verdana"/>
              </a:rPr>
              <a:t>r</a:t>
            </a:r>
            <a:r>
              <a:rPr sz="1500" spc="-75" dirty="0">
                <a:solidFill>
                  <a:srgbClr val="4F4F4F"/>
                </a:solidFill>
                <a:latin typeface="Verdana"/>
                <a:cs typeface="Verdana"/>
              </a:rPr>
              <a:t>y</a:t>
            </a:r>
            <a:r>
              <a:rPr sz="1500" spc="-35" dirty="0">
                <a:solidFill>
                  <a:srgbClr val="4F4F4F"/>
                </a:solidFill>
                <a:latin typeface="Verdana"/>
                <a:cs typeface="Verdana"/>
              </a:rPr>
              <a:t>o</a:t>
            </a:r>
            <a:r>
              <a:rPr sz="1500" spc="-50" dirty="0">
                <a:solidFill>
                  <a:srgbClr val="4F4F4F"/>
                </a:solidFill>
                <a:latin typeface="Verdana"/>
                <a:cs typeface="Verdana"/>
              </a:rPr>
              <a:t>n</a:t>
            </a:r>
            <a:r>
              <a:rPr sz="1500" spc="-80" dirty="0">
                <a:solidFill>
                  <a:srgbClr val="4F4F4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500" spc="114" dirty="0">
                <a:solidFill>
                  <a:srgbClr val="4F4F4F"/>
                </a:solidFill>
                <a:latin typeface="Verdana"/>
                <a:cs typeface="Verdana"/>
              </a:rPr>
              <a:t>w</a:t>
            </a:r>
            <a:r>
              <a:rPr sz="1500" spc="-50" dirty="0">
                <a:solidFill>
                  <a:srgbClr val="4F4F4F"/>
                </a:solidFill>
                <a:latin typeface="Verdana"/>
                <a:cs typeface="Verdana"/>
              </a:rPr>
              <a:t>h</a:t>
            </a:r>
            <a:r>
              <a:rPr sz="1500" spc="-55" dirty="0">
                <a:solidFill>
                  <a:srgbClr val="4F4F4F"/>
                </a:solidFill>
                <a:latin typeface="Verdana"/>
                <a:cs typeface="Verdana"/>
              </a:rPr>
              <a:t>o</a:t>
            </a:r>
            <a:r>
              <a:rPr sz="1500" spc="-100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500" b="1" spc="15" dirty="0">
                <a:solidFill>
                  <a:srgbClr val="4F4F4F"/>
                </a:solidFill>
                <a:latin typeface="Tahoma"/>
                <a:cs typeface="Tahoma"/>
              </a:rPr>
              <a:t>h</a:t>
            </a:r>
            <a:r>
              <a:rPr sz="1500" b="1" spc="10" dirty="0">
                <a:solidFill>
                  <a:srgbClr val="4F4F4F"/>
                </a:solidFill>
                <a:latin typeface="Tahoma"/>
                <a:cs typeface="Tahoma"/>
              </a:rPr>
              <a:t>a</a:t>
            </a:r>
            <a:r>
              <a:rPr sz="1500" b="1" spc="-25" dirty="0">
                <a:solidFill>
                  <a:srgbClr val="4F4F4F"/>
                </a:solidFill>
                <a:latin typeface="Tahoma"/>
                <a:cs typeface="Tahoma"/>
              </a:rPr>
              <a:t>s</a:t>
            </a:r>
            <a:r>
              <a:rPr sz="1500" b="1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b="1" spc="55" dirty="0">
                <a:solidFill>
                  <a:srgbClr val="4F4F4F"/>
                </a:solidFill>
                <a:latin typeface="Tahoma"/>
                <a:cs typeface="Tahoma"/>
              </a:rPr>
              <a:t>a</a:t>
            </a:r>
            <a:r>
              <a:rPr sz="1500" b="1" spc="-60" dirty="0">
                <a:solidFill>
                  <a:srgbClr val="4F4F4F"/>
                </a:solidFill>
                <a:latin typeface="Tahoma"/>
                <a:cs typeface="Tahoma"/>
              </a:rPr>
              <a:t>n</a:t>
            </a:r>
            <a:r>
              <a:rPr sz="1500" b="1" spc="1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b="1" spc="-60" dirty="0">
                <a:solidFill>
                  <a:srgbClr val="4F4F4F"/>
                </a:solidFill>
                <a:latin typeface="Tahoma"/>
                <a:cs typeface="Tahoma"/>
              </a:rPr>
              <a:t>i</a:t>
            </a:r>
            <a:r>
              <a:rPr sz="1500" b="1" spc="-50" dirty="0">
                <a:solidFill>
                  <a:srgbClr val="4F4F4F"/>
                </a:solidFill>
                <a:latin typeface="Tahoma"/>
                <a:cs typeface="Tahoma"/>
              </a:rPr>
              <a:t>m</a:t>
            </a:r>
            <a:r>
              <a:rPr sz="1500" b="1" spc="55" dirty="0">
                <a:solidFill>
                  <a:srgbClr val="4F4F4F"/>
                </a:solidFill>
                <a:latin typeface="Tahoma"/>
                <a:cs typeface="Tahoma"/>
              </a:rPr>
              <a:t>a</a:t>
            </a:r>
            <a:r>
              <a:rPr sz="1500" b="1" spc="20" dirty="0">
                <a:solidFill>
                  <a:srgbClr val="4F4F4F"/>
                </a:solidFill>
                <a:latin typeface="Tahoma"/>
                <a:cs typeface="Tahoma"/>
              </a:rPr>
              <a:t>g</a:t>
            </a:r>
            <a:r>
              <a:rPr sz="1500" b="1" spc="-45" dirty="0">
                <a:solidFill>
                  <a:srgbClr val="4F4F4F"/>
                </a:solidFill>
                <a:latin typeface="Tahoma"/>
                <a:cs typeface="Tahoma"/>
              </a:rPr>
              <a:t>e</a:t>
            </a:r>
            <a:r>
              <a:rPr sz="1500" spc="-200" dirty="0">
                <a:solidFill>
                  <a:srgbClr val="4F4F4F"/>
                </a:solidFill>
                <a:latin typeface="Verdana"/>
                <a:cs typeface="Verdana"/>
              </a:rPr>
              <a:t>,</a:t>
            </a:r>
            <a:r>
              <a:rPr sz="1500" spc="-114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4F4F4F"/>
                </a:solidFill>
                <a:latin typeface="Tahoma"/>
                <a:cs typeface="Tahoma"/>
              </a:rPr>
              <a:t>ca</a:t>
            </a:r>
            <a:r>
              <a:rPr sz="1500" b="1" spc="-25" dirty="0">
                <a:solidFill>
                  <a:srgbClr val="4F4F4F"/>
                </a:solidFill>
                <a:latin typeface="Tahoma"/>
                <a:cs typeface="Tahoma"/>
              </a:rPr>
              <a:t>n</a:t>
            </a:r>
            <a:r>
              <a:rPr sz="1500" b="1" spc="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b="1" spc="-30" dirty="0">
                <a:solidFill>
                  <a:srgbClr val="4F4F4F"/>
                </a:solidFill>
                <a:latin typeface="Tahoma"/>
                <a:cs typeface="Tahoma"/>
              </a:rPr>
              <a:t>c</a:t>
            </a:r>
            <a:r>
              <a:rPr sz="1500" b="1" spc="-35" dirty="0">
                <a:solidFill>
                  <a:srgbClr val="4F4F4F"/>
                </a:solidFill>
                <a:latin typeface="Tahoma"/>
                <a:cs typeface="Tahoma"/>
              </a:rPr>
              <a:t>r</a:t>
            </a:r>
            <a:r>
              <a:rPr sz="1500" b="1" spc="-45" dirty="0">
                <a:solidFill>
                  <a:srgbClr val="4F4F4F"/>
                </a:solidFill>
                <a:latin typeface="Tahoma"/>
                <a:cs typeface="Tahoma"/>
              </a:rPr>
              <a:t>e</a:t>
            </a:r>
            <a:r>
              <a:rPr sz="1500" b="1" spc="10" dirty="0">
                <a:solidFill>
                  <a:srgbClr val="4F4F4F"/>
                </a:solidFill>
                <a:latin typeface="Tahoma"/>
                <a:cs typeface="Tahoma"/>
              </a:rPr>
              <a:t>at</a:t>
            </a:r>
            <a:r>
              <a:rPr sz="1500" b="1" spc="-50" dirty="0">
                <a:solidFill>
                  <a:srgbClr val="4F4F4F"/>
                </a:solidFill>
                <a:latin typeface="Tahoma"/>
                <a:cs typeface="Tahoma"/>
              </a:rPr>
              <a:t>e  </a:t>
            </a:r>
            <a:r>
              <a:rPr sz="1500" b="1" spc="-15" dirty="0">
                <a:solidFill>
                  <a:srgbClr val="4F4F4F"/>
                </a:solidFill>
                <a:latin typeface="Tahoma"/>
                <a:cs typeface="Tahoma"/>
              </a:rPr>
              <a:t>co</a:t>
            </a:r>
            <a:r>
              <a:rPr sz="1500" b="1" spc="-30" dirty="0">
                <a:solidFill>
                  <a:srgbClr val="4F4F4F"/>
                </a:solidFill>
                <a:latin typeface="Tahoma"/>
                <a:cs typeface="Tahoma"/>
              </a:rPr>
              <a:t>n</a:t>
            </a:r>
            <a:r>
              <a:rPr sz="1500" b="1" spc="-35" dirty="0">
                <a:solidFill>
                  <a:srgbClr val="4F4F4F"/>
                </a:solidFill>
                <a:latin typeface="Tahoma"/>
                <a:cs typeface="Tahoma"/>
              </a:rPr>
              <a:t>t</a:t>
            </a:r>
            <a:r>
              <a:rPr sz="1500" b="1" dirty="0">
                <a:solidFill>
                  <a:srgbClr val="4F4F4F"/>
                </a:solidFill>
                <a:latin typeface="Tahoma"/>
                <a:cs typeface="Tahoma"/>
              </a:rPr>
              <a:t>a</a:t>
            </a:r>
            <a:r>
              <a:rPr sz="1500" b="1" spc="-10" dirty="0">
                <a:solidFill>
                  <a:srgbClr val="4F4F4F"/>
                </a:solidFill>
                <a:latin typeface="Tahoma"/>
                <a:cs typeface="Tahoma"/>
              </a:rPr>
              <a:t>i</a:t>
            </a:r>
            <a:r>
              <a:rPr sz="1500" b="1" spc="-30" dirty="0">
                <a:solidFill>
                  <a:srgbClr val="4F4F4F"/>
                </a:solidFill>
                <a:latin typeface="Tahoma"/>
                <a:cs typeface="Tahoma"/>
              </a:rPr>
              <a:t>n</a:t>
            </a:r>
            <a:r>
              <a:rPr sz="1500" b="1" spc="-45" dirty="0">
                <a:solidFill>
                  <a:srgbClr val="4F4F4F"/>
                </a:solidFill>
                <a:latin typeface="Tahoma"/>
                <a:cs typeface="Tahoma"/>
              </a:rPr>
              <a:t>e</a:t>
            </a:r>
            <a:r>
              <a:rPr sz="1500" b="1" spc="-55" dirty="0">
                <a:solidFill>
                  <a:srgbClr val="4F4F4F"/>
                </a:solidFill>
                <a:latin typeface="Tahoma"/>
                <a:cs typeface="Tahoma"/>
              </a:rPr>
              <a:t>r</a:t>
            </a:r>
            <a:r>
              <a:rPr sz="1500" b="1" spc="-25" dirty="0">
                <a:solidFill>
                  <a:srgbClr val="4F4F4F"/>
                </a:solidFill>
                <a:latin typeface="Tahoma"/>
                <a:cs typeface="Tahoma"/>
              </a:rPr>
              <a:t>s</a:t>
            </a:r>
            <a:r>
              <a:rPr sz="1500" b="1" spc="-1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4F4F4F"/>
                </a:solidFill>
                <a:latin typeface="Verdana"/>
                <a:cs typeface="Verdana"/>
              </a:rPr>
              <a:t>bas</a:t>
            </a:r>
            <a:r>
              <a:rPr sz="1500" spc="-60" dirty="0">
                <a:solidFill>
                  <a:srgbClr val="4F4F4F"/>
                </a:solidFill>
                <a:latin typeface="Verdana"/>
                <a:cs typeface="Verdana"/>
              </a:rPr>
              <a:t>e</a:t>
            </a:r>
            <a:r>
              <a:rPr sz="1500" spc="-35" dirty="0">
                <a:solidFill>
                  <a:srgbClr val="4F4F4F"/>
                </a:solidFill>
                <a:latin typeface="Verdana"/>
                <a:cs typeface="Verdana"/>
              </a:rPr>
              <a:t>d</a:t>
            </a:r>
            <a:r>
              <a:rPr sz="1500" spc="-100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4F4F4F"/>
                </a:solidFill>
                <a:latin typeface="Verdana"/>
                <a:cs typeface="Verdana"/>
              </a:rPr>
              <a:t>o</a:t>
            </a:r>
            <a:r>
              <a:rPr sz="1500" spc="-75" dirty="0">
                <a:solidFill>
                  <a:srgbClr val="4F4F4F"/>
                </a:solidFill>
                <a:latin typeface="Verdana"/>
                <a:cs typeface="Verdana"/>
              </a:rPr>
              <a:t>n</a:t>
            </a:r>
            <a:r>
              <a:rPr sz="1500" spc="-95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4F4F4F"/>
                </a:solidFill>
                <a:latin typeface="Verdana"/>
                <a:cs typeface="Verdana"/>
              </a:rPr>
              <a:t>t</a:t>
            </a:r>
            <a:r>
              <a:rPr sz="1500" spc="-50" dirty="0">
                <a:solidFill>
                  <a:srgbClr val="4F4F4F"/>
                </a:solidFill>
                <a:latin typeface="Verdana"/>
                <a:cs typeface="Verdana"/>
              </a:rPr>
              <a:t>h</a:t>
            </a:r>
            <a:r>
              <a:rPr sz="1500" spc="-80" dirty="0">
                <a:solidFill>
                  <a:srgbClr val="4F4F4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4F4F4F"/>
                </a:solidFill>
                <a:latin typeface="Verdana"/>
                <a:cs typeface="Verdana"/>
              </a:rPr>
              <a:t>i</a:t>
            </a:r>
            <a:r>
              <a:rPr sz="1500" spc="-100" dirty="0">
                <a:solidFill>
                  <a:srgbClr val="4F4F4F"/>
                </a:solidFill>
                <a:latin typeface="Verdana"/>
                <a:cs typeface="Verdana"/>
              </a:rPr>
              <a:t>m</a:t>
            </a:r>
            <a:r>
              <a:rPr sz="1500" spc="5" dirty="0">
                <a:solidFill>
                  <a:srgbClr val="4F4F4F"/>
                </a:solidFill>
                <a:latin typeface="Verdana"/>
                <a:cs typeface="Verdana"/>
              </a:rPr>
              <a:t>a</a:t>
            </a:r>
            <a:r>
              <a:rPr sz="1500" spc="10" dirty="0">
                <a:solidFill>
                  <a:srgbClr val="4F4F4F"/>
                </a:solidFill>
                <a:latin typeface="Verdana"/>
                <a:cs typeface="Verdana"/>
              </a:rPr>
              <a:t>g</a:t>
            </a:r>
            <a:r>
              <a:rPr sz="1500" spc="-60" dirty="0">
                <a:solidFill>
                  <a:srgbClr val="4F4F4F"/>
                </a:solidFill>
                <a:latin typeface="Verdana"/>
                <a:cs typeface="Verdana"/>
              </a:rPr>
              <a:t>e</a:t>
            </a:r>
            <a:r>
              <a:rPr sz="1500" spc="-245" dirty="0">
                <a:solidFill>
                  <a:srgbClr val="4F4F4F"/>
                </a:solidFill>
                <a:latin typeface="Verdana"/>
                <a:cs typeface="Verdana"/>
              </a:rPr>
              <a:t>!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80268" y="3345711"/>
            <a:ext cx="3477260" cy="641985"/>
            <a:chOff x="880268" y="3345711"/>
            <a:chExt cx="3477260" cy="641985"/>
          </a:xfrm>
        </p:grpSpPr>
        <p:sp>
          <p:nvSpPr>
            <p:cNvPr id="9" name="object 9"/>
            <p:cNvSpPr/>
            <p:nvPr/>
          </p:nvSpPr>
          <p:spPr>
            <a:xfrm>
              <a:off x="892650" y="3358094"/>
              <a:ext cx="3452495" cy="617220"/>
            </a:xfrm>
            <a:custGeom>
              <a:avLst/>
              <a:gdLst/>
              <a:ahLst/>
              <a:cxnLst/>
              <a:rect l="l" t="t" r="r" b="b"/>
              <a:pathLst>
                <a:path w="3452495" h="617220">
                  <a:moveTo>
                    <a:pt x="3349494" y="0"/>
                  </a:moveTo>
                  <a:lnTo>
                    <a:pt x="102841" y="0"/>
                  </a:lnTo>
                  <a:lnTo>
                    <a:pt x="62810" y="8080"/>
                  </a:lnTo>
                  <a:lnTo>
                    <a:pt x="30121" y="30117"/>
                  </a:lnTo>
                  <a:lnTo>
                    <a:pt x="8081" y="62802"/>
                  </a:lnTo>
                  <a:lnTo>
                    <a:pt x="0" y="102828"/>
                  </a:lnTo>
                  <a:lnTo>
                    <a:pt x="0" y="514117"/>
                  </a:lnTo>
                  <a:lnTo>
                    <a:pt x="8081" y="554143"/>
                  </a:lnTo>
                  <a:lnTo>
                    <a:pt x="30121" y="586828"/>
                  </a:lnTo>
                  <a:lnTo>
                    <a:pt x="62810" y="608864"/>
                  </a:lnTo>
                  <a:lnTo>
                    <a:pt x="102841" y="616945"/>
                  </a:lnTo>
                  <a:lnTo>
                    <a:pt x="3349494" y="616945"/>
                  </a:lnTo>
                  <a:lnTo>
                    <a:pt x="3389525" y="608864"/>
                  </a:lnTo>
                  <a:lnTo>
                    <a:pt x="3422214" y="586828"/>
                  </a:lnTo>
                  <a:lnTo>
                    <a:pt x="3444254" y="554143"/>
                  </a:lnTo>
                  <a:lnTo>
                    <a:pt x="3452336" y="514117"/>
                  </a:lnTo>
                  <a:lnTo>
                    <a:pt x="3452336" y="102828"/>
                  </a:lnTo>
                  <a:lnTo>
                    <a:pt x="3444254" y="62802"/>
                  </a:lnTo>
                  <a:lnTo>
                    <a:pt x="3422214" y="30117"/>
                  </a:lnTo>
                  <a:lnTo>
                    <a:pt x="3389525" y="8080"/>
                  </a:lnTo>
                  <a:lnTo>
                    <a:pt x="3349494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92650" y="3358094"/>
              <a:ext cx="3452495" cy="617220"/>
            </a:xfrm>
            <a:custGeom>
              <a:avLst/>
              <a:gdLst/>
              <a:ahLst/>
              <a:cxnLst/>
              <a:rect l="l" t="t" r="r" b="b"/>
              <a:pathLst>
                <a:path w="3452495" h="617220">
                  <a:moveTo>
                    <a:pt x="0" y="102828"/>
                  </a:moveTo>
                  <a:lnTo>
                    <a:pt x="8081" y="62802"/>
                  </a:lnTo>
                  <a:lnTo>
                    <a:pt x="30121" y="30117"/>
                  </a:lnTo>
                  <a:lnTo>
                    <a:pt x="62810" y="8080"/>
                  </a:lnTo>
                  <a:lnTo>
                    <a:pt x="102841" y="0"/>
                  </a:lnTo>
                  <a:lnTo>
                    <a:pt x="3349494" y="0"/>
                  </a:lnTo>
                  <a:lnTo>
                    <a:pt x="3389525" y="8080"/>
                  </a:lnTo>
                  <a:lnTo>
                    <a:pt x="3422214" y="30117"/>
                  </a:lnTo>
                  <a:lnTo>
                    <a:pt x="3444254" y="62802"/>
                  </a:lnTo>
                  <a:lnTo>
                    <a:pt x="3452336" y="102828"/>
                  </a:lnTo>
                  <a:lnTo>
                    <a:pt x="3452336" y="514118"/>
                  </a:lnTo>
                  <a:lnTo>
                    <a:pt x="3444254" y="554143"/>
                  </a:lnTo>
                  <a:lnTo>
                    <a:pt x="3422214" y="586828"/>
                  </a:lnTo>
                  <a:lnTo>
                    <a:pt x="3389525" y="608865"/>
                  </a:lnTo>
                  <a:lnTo>
                    <a:pt x="3349494" y="616946"/>
                  </a:lnTo>
                  <a:lnTo>
                    <a:pt x="102841" y="616946"/>
                  </a:lnTo>
                  <a:lnTo>
                    <a:pt x="62810" y="608865"/>
                  </a:lnTo>
                  <a:lnTo>
                    <a:pt x="30121" y="586828"/>
                  </a:lnTo>
                  <a:lnTo>
                    <a:pt x="8081" y="554143"/>
                  </a:lnTo>
                  <a:lnTo>
                    <a:pt x="0" y="514118"/>
                  </a:lnTo>
                  <a:lnTo>
                    <a:pt x="0" y="102828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760278" y="3536212"/>
            <a:ext cx="171386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2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500" b="1" spc="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500" b="1" spc="-6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500" b="1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500" b="1" spc="-5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500" b="1" spc="-60" dirty="0">
                <a:solidFill>
                  <a:srgbClr val="FFFFFF"/>
                </a:solidFill>
                <a:latin typeface="Tahoma"/>
                <a:cs typeface="Tahoma"/>
              </a:rPr>
              <a:t>il</a:t>
            </a:r>
            <a:r>
              <a:rPr sz="1500" b="1" spc="-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323329" y="3345711"/>
            <a:ext cx="3477260" cy="641985"/>
            <a:chOff x="6323329" y="3345711"/>
            <a:chExt cx="3477260" cy="641985"/>
          </a:xfrm>
        </p:grpSpPr>
        <p:sp>
          <p:nvSpPr>
            <p:cNvPr id="13" name="object 13"/>
            <p:cNvSpPr/>
            <p:nvPr/>
          </p:nvSpPr>
          <p:spPr>
            <a:xfrm>
              <a:off x="6335712" y="3358094"/>
              <a:ext cx="3452495" cy="617220"/>
            </a:xfrm>
            <a:custGeom>
              <a:avLst/>
              <a:gdLst/>
              <a:ahLst/>
              <a:cxnLst/>
              <a:rect l="l" t="t" r="r" b="b"/>
              <a:pathLst>
                <a:path w="3452495" h="617220">
                  <a:moveTo>
                    <a:pt x="3349494" y="0"/>
                  </a:moveTo>
                  <a:lnTo>
                    <a:pt x="102840" y="0"/>
                  </a:lnTo>
                  <a:lnTo>
                    <a:pt x="62810" y="8080"/>
                  </a:lnTo>
                  <a:lnTo>
                    <a:pt x="30121" y="30117"/>
                  </a:lnTo>
                  <a:lnTo>
                    <a:pt x="8081" y="62802"/>
                  </a:lnTo>
                  <a:lnTo>
                    <a:pt x="0" y="102828"/>
                  </a:lnTo>
                  <a:lnTo>
                    <a:pt x="0" y="514117"/>
                  </a:lnTo>
                  <a:lnTo>
                    <a:pt x="8081" y="554143"/>
                  </a:lnTo>
                  <a:lnTo>
                    <a:pt x="30121" y="586828"/>
                  </a:lnTo>
                  <a:lnTo>
                    <a:pt x="62810" y="608864"/>
                  </a:lnTo>
                  <a:lnTo>
                    <a:pt x="102840" y="616945"/>
                  </a:lnTo>
                  <a:lnTo>
                    <a:pt x="3349494" y="616945"/>
                  </a:lnTo>
                  <a:lnTo>
                    <a:pt x="3389525" y="608864"/>
                  </a:lnTo>
                  <a:lnTo>
                    <a:pt x="3422214" y="586828"/>
                  </a:lnTo>
                  <a:lnTo>
                    <a:pt x="3444254" y="554143"/>
                  </a:lnTo>
                  <a:lnTo>
                    <a:pt x="3452336" y="514117"/>
                  </a:lnTo>
                  <a:lnTo>
                    <a:pt x="3452336" y="102828"/>
                  </a:lnTo>
                  <a:lnTo>
                    <a:pt x="3444254" y="62802"/>
                  </a:lnTo>
                  <a:lnTo>
                    <a:pt x="3422214" y="30117"/>
                  </a:lnTo>
                  <a:lnTo>
                    <a:pt x="3389525" y="8080"/>
                  </a:lnTo>
                  <a:lnTo>
                    <a:pt x="3349494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35712" y="3358094"/>
              <a:ext cx="3452495" cy="617220"/>
            </a:xfrm>
            <a:custGeom>
              <a:avLst/>
              <a:gdLst/>
              <a:ahLst/>
              <a:cxnLst/>
              <a:rect l="l" t="t" r="r" b="b"/>
              <a:pathLst>
                <a:path w="3452495" h="617220">
                  <a:moveTo>
                    <a:pt x="0" y="102828"/>
                  </a:moveTo>
                  <a:lnTo>
                    <a:pt x="8081" y="62802"/>
                  </a:lnTo>
                  <a:lnTo>
                    <a:pt x="30121" y="30117"/>
                  </a:lnTo>
                  <a:lnTo>
                    <a:pt x="62810" y="8080"/>
                  </a:lnTo>
                  <a:lnTo>
                    <a:pt x="102841" y="0"/>
                  </a:lnTo>
                  <a:lnTo>
                    <a:pt x="3349494" y="0"/>
                  </a:lnTo>
                  <a:lnTo>
                    <a:pt x="3389525" y="8080"/>
                  </a:lnTo>
                  <a:lnTo>
                    <a:pt x="3422214" y="30117"/>
                  </a:lnTo>
                  <a:lnTo>
                    <a:pt x="3444254" y="62802"/>
                  </a:lnTo>
                  <a:lnTo>
                    <a:pt x="3452336" y="102828"/>
                  </a:lnTo>
                  <a:lnTo>
                    <a:pt x="3452336" y="514118"/>
                  </a:lnTo>
                  <a:lnTo>
                    <a:pt x="3444254" y="554143"/>
                  </a:lnTo>
                  <a:lnTo>
                    <a:pt x="3422214" y="586828"/>
                  </a:lnTo>
                  <a:lnTo>
                    <a:pt x="3389525" y="608865"/>
                  </a:lnTo>
                  <a:lnTo>
                    <a:pt x="3349494" y="616946"/>
                  </a:lnTo>
                  <a:lnTo>
                    <a:pt x="102841" y="616946"/>
                  </a:lnTo>
                  <a:lnTo>
                    <a:pt x="62810" y="608865"/>
                  </a:lnTo>
                  <a:lnTo>
                    <a:pt x="30121" y="586828"/>
                  </a:lnTo>
                  <a:lnTo>
                    <a:pt x="8081" y="554143"/>
                  </a:lnTo>
                  <a:lnTo>
                    <a:pt x="0" y="514118"/>
                  </a:lnTo>
                  <a:lnTo>
                    <a:pt x="0" y="102828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139902" y="3536212"/>
            <a:ext cx="184086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500" b="1" spc="-60" dirty="0">
                <a:solidFill>
                  <a:srgbClr val="FFFFFF"/>
                </a:solidFill>
                <a:latin typeface="Tahoma"/>
                <a:cs typeface="Tahoma"/>
              </a:rPr>
              <a:t>il</a:t>
            </a:r>
            <a:r>
              <a:rPr sz="1500" b="1" spc="-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28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500" b="1" spc="-5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500" b="1" spc="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500" b="1" spc="2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500" b="1" spc="-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80374" y="4257237"/>
            <a:ext cx="3477260" cy="641985"/>
            <a:chOff x="880374" y="4257237"/>
            <a:chExt cx="3477260" cy="641985"/>
          </a:xfrm>
        </p:grpSpPr>
        <p:sp>
          <p:nvSpPr>
            <p:cNvPr id="17" name="object 17"/>
            <p:cNvSpPr/>
            <p:nvPr/>
          </p:nvSpPr>
          <p:spPr>
            <a:xfrm>
              <a:off x="892650" y="4269513"/>
              <a:ext cx="3452495" cy="617220"/>
            </a:xfrm>
            <a:custGeom>
              <a:avLst/>
              <a:gdLst/>
              <a:ahLst/>
              <a:cxnLst/>
              <a:rect l="l" t="t" r="r" b="b"/>
              <a:pathLst>
                <a:path w="3452495" h="617220">
                  <a:moveTo>
                    <a:pt x="3349494" y="0"/>
                  </a:moveTo>
                  <a:lnTo>
                    <a:pt x="102841" y="0"/>
                  </a:lnTo>
                  <a:lnTo>
                    <a:pt x="62810" y="8080"/>
                  </a:lnTo>
                  <a:lnTo>
                    <a:pt x="30121" y="30117"/>
                  </a:lnTo>
                  <a:lnTo>
                    <a:pt x="8081" y="62802"/>
                  </a:lnTo>
                  <a:lnTo>
                    <a:pt x="0" y="102828"/>
                  </a:lnTo>
                  <a:lnTo>
                    <a:pt x="0" y="514118"/>
                  </a:lnTo>
                  <a:lnTo>
                    <a:pt x="8081" y="554144"/>
                  </a:lnTo>
                  <a:lnTo>
                    <a:pt x="30121" y="586829"/>
                  </a:lnTo>
                  <a:lnTo>
                    <a:pt x="62810" y="608866"/>
                  </a:lnTo>
                  <a:lnTo>
                    <a:pt x="102841" y="616946"/>
                  </a:lnTo>
                  <a:lnTo>
                    <a:pt x="3349494" y="616946"/>
                  </a:lnTo>
                  <a:lnTo>
                    <a:pt x="3389525" y="608866"/>
                  </a:lnTo>
                  <a:lnTo>
                    <a:pt x="3422214" y="586829"/>
                  </a:lnTo>
                  <a:lnTo>
                    <a:pt x="3444254" y="554144"/>
                  </a:lnTo>
                  <a:lnTo>
                    <a:pt x="3452336" y="514118"/>
                  </a:lnTo>
                  <a:lnTo>
                    <a:pt x="3452336" y="102828"/>
                  </a:lnTo>
                  <a:lnTo>
                    <a:pt x="3444254" y="62802"/>
                  </a:lnTo>
                  <a:lnTo>
                    <a:pt x="3422214" y="30117"/>
                  </a:lnTo>
                  <a:lnTo>
                    <a:pt x="3389525" y="8080"/>
                  </a:lnTo>
                  <a:lnTo>
                    <a:pt x="3349494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2650" y="4269513"/>
              <a:ext cx="3452495" cy="617220"/>
            </a:xfrm>
            <a:custGeom>
              <a:avLst/>
              <a:gdLst/>
              <a:ahLst/>
              <a:cxnLst/>
              <a:rect l="l" t="t" r="r" b="b"/>
              <a:pathLst>
                <a:path w="3452495" h="617220">
                  <a:moveTo>
                    <a:pt x="0" y="102828"/>
                  </a:moveTo>
                  <a:lnTo>
                    <a:pt x="8081" y="62802"/>
                  </a:lnTo>
                  <a:lnTo>
                    <a:pt x="30121" y="30117"/>
                  </a:lnTo>
                  <a:lnTo>
                    <a:pt x="62810" y="8080"/>
                  </a:lnTo>
                  <a:lnTo>
                    <a:pt x="102841" y="0"/>
                  </a:lnTo>
                  <a:lnTo>
                    <a:pt x="3349494" y="0"/>
                  </a:lnTo>
                  <a:lnTo>
                    <a:pt x="3389525" y="8080"/>
                  </a:lnTo>
                  <a:lnTo>
                    <a:pt x="3422214" y="30117"/>
                  </a:lnTo>
                  <a:lnTo>
                    <a:pt x="3444254" y="62802"/>
                  </a:lnTo>
                  <a:lnTo>
                    <a:pt x="3452336" y="102828"/>
                  </a:lnTo>
                  <a:lnTo>
                    <a:pt x="3452336" y="514118"/>
                  </a:lnTo>
                  <a:lnTo>
                    <a:pt x="3444254" y="554143"/>
                  </a:lnTo>
                  <a:lnTo>
                    <a:pt x="3422214" y="586828"/>
                  </a:lnTo>
                  <a:lnTo>
                    <a:pt x="3389525" y="608865"/>
                  </a:lnTo>
                  <a:lnTo>
                    <a:pt x="3349494" y="616946"/>
                  </a:lnTo>
                  <a:lnTo>
                    <a:pt x="102841" y="616946"/>
                  </a:lnTo>
                  <a:lnTo>
                    <a:pt x="62810" y="608865"/>
                  </a:lnTo>
                  <a:lnTo>
                    <a:pt x="30121" y="586828"/>
                  </a:lnTo>
                  <a:lnTo>
                    <a:pt x="8081" y="554143"/>
                  </a:lnTo>
                  <a:lnTo>
                    <a:pt x="0" y="514118"/>
                  </a:lnTo>
                  <a:lnTo>
                    <a:pt x="0" y="102828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278695" y="4447564"/>
            <a:ext cx="26777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75" dirty="0">
                <a:solidFill>
                  <a:srgbClr val="521751"/>
                </a:solidFill>
                <a:latin typeface="Verdana"/>
                <a:cs typeface="Verdana"/>
              </a:rPr>
              <a:t>S</a:t>
            </a:r>
            <a:r>
              <a:rPr sz="1500" spc="-40" dirty="0">
                <a:solidFill>
                  <a:srgbClr val="521751"/>
                </a:solidFill>
                <a:latin typeface="Verdana"/>
                <a:cs typeface="Verdana"/>
              </a:rPr>
              <a:t>i</a:t>
            </a:r>
            <a:r>
              <a:rPr sz="1500" spc="-100" dirty="0">
                <a:solidFill>
                  <a:srgbClr val="521751"/>
                </a:solidFill>
                <a:latin typeface="Verdana"/>
                <a:cs typeface="Verdana"/>
              </a:rPr>
              <a:t>m</a:t>
            </a:r>
            <a:r>
              <a:rPr sz="1500" spc="-15" dirty="0">
                <a:solidFill>
                  <a:srgbClr val="521751"/>
                </a:solidFill>
                <a:latin typeface="Verdana"/>
                <a:cs typeface="Verdana"/>
              </a:rPr>
              <a:t>p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l</a:t>
            </a:r>
            <a:r>
              <a:rPr sz="1500" spc="-95" dirty="0">
                <a:solidFill>
                  <a:srgbClr val="521751"/>
                </a:solidFill>
                <a:latin typeface="Verdana"/>
                <a:cs typeface="Verdana"/>
              </a:rPr>
              <a:t>y</a:t>
            </a:r>
            <a:r>
              <a:rPr sz="1500" spc="-10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85" dirty="0">
                <a:solidFill>
                  <a:srgbClr val="521751"/>
                </a:solidFill>
                <a:latin typeface="Verdana"/>
                <a:cs typeface="Verdana"/>
              </a:rPr>
              <a:t>r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u</a:t>
            </a:r>
            <a:r>
              <a:rPr sz="1500" spc="-75" dirty="0">
                <a:solidFill>
                  <a:srgbClr val="521751"/>
                </a:solidFill>
                <a:latin typeface="Verdana"/>
                <a:cs typeface="Verdana"/>
              </a:rPr>
              <a:t>n</a:t>
            </a:r>
            <a:r>
              <a:rPr sz="1500" spc="-9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b="1" spc="20" dirty="0">
                <a:solidFill>
                  <a:srgbClr val="521751"/>
                </a:solidFill>
                <a:latin typeface="Courier New"/>
                <a:cs typeface="Courier New"/>
              </a:rPr>
              <a:t>docke</a:t>
            </a:r>
            <a:r>
              <a:rPr sz="1500" b="1" dirty="0">
                <a:solidFill>
                  <a:srgbClr val="521751"/>
                </a:solidFill>
                <a:latin typeface="Courier New"/>
                <a:cs typeface="Courier New"/>
              </a:rPr>
              <a:t>r</a:t>
            </a:r>
            <a:r>
              <a:rPr sz="1500" b="1" spc="45" dirty="0">
                <a:solidFill>
                  <a:srgbClr val="521751"/>
                </a:solidFill>
                <a:latin typeface="Courier New"/>
                <a:cs typeface="Courier New"/>
              </a:rPr>
              <a:t> </a:t>
            </a:r>
            <a:r>
              <a:rPr sz="1500" b="1" spc="20" dirty="0">
                <a:solidFill>
                  <a:srgbClr val="521751"/>
                </a:solidFill>
                <a:latin typeface="Courier New"/>
                <a:cs typeface="Courier New"/>
              </a:rPr>
              <a:t>buil</a:t>
            </a:r>
            <a:r>
              <a:rPr sz="1500" b="1" dirty="0">
                <a:solidFill>
                  <a:srgbClr val="521751"/>
                </a:solidFill>
                <a:latin typeface="Courier New"/>
                <a:cs typeface="Courier New"/>
              </a:rPr>
              <a:t>d</a:t>
            </a:r>
            <a:r>
              <a:rPr sz="1500" b="1" spc="45" dirty="0">
                <a:solidFill>
                  <a:srgbClr val="521751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521751"/>
                </a:solidFill>
                <a:latin typeface="Courier New"/>
                <a:cs typeface="Courier New"/>
              </a:rPr>
              <a:t>.</a:t>
            </a:r>
            <a:endParaRPr sz="1500">
              <a:latin typeface="Courier New"/>
              <a:cs typeface="Courier New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80374" y="4959135"/>
            <a:ext cx="3477260" cy="1075055"/>
            <a:chOff x="880374" y="4959135"/>
            <a:chExt cx="3477260" cy="1075055"/>
          </a:xfrm>
        </p:grpSpPr>
        <p:sp>
          <p:nvSpPr>
            <p:cNvPr id="21" name="object 21"/>
            <p:cNvSpPr/>
            <p:nvPr/>
          </p:nvSpPr>
          <p:spPr>
            <a:xfrm>
              <a:off x="892650" y="4971412"/>
              <a:ext cx="3452495" cy="1050290"/>
            </a:xfrm>
            <a:custGeom>
              <a:avLst/>
              <a:gdLst/>
              <a:ahLst/>
              <a:cxnLst/>
              <a:rect l="l" t="t" r="r" b="b"/>
              <a:pathLst>
                <a:path w="3452495" h="1050289">
                  <a:moveTo>
                    <a:pt x="3277272" y="0"/>
                  </a:moveTo>
                  <a:lnTo>
                    <a:pt x="175063" y="0"/>
                  </a:lnTo>
                  <a:lnTo>
                    <a:pt x="128524" y="6252"/>
                  </a:lnTo>
                  <a:lnTo>
                    <a:pt x="86705" y="23898"/>
                  </a:lnTo>
                  <a:lnTo>
                    <a:pt x="51274" y="51267"/>
                  </a:lnTo>
                  <a:lnTo>
                    <a:pt x="23901" y="86693"/>
                  </a:lnTo>
                  <a:lnTo>
                    <a:pt x="6253" y="128506"/>
                  </a:lnTo>
                  <a:lnTo>
                    <a:pt x="0" y="175039"/>
                  </a:lnTo>
                  <a:lnTo>
                    <a:pt x="0" y="875187"/>
                  </a:lnTo>
                  <a:lnTo>
                    <a:pt x="6253" y="921720"/>
                  </a:lnTo>
                  <a:lnTo>
                    <a:pt x="23901" y="963533"/>
                  </a:lnTo>
                  <a:lnTo>
                    <a:pt x="51274" y="998959"/>
                  </a:lnTo>
                  <a:lnTo>
                    <a:pt x="86705" y="1026329"/>
                  </a:lnTo>
                  <a:lnTo>
                    <a:pt x="128524" y="1043975"/>
                  </a:lnTo>
                  <a:lnTo>
                    <a:pt x="175063" y="1050227"/>
                  </a:lnTo>
                  <a:lnTo>
                    <a:pt x="3277272" y="1050227"/>
                  </a:lnTo>
                  <a:lnTo>
                    <a:pt x="3323811" y="1043975"/>
                  </a:lnTo>
                  <a:lnTo>
                    <a:pt x="3365630" y="1026329"/>
                  </a:lnTo>
                  <a:lnTo>
                    <a:pt x="3401061" y="998959"/>
                  </a:lnTo>
                  <a:lnTo>
                    <a:pt x="3428435" y="963533"/>
                  </a:lnTo>
                  <a:lnTo>
                    <a:pt x="3446083" y="921720"/>
                  </a:lnTo>
                  <a:lnTo>
                    <a:pt x="3452336" y="875187"/>
                  </a:lnTo>
                  <a:lnTo>
                    <a:pt x="3452336" y="175039"/>
                  </a:lnTo>
                  <a:lnTo>
                    <a:pt x="3446083" y="128506"/>
                  </a:lnTo>
                  <a:lnTo>
                    <a:pt x="3428435" y="86693"/>
                  </a:lnTo>
                  <a:lnTo>
                    <a:pt x="3401061" y="51267"/>
                  </a:lnTo>
                  <a:lnTo>
                    <a:pt x="3365630" y="23898"/>
                  </a:lnTo>
                  <a:lnTo>
                    <a:pt x="3323811" y="6252"/>
                  </a:lnTo>
                  <a:lnTo>
                    <a:pt x="3277272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92650" y="4971412"/>
              <a:ext cx="3452495" cy="1050290"/>
            </a:xfrm>
            <a:custGeom>
              <a:avLst/>
              <a:gdLst/>
              <a:ahLst/>
              <a:cxnLst/>
              <a:rect l="l" t="t" r="r" b="b"/>
              <a:pathLst>
                <a:path w="3452495" h="1050289">
                  <a:moveTo>
                    <a:pt x="0" y="175039"/>
                  </a:moveTo>
                  <a:lnTo>
                    <a:pt x="6253" y="128507"/>
                  </a:lnTo>
                  <a:lnTo>
                    <a:pt x="23901" y="86693"/>
                  </a:lnTo>
                  <a:lnTo>
                    <a:pt x="51274" y="51267"/>
                  </a:lnTo>
                  <a:lnTo>
                    <a:pt x="86705" y="23898"/>
                  </a:lnTo>
                  <a:lnTo>
                    <a:pt x="128524" y="6252"/>
                  </a:lnTo>
                  <a:lnTo>
                    <a:pt x="175063" y="0"/>
                  </a:lnTo>
                  <a:lnTo>
                    <a:pt x="3277272" y="0"/>
                  </a:lnTo>
                  <a:lnTo>
                    <a:pt x="3323811" y="6252"/>
                  </a:lnTo>
                  <a:lnTo>
                    <a:pt x="3365630" y="23898"/>
                  </a:lnTo>
                  <a:lnTo>
                    <a:pt x="3401061" y="51267"/>
                  </a:lnTo>
                  <a:lnTo>
                    <a:pt x="3428434" y="86693"/>
                  </a:lnTo>
                  <a:lnTo>
                    <a:pt x="3446082" y="128507"/>
                  </a:lnTo>
                  <a:lnTo>
                    <a:pt x="3452336" y="175039"/>
                  </a:lnTo>
                  <a:lnTo>
                    <a:pt x="3452336" y="875188"/>
                  </a:lnTo>
                  <a:lnTo>
                    <a:pt x="3446082" y="921720"/>
                  </a:lnTo>
                  <a:lnTo>
                    <a:pt x="3428434" y="963534"/>
                  </a:lnTo>
                  <a:lnTo>
                    <a:pt x="3401061" y="998960"/>
                  </a:lnTo>
                  <a:lnTo>
                    <a:pt x="3365630" y="1026329"/>
                  </a:lnTo>
                  <a:lnTo>
                    <a:pt x="3323811" y="1043975"/>
                  </a:lnTo>
                  <a:lnTo>
                    <a:pt x="3277272" y="1050227"/>
                  </a:lnTo>
                  <a:lnTo>
                    <a:pt x="175063" y="1050227"/>
                  </a:lnTo>
                  <a:lnTo>
                    <a:pt x="128524" y="1043975"/>
                  </a:lnTo>
                  <a:lnTo>
                    <a:pt x="86705" y="1026329"/>
                  </a:lnTo>
                  <a:lnTo>
                    <a:pt x="51274" y="998960"/>
                  </a:lnTo>
                  <a:lnTo>
                    <a:pt x="23901" y="963534"/>
                  </a:lnTo>
                  <a:lnTo>
                    <a:pt x="6253" y="921720"/>
                  </a:lnTo>
                  <a:lnTo>
                    <a:pt x="0" y="875188"/>
                  </a:lnTo>
                  <a:lnTo>
                    <a:pt x="0" y="175039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219350" y="5011444"/>
            <a:ext cx="2798445" cy="9645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065" marR="5080" indent="-2540" algn="ctr">
              <a:lnSpc>
                <a:spcPct val="103600"/>
              </a:lnSpc>
              <a:spcBef>
                <a:spcPts val="35"/>
              </a:spcBef>
            </a:pPr>
            <a:r>
              <a:rPr sz="1500" b="1" spc="-120" dirty="0">
                <a:solidFill>
                  <a:srgbClr val="521751"/>
                </a:solidFill>
                <a:latin typeface="Tahoma"/>
                <a:cs typeface="Tahoma"/>
              </a:rPr>
              <a:t>I</a:t>
            </a:r>
            <a:r>
              <a:rPr sz="1500" b="1" spc="-220" dirty="0">
                <a:solidFill>
                  <a:srgbClr val="521751"/>
                </a:solidFill>
                <a:latin typeface="Tahoma"/>
                <a:cs typeface="Tahoma"/>
              </a:rPr>
              <a:t>m</a:t>
            </a:r>
            <a:r>
              <a:rPr sz="1500" b="1" spc="10" dirty="0">
                <a:solidFill>
                  <a:srgbClr val="521751"/>
                </a:solidFill>
                <a:latin typeface="Tahoma"/>
                <a:cs typeface="Tahoma"/>
              </a:rPr>
              <a:t>p</a:t>
            </a:r>
            <a:r>
              <a:rPr sz="1500" b="1" spc="-20" dirty="0">
                <a:solidFill>
                  <a:srgbClr val="521751"/>
                </a:solidFill>
                <a:latin typeface="Tahoma"/>
                <a:cs typeface="Tahoma"/>
              </a:rPr>
              <a:t>o</a:t>
            </a:r>
            <a:r>
              <a:rPr sz="1500" b="1" spc="-55" dirty="0">
                <a:solidFill>
                  <a:srgbClr val="521751"/>
                </a:solidFill>
                <a:latin typeface="Tahoma"/>
                <a:cs typeface="Tahoma"/>
              </a:rPr>
              <a:t>r</a:t>
            </a:r>
            <a:r>
              <a:rPr sz="1500" b="1" spc="-35" dirty="0">
                <a:solidFill>
                  <a:srgbClr val="521751"/>
                </a:solidFill>
                <a:latin typeface="Tahoma"/>
                <a:cs typeface="Tahoma"/>
              </a:rPr>
              <a:t>t</a:t>
            </a:r>
            <a:r>
              <a:rPr sz="1500" b="1" spc="55" dirty="0">
                <a:solidFill>
                  <a:srgbClr val="521751"/>
                </a:solidFill>
                <a:latin typeface="Tahoma"/>
                <a:cs typeface="Tahoma"/>
              </a:rPr>
              <a:t>a</a:t>
            </a:r>
            <a:r>
              <a:rPr sz="1500" b="1" spc="-30" dirty="0">
                <a:solidFill>
                  <a:srgbClr val="521751"/>
                </a:solidFill>
                <a:latin typeface="Tahoma"/>
                <a:cs typeface="Tahoma"/>
              </a:rPr>
              <a:t>n</a:t>
            </a:r>
            <a:r>
              <a:rPr sz="1500" b="1" spc="-35" dirty="0">
                <a:solidFill>
                  <a:srgbClr val="521751"/>
                </a:solidFill>
                <a:latin typeface="Tahoma"/>
                <a:cs typeface="Tahoma"/>
              </a:rPr>
              <a:t>t</a:t>
            </a:r>
            <a:r>
              <a:rPr sz="1500" spc="-335" dirty="0">
                <a:solidFill>
                  <a:srgbClr val="521751"/>
                </a:solidFill>
                <a:latin typeface="Verdana"/>
                <a:cs typeface="Verdana"/>
              </a:rPr>
              <a:t>:</a:t>
            </a:r>
            <a:r>
              <a:rPr sz="1500" spc="-114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10" dirty="0">
                <a:solidFill>
                  <a:srgbClr val="521751"/>
                </a:solidFill>
                <a:latin typeface="Verdana"/>
                <a:cs typeface="Verdana"/>
              </a:rPr>
              <a:t>T</a:t>
            </a:r>
            <a:r>
              <a:rPr sz="1500" spc="-55" dirty="0">
                <a:solidFill>
                  <a:srgbClr val="521751"/>
                </a:solidFill>
                <a:latin typeface="Verdana"/>
                <a:cs typeface="Verdana"/>
              </a:rPr>
              <a:t>h</a:t>
            </a:r>
            <a:r>
              <a:rPr sz="1500" spc="-80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521751"/>
                </a:solidFill>
                <a:latin typeface="Verdana"/>
                <a:cs typeface="Verdana"/>
              </a:rPr>
              <a:t>Do</a:t>
            </a:r>
            <a:r>
              <a:rPr sz="1500" spc="-25" dirty="0">
                <a:solidFill>
                  <a:srgbClr val="521751"/>
                </a:solidFill>
                <a:latin typeface="Verdana"/>
                <a:cs typeface="Verdana"/>
              </a:rPr>
              <a:t>c</a:t>
            </a:r>
            <a:r>
              <a:rPr sz="1500" spc="-100" dirty="0">
                <a:solidFill>
                  <a:srgbClr val="521751"/>
                </a:solidFill>
                <a:latin typeface="Verdana"/>
                <a:cs typeface="Verdana"/>
              </a:rPr>
              <a:t>k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r>
              <a:rPr sz="1500" spc="-85" dirty="0">
                <a:solidFill>
                  <a:srgbClr val="521751"/>
                </a:solidFill>
                <a:latin typeface="Verdana"/>
                <a:cs typeface="Verdana"/>
              </a:rPr>
              <a:t>r</a:t>
            </a:r>
            <a:r>
              <a:rPr sz="1500" spc="-5" dirty="0">
                <a:solidFill>
                  <a:srgbClr val="521751"/>
                </a:solidFill>
                <a:latin typeface="Verdana"/>
                <a:cs typeface="Verdana"/>
              </a:rPr>
              <a:t>f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il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e  </a:t>
            </a:r>
            <a:r>
              <a:rPr sz="1500" spc="-35" dirty="0">
                <a:solidFill>
                  <a:srgbClr val="521751"/>
                </a:solidFill>
                <a:latin typeface="Verdana"/>
                <a:cs typeface="Verdana"/>
              </a:rPr>
              <a:t>i</a:t>
            </a:r>
            <a:r>
              <a:rPr sz="1500" spc="-70" dirty="0">
                <a:solidFill>
                  <a:srgbClr val="521751"/>
                </a:solidFill>
                <a:latin typeface="Verdana"/>
                <a:cs typeface="Verdana"/>
              </a:rPr>
              <a:t>n</a:t>
            </a:r>
            <a:r>
              <a:rPr sz="1500" spc="-25" dirty="0">
                <a:solidFill>
                  <a:srgbClr val="521751"/>
                </a:solidFill>
                <a:latin typeface="Verdana"/>
                <a:cs typeface="Verdana"/>
              </a:rPr>
              <a:t>s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t</a:t>
            </a:r>
            <a:r>
              <a:rPr sz="1500" spc="-85" dirty="0">
                <a:solidFill>
                  <a:srgbClr val="521751"/>
                </a:solidFill>
                <a:latin typeface="Verdana"/>
                <a:cs typeface="Verdana"/>
              </a:rPr>
              <a:t>r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u</a:t>
            </a:r>
            <a:r>
              <a:rPr sz="1500" spc="-20" dirty="0">
                <a:solidFill>
                  <a:srgbClr val="521751"/>
                </a:solidFill>
                <a:latin typeface="Verdana"/>
                <a:cs typeface="Verdana"/>
              </a:rPr>
              <a:t>c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t</a:t>
            </a:r>
            <a:r>
              <a:rPr sz="1500" spc="-30" dirty="0">
                <a:solidFill>
                  <a:srgbClr val="521751"/>
                </a:solidFill>
                <a:latin typeface="Verdana"/>
                <a:cs typeface="Verdana"/>
              </a:rPr>
              <a:t>i</a:t>
            </a:r>
            <a:r>
              <a:rPr sz="1500" spc="-55" dirty="0">
                <a:solidFill>
                  <a:srgbClr val="521751"/>
                </a:solidFill>
                <a:latin typeface="Verdana"/>
                <a:cs typeface="Verdana"/>
              </a:rPr>
              <a:t>on</a:t>
            </a:r>
            <a:r>
              <a:rPr sz="1500" spc="-40" dirty="0">
                <a:solidFill>
                  <a:srgbClr val="521751"/>
                </a:solidFill>
                <a:latin typeface="Verdana"/>
                <a:cs typeface="Verdana"/>
              </a:rPr>
              <a:t>s</a:t>
            </a:r>
            <a:r>
              <a:rPr sz="1500" spc="-10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b="1" spc="-75" dirty="0">
                <a:solidFill>
                  <a:srgbClr val="521751"/>
                </a:solidFill>
                <a:latin typeface="Tahoma"/>
                <a:cs typeface="Tahoma"/>
              </a:rPr>
              <a:t>m</a:t>
            </a:r>
            <a:r>
              <a:rPr sz="1500" b="1" spc="-30" dirty="0">
                <a:solidFill>
                  <a:srgbClr val="521751"/>
                </a:solidFill>
                <a:latin typeface="Tahoma"/>
                <a:cs typeface="Tahoma"/>
              </a:rPr>
              <a:t>i</a:t>
            </a:r>
            <a:r>
              <a:rPr sz="1500" b="1" spc="20" dirty="0">
                <a:solidFill>
                  <a:srgbClr val="521751"/>
                </a:solidFill>
                <a:latin typeface="Tahoma"/>
                <a:cs typeface="Tahoma"/>
              </a:rPr>
              <a:t>g</a:t>
            </a:r>
            <a:r>
              <a:rPr sz="1500" b="1" spc="-30" dirty="0">
                <a:solidFill>
                  <a:srgbClr val="521751"/>
                </a:solidFill>
                <a:latin typeface="Tahoma"/>
                <a:cs typeface="Tahoma"/>
              </a:rPr>
              <a:t>h</a:t>
            </a:r>
            <a:r>
              <a:rPr sz="1500" b="1" spc="-55" dirty="0">
                <a:solidFill>
                  <a:srgbClr val="521751"/>
                </a:solidFill>
                <a:latin typeface="Tahoma"/>
                <a:cs typeface="Tahoma"/>
              </a:rPr>
              <a:t>t</a:t>
            </a:r>
            <a:r>
              <a:rPr sz="1500" b="1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b="1" spc="-30" dirty="0">
                <a:solidFill>
                  <a:srgbClr val="521751"/>
                </a:solidFill>
                <a:latin typeface="Tahoma"/>
                <a:cs typeface="Tahoma"/>
              </a:rPr>
              <a:t>n</a:t>
            </a:r>
            <a:r>
              <a:rPr sz="1500" b="1" spc="-45" dirty="0">
                <a:solidFill>
                  <a:srgbClr val="521751"/>
                </a:solidFill>
                <a:latin typeface="Tahoma"/>
                <a:cs typeface="Tahoma"/>
              </a:rPr>
              <a:t>ee</a:t>
            </a:r>
            <a:r>
              <a:rPr sz="1500" b="1" spc="-10" dirty="0">
                <a:solidFill>
                  <a:srgbClr val="521751"/>
                </a:solidFill>
                <a:latin typeface="Tahoma"/>
                <a:cs typeface="Tahoma"/>
              </a:rPr>
              <a:t>d  </a:t>
            </a:r>
            <a:r>
              <a:rPr sz="1500" b="1" spc="-20" dirty="0">
                <a:solidFill>
                  <a:srgbClr val="521751"/>
                </a:solidFill>
                <a:latin typeface="Tahoma"/>
                <a:cs typeface="Tahoma"/>
              </a:rPr>
              <a:t>su</a:t>
            </a:r>
            <a:r>
              <a:rPr sz="1500" b="1" spc="-55" dirty="0">
                <a:solidFill>
                  <a:srgbClr val="521751"/>
                </a:solidFill>
                <a:latin typeface="Tahoma"/>
                <a:cs typeface="Tahoma"/>
              </a:rPr>
              <a:t>rr</a:t>
            </a:r>
            <a:r>
              <a:rPr sz="1500" b="1" spc="-20" dirty="0">
                <a:solidFill>
                  <a:srgbClr val="521751"/>
                </a:solidFill>
                <a:latin typeface="Tahoma"/>
                <a:cs typeface="Tahoma"/>
              </a:rPr>
              <a:t>o</a:t>
            </a:r>
            <a:r>
              <a:rPr sz="1500" b="1" spc="-40" dirty="0">
                <a:solidFill>
                  <a:srgbClr val="521751"/>
                </a:solidFill>
                <a:latin typeface="Tahoma"/>
                <a:cs typeface="Tahoma"/>
              </a:rPr>
              <a:t>u</a:t>
            </a:r>
            <a:r>
              <a:rPr sz="1500" b="1" spc="-30" dirty="0">
                <a:solidFill>
                  <a:srgbClr val="521751"/>
                </a:solidFill>
                <a:latin typeface="Tahoma"/>
                <a:cs typeface="Tahoma"/>
              </a:rPr>
              <a:t>n</a:t>
            </a:r>
            <a:r>
              <a:rPr sz="1500" b="1" spc="5" dirty="0">
                <a:solidFill>
                  <a:srgbClr val="521751"/>
                </a:solidFill>
                <a:latin typeface="Tahoma"/>
                <a:cs typeface="Tahoma"/>
              </a:rPr>
              <a:t>d</a:t>
            </a:r>
            <a:r>
              <a:rPr sz="1500" b="1" spc="-60" dirty="0">
                <a:solidFill>
                  <a:srgbClr val="521751"/>
                </a:solidFill>
                <a:latin typeface="Tahoma"/>
                <a:cs typeface="Tahoma"/>
              </a:rPr>
              <a:t>i</a:t>
            </a:r>
            <a:r>
              <a:rPr sz="1500" b="1" spc="-30" dirty="0">
                <a:solidFill>
                  <a:srgbClr val="521751"/>
                </a:solidFill>
                <a:latin typeface="Tahoma"/>
                <a:cs typeface="Tahoma"/>
              </a:rPr>
              <a:t>n</a:t>
            </a:r>
            <a:r>
              <a:rPr sz="1500" b="1" spc="-10" dirty="0">
                <a:solidFill>
                  <a:srgbClr val="521751"/>
                </a:solidFill>
                <a:latin typeface="Tahoma"/>
                <a:cs typeface="Tahoma"/>
              </a:rPr>
              <a:t>g</a:t>
            </a:r>
            <a:r>
              <a:rPr sz="1500" b="1" spc="1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521751"/>
                </a:solidFill>
                <a:latin typeface="Tahoma"/>
                <a:cs typeface="Tahoma"/>
              </a:rPr>
              <a:t>f</a:t>
            </a:r>
            <a:r>
              <a:rPr sz="1500" b="1" spc="-60" dirty="0">
                <a:solidFill>
                  <a:srgbClr val="521751"/>
                </a:solidFill>
                <a:latin typeface="Tahoma"/>
                <a:cs typeface="Tahoma"/>
              </a:rPr>
              <a:t>il</a:t>
            </a:r>
            <a:r>
              <a:rPr sz="1500" b="1" spc="-45" dirty="0">
                <a:solidFill>
                  <a:srgbClr val="521751"/>
                </a:solidFill>
                <a:latin typeface="Tahoma"/>
                <a:cs typeface="Tahoma"/>
              </a:rPr>
              <a:t>e</a:t>
            </a:r>
            <a:r>
              <a:rPr sz="1500" b="1" spc="-25" dirty="0">
                <a:solidFill>
                  <a:srgbClr val="521751"/>
                </a:solidFill>
                <a:latin typeface="Tahoma"/>
                <a:cs typeface="Tahoma"/>
              </a:rPr>
              <a:t>s</a:t>
            </a:r>
            <a:r>
              <a:rPr sz="1500" b="1" spc="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-254" dirty="0">
                <a:solidFill>
                  <a:srgbClr val="521751"/>
                </a:solidFill>
                <a:latin typeface="Verdana"/>
                <a:cs typeface="Verdana"/>
              </a:rPr>
              <a:t>/</a:t>
            </a:r>
            <a:r>
              <a:rPr sz="1500" spc="-11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521751"/>
                </a:solidFill>
                <a:latin typeface="Verdana"/>
                <a:cs typeface="Verdana"/>
              </a:rPr>
              <a:t>f</a:t>
            </a:r>
            <a:r>
              <a:rPr sz="1500" spc="-35" dirty="0">
                <a:solidFill>
                  <a:srgbClr val="521751"/>
                </a:solidFill>
                <a:latin typeface="Verdana"/>
                <a:cs typeface="Verdana"/>
              </a:rPr>
              <a:t>o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l</a:t>
            </a:r>
            <a:r>
              <a:rPr sz="1500" spc="-15" dirty="0">
                <a:solidFill>
                  <a:srgbClr val="521751"/>
                </a:solidFill>
                <a:latin typeface="Verdana"/>
                <a:cs typeface="Verdana"/>
              </a:rPr>
              <a:t>d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r>
              <a:rPr sz="1500" spc="-85" dirty="0">
                <a:solidFill>
                  <a:srgbClr val="521751"/>
                </a:solidFill>
                <a:latin typeface="Verdana"/>
                <a:cs typeface="Verdana"/>
              </a:rPr>
              <a:t>r</a:t>
            </a:r>
            <a:r>
              <a:rPr sz="1500" spc="-40" dirty="0">
                <a:solidFill>
                  <a:srgbClr val="521751"/>
                </a:solidFill>
                <a:latin typeface="Verdana"/>
                <a:cs typeface="Verdana"/>
              </a:rPr>
              <a:t>s</a:t>
            </a:r>
            <a:r>
              <a:rPr sz="1500" spc="-10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195" dirty="0">
                <a:solidFill>
                  <a:srgbClr val="521751"/>
                </a:solidFill>
                <a:latin typeface="Verdana"/>
                <a:cs typeface="Verdana"/>
              </a:rPr>
              <a:t>(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r>
              <a:rPr sz="1500" spc="-195" dirty="0">
                <a:solidFill>
                  <a:srgbClr val="521751"/>
                </a:solidFill>
                <a:latin typeface="Verdana"/>
                <a:cs typeface="Verdana"/>
              </a:rPr>
              <a:t>.</a:t>
            </a:r>
            <a:r>
              <a:rPr sz="1500" spc="-5" dirty="0">
                <a:solidFill>
                  <a:srgbClr val="521751"/>
                </a:solidFill>
                <a:latin typeface="Verdana"/>
                <a:cs typeface="Verdana"/>
              </a:rPr>
              <a:t>g</a:t>
            </a:r>
            <a:r>
              <a:rPr sz="1500" spc="-195" dirty="0">
                <a:solidFill>
                  <a:srgbClr val="521751"/>
                </a:solidFill>
                <a:latin typeface="Verdana"/>
                <a:cs typeface="Verdana"/>
              </a:rPr>
              <a:t>.  </a:t>
            </a:r>
            <a:r>
              <a:rPr sz="1500" spc="-30" dirty="0">
                <a:solidFill>
                  <a:srgbClr val="521751"/>
                </a:solidFill>
                <a:latin typeface="Verdana"/>
                <a:cs typeface="Verdana"/>
              </a:rPr>
              <a:t>so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u</a:t>
            </a:r>
            <a:r>
              <a:rPr sz="1500" spc="-85" dirty="0">
                <a:solidFill>
                  <a:srgbClr val="521751"/>
                </a:solidFill>
                <a:latin typeface="Verdana"/>
                <a:cs typeface="Verdana"/>
              </a:rPr>
              <a:t>r</a:t>
            </a:r>
            <a:r>
              <a:rPr sz="1500" spc="-20" dirty="0">
                <a:solidFill>
                  <a:srgbClr val="521751"/>
                </a:solidFill>
                <a:latin typeface="Verdana"/>
                <a:cs typeface="Verdana"/>
              </a:rPr>
              <a:t>c</a:t>
            </a:r>
            <a:r>
              <a:rPr sz="1500" spc="-80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521751"/>
                </a:solidFill>
                <a:latin typeface="Verdana"/>
                <a:cs typeface="Verdana"/>
              </a:rPr>
              <a:t>c</a:t>
            </a:r>
            <a:r>
              <a:rPr sz="1500" spc="-35" dirty="0">
                <a:solidFill>
                  <a:srgbClr val="521751"/>
                </a:solidFill>
                <a:latin typeface="Verdana"/>
                <a:cs typeface="Verdana"/>
              </a:rPr>
              <a:t>o</a:t>
            </a:r>
            <a:r>
              <a:rPr sz="1500" spc="-15" dirty="0">
                <a:solidFill>
                  <a:srgbClr val="521751"/>
                </a:solidFill>
                <a:latin typeface="Verdana"/>
                <a:cs typeface="Verdana"/>
              </a:rPr>
              <a:t>d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r>
              <a:rPr sz="1500" spc="-210" dirty="0">
                <a:solidFill>
                  <a:srgbClr val="521751"/>
                </a:solidFill>
                <a:latin typeface="Verdana"/>
                <a:cs typeface="Verdana"/>
              </a:rPr>
              <a:t>)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23435" y="4257237"/>
            <a:ext cx="3477260" cy="641985"/>
            <a:chOff x="6323435" y="4257237"/>
            <a:chExt cx="3477260" cy="641985"/>
          </a:xfrm>
        </p:grpSpPr>
        <p:sp>
          <p:nvSpPr>
            <p:cNvPr id="25" name="object 25"/>
            <p:cNvSpPr/>
            <p:nvPr/>
          </p:nvSpPr>
          <p:spPr>
            <a:xfrm>
              <a:off x="6335712" y="4269513"/>
              <a:ext cx="3452495" cy="617220"/>
            </a:xfrm>
            <a:custGeom>
              <a:avLst/>
              <a:gdLst/>
              <a:ahLst/>
              <a:cxnLst/>
              <a:rect l="l" t="t" r="r" b="b"/>
              <a:pathLst>
                <a:path w="3452495" h="617220">
                  <a:moveTo>
                    <a:pt x="3349494" y="0"/>
                  </a:moveTo>
                  <a:lnTo>
                    <a:pt x="102840" y="0"/>
                  </a:lnTo>
                  <a:lnTo>
                    <a:pt x="62810" y="8080"/>
                  </a:lnTo>
                  <a:lnTo>
                    <a:pt x="30121" y="30117"/>
                  </a:lnTo>
                  <a:lnTo>
                    <a:pt x="8081" y="62802"/>
                  </a:lnTo>
                  <a:lnTo>
                    <a:pt x="0" y="102828"/>
                  </a:lnTo>
                  <a:lnTo>
                    <a:pt x="0" y="514118"/>
                  </a:lnTo>
                  <a:lnTo>
                    <a:pt x="8081" y="554144"/>
                  </a:lnTo>
                  <a:lnTo>
                    <a:pt x="30121" y="586829"/>
                  </a:lnTo>
                  <a:lnTo>
                    <a:pt x="62810" y="608866"/>
                  </a:lnTo>
                  <a:lnTo>
                    <a:pt x="102840" y="616946"/>
                  </a:lnTo>
                  <a:lnTo>
                    <a:pt x="3349494" y="616946"/>
                  </a:lnTo>
                  <a:lnTo>
                    <a:pt x="3389525" y="608866"/>
                  </a:lnTo>
                  <a:lnTo>
                    <a:pt x="3422214" y="586829"/>
                  </a:lnTo>
                  <a:lnTo>
                    <a:pt x="3444254" y="554144"/>
                  </a:lnTo>
                  <a:lnTo>
                    <a:pt x="3452336" y="514118"/>
                  </a:lnTo>
                  <a:lnTo>
                    <a:pt x="3452336" y="102828"/>
                  </a:lnTo>
                  <a:lnTo>
                    <a:pt x="3444254" y="62802"/>
                  </a:lnTo>
                  <a:lnTo>
                    <a:pt x="3422214" y="30117"/>
                  </a:lnTo>
                  <a:lnTo>
                    <a:pt x="3389525" y="8080"/>
                  </a:lnTo>
                  <a:lnTo>
                    <a:pt x="3349494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35712" y="4269513"/>
              <a:ext cx="3452495" cy="617220"/>
            </a:xfrm>
            <a:custGeom>
              <a:avLst/>
              <a:gdLst/>
              <a:ahLst/>
              <a:cxnLst/>
              <a:rect l="l" t="t" r="r" b="b"/>
              <a:pathLst>
                <a:path w="3452495" h="617220">
                  <a:moveTo>
                    <a:pt x="0" y="102828"/>
                  </a:moveTo>
                  <a:lnTo>
                    <a:pt x="8081" y="62802"/>
                  </a:lnTo>
                  <a:lnTo>
                    <a:pt x="30121" y="30117"/>
                  </a:lnTo>
                  <a:lnTo>
                    <a:pt x="62810" y="8080"/>
                  </a:lnTo>
                  <a:lnTo>
                    <a:pt x="102841" y="0"/>
                  </a:lnTo>
                  <a:lnTo>
                    <a:pt x="3349494" y="0"/>
                  </a:lnTo>
                  <a:lnTo>
                    <a:pt x="3389525" y="8080"/>
                  </a:lnTo>
                  <a:lnTo>
                    <a:pt x="3422214" y="30117"/>
                  </a:lnTo>
                  <a:lnTo>
                    <a:pt x="3444254" y="62802"/>
                  </a:lnTo>
                  <a:lnTo>
                    <a:pt x="3452336" y="102828"/>
                  </a:lnTo>
                  <a:lnTo>
                    <a:pt x="3452336" y="514118"/>
                  </a:lnTo>
                  <a:lnTo>
                    <a:pt x="3444254" y="554143"/>
                  </a:lnTo>
                  <a:lnTo>
                    <a:pt x="3422214" y="586828"/>
                  </a:lnTo>
                  <a:lnTo>
                    <a:pt x="3389525" y="608865"/>
                  </a:lnTo>
                  <a:lnTo>
                    <a:pt x="3349494" y="616946"/>
                  </a:lnTo>
                  <a:lnTo>
                    <a:pt x="102841" y="616946"/>
                  </a:lnTo>
                  <a:lnTo>
                    <a:pt x="62810" y="608865"/>
                  </a:lnTo>
                  <a:lnTo>
                    <a:pt x="30121" y="586828"/>
                  </a:lnTo>
                  <a:lnTo>
                    <a:pt x="8081" y="554143"/>
                  </a:lnTo>
                  <a:lnTo>
                    <a:pt x="0" y="514118"/>
                  </a:lnTo>
                  <a:lnTo>
                    <a:pt x="0" y="102828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824759" y="4328691"/>
            <a:ext cx="24707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</a:pPr>
            <a:r>
              <a:rPr sz="1500" b="1" spc="20" dirty="0">
                <a:solidFill>
                  <a:srgbClr val="FA923F"/>
                </a:solidFill>
                <a:latin typeface="Tahoma"/>
                <a:cs typeface="Tahoma"/>
              </a:rPr>
              <a:t>D</a:t>
            </a:r>
            <a:r>
              <a:rPr sz="1500" b="1" spc="10" dirty="0">
                <a:solidFill>
                  <a:srgbClr val="FA923F"/>
                </a:solidFill>
                <a:latin typeface="Tahoma"/>
                <a:cs typeface="Tahoma"/>
              </a:rPr>
              <a:t>o</a:t>
            </a:r>
            <a:r>
              <a:rPr sz="1500" b="1" dirty="0">
                <a:solidFill>
                  <a:srgbClr val="FA923F"/>
                </a:solidFill>
                <a:latin typeface="Tahoma"/>
                <a:cs typeface="Tahoma"/>
              </a:rPr>
              <a:t>wn</a:t>
            </a:r>
            <a:r>
              <a:rPr sz="1500" b="1" spc="-60" dirty="0">
                <a:solidFill>
                  <a:srgbClr val="FA923F"/>
                </a:solidFill>
                <a:latin typeface="Tahoma"/>
                <a:cs typeface="Tahoma"/>
              </a:rPr>
              <a:t>l</a:t>
            </a:r>
            <a:r>
              <a:rPr sz="1500" b="1" spc="-15" dirty="0">
                <a:solidFill>
                  <a:srgbClr val="FA923F"/>
                </a:solidFill>
                <a:latin typeface="Tahoma"/>
                <a:cs typeface="Tahoma"/>
              </a:rPr>
              <a:t>o</a:t>
            </a:r>
            <a:r>
              <a:rPr sz="1500" b="1" spc="55" dirty="0">
                <a:solidFill>
                  <a:srgbClr val="FA923F"/>
                </a:solidFill>
                <a:latin typeface="Tahoma"/>
                <a:cs typeface="Tahoma"/>
              </a:rPr>
              <a:t>a</a:t>
            </a:r>
            <a:r>
              <a:rPr sz="1500" b="1" spc="-20" dirty="0">
                <a:solidFill>
                  <a:srgbClr val="FA923F"/>
                </a:solidFill>
                <a:latin typeface="Tahoma"/>
                <a:cs typeface="Tahoma"/>
              </a:rPr>
              <a:t>d</a:t>
            </a:r>
            <a:r>
              <a:rPr sz="1500" b="1" spc="-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FA923F"/>
                </a:solidFill>
                <a:latin typeface="Verdana"/>
                <a:cs typeface="Verdana"/>
              </a:rPr>
              <a:t>a</a:t>
            </a:r>
            <a:r>
              <a:rPr sz="1500" spc="-40" dirty="0">
                <a:solidFill>
                  <a:srgbClr val="FA923F"/>
                </a:solidFill>
                <a:latin typeface="Verdana"/>
                <a:cs typeface="Verdana"/>
              </a:rPr>
              <a:t>n</a:t>
            </a:r>
            <a:r>
              <a:rPr sz="1500" spc="-9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i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m</a:t>
            </a:r>
            <a:r>
              <a:rPr sz="1500" spc="5" dirty="0">
                <a:solidFill>
                  <a:srgbClr val="FA923F"/>
                </a:solidFill>
                <a:latin typeface="Verdana"/>
                <a:cs typeface="Verdana"/>
              </a:rPr>
              <a:t>a</a:t>
            </a:r>
            <a:r>
              <a:rPr sz="1500" spc="10" dirty="0">
                <a:solidFill>
                  <a:srgbClr val="FA923F"/>
                </a:solidFill>
                <a:latin typeface="Verdana"/>
                <a:cs typeface="Verdana"/>
              </a:rPr>
              <a:t>g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e</a:t>
            </a:r>
            <a:r>
              <a:rPr sz="1500" spc="-200" dirty="0">
                <a:solidFill>
                  <a:srgbClr val="FA923F"/>
                </a:solidFill>
                <a:latin typeface="Verdana"/>
                <a:cs typeface="Verdana"/>
              </a:rPr>
              <a:t>,</a:t>
            </a:r>
            <a:r>
              <a:rPr sz="1500" spc="-114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b="1" spc="-45" dirty="0">
                <a:solidFill>
                  <a:srgbClr val="FA923F"/>
                </a:solidFill>
                <a:latin typeface="Tahoma"/>
                <a:cs typeface="Tahoma"/>
              </a:rPr>
              <a:t>r</a:t>
            </a:r>
            <a:r>
              <a:rPr sz="1500" b="1" spc="-50" dirty="0">
                <a:solidFill>
                  <a:srgbClr val="FA923F"/>
                </a:solidFill>
                <a:latin typeface="Tahoma"/>
                <a:cs typeface="Tahoma"/>
              </a:rPr>
              <a:t>u</a:t>
            </a:r>
            <a:r>
              <a:rPr sz="1500" b="1" spc="-60" dirty="0">
                <a:solidFill>
                  <a:srgbClr val="FA923F"/>
                </a:solidFill>
                <a:latin typeface="Tahoma"/>
                <a:cs typeface="Tahoma"/>
              </a:rPr>
              <a:t>n</a:t>
            </a:r>
            <a:r>
              <a:rPr sz="1500" b="1" spc="1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spc="20" dirty="0">
                <a:solidFill>
                  <a:srgbClr val="FA923F"/>
                </a:solidFill>
                <a:latin typeface="Tahoma"/>
                <a:cs typeface="Tahoma"/>
              </a:rPr>
              <a:t>a  </a:t>
            </a:r>
            <a:r>
              <a:rPr sz="1500" b="1" spc="-15" dirty="0">
                <a:solidFill>
                  <a:srgbClr val="FA923F"/>
                </a:solidFill>
                <a:latin typeface="Tahoma"/>
                <a:cs typeface="Tahoma"/>
              </a:rPr>
              <a:t>co</a:t>
            </a:r>
            <a:r>
              <a:rPr sz="1500" b="1" spc="-30" dirty="0">
                <a:solidFill>
                  <a:srgbClr val="FA923F"/>
                </a:solidFill>
                <a:latin typeface="Tahoma"/>
                <a:cs typeface="Tahoma"/>
              </a:rPr>
              <a:t>n</a:t>
            </a:r>
            <a:r>
              <a:rPr sz="1500" b="1" spc="-35" dirty="0">
                <a:solidFill>
                  <a:srgbClr val="FA923F"/>
                </a:solidFill>
                <a:latin typeface="Tahoma"/>
                <a:cs typeface="Tahoma"/>
              </a:rPr>
              <a:t>t</a:t>
            </a:r>
            <a:r>
              <a:rPr sz="1500" b="1" dirty="0">
                <a:solidFill>
                  <a:srgbClr val="FA923F"/>
                </a:solidFill>
                <a:latin typeface="Tahoma"/>
                <a:cs typeface="Tahoma"/>
              </a:rPr>
              <a:t>a</a:t>
            </a:r>
            <a:r>
              <a:rPr sz="1500" b="1" spc="-10" dirty="0">
                <a:solidFill>
                  <a:srgbClr val="FA923F"/>
                </a:solidFill>
                <a:latin typeface="Tahoma"/>
                <a:cs typeface="Tahoma"/>
              </a:rPr>
              <a:t>i</a:t>
            </a:r>
            <a:r>
              <a:rPr sz="1500" b="1" spc="-30" dirty="0">
                <a:solidFill>
                  <a:srgbClr val="FA923F"/>
                </a:solidFill>
                <a:latin typeface="Tahoma"/>
                <a:cs typeface="Tahoma"/>
              </a:rPr>
              <a:t>n</a:t>
            </a:r>
            <a:r>
              <a:rPr sz="1500" b="1" spc="-45" dirty="0">
                <a:solidFill>
                  <a:srgbClr val="FA923F"/>
                </a:solidFill>
                <a:latin typeface="Tahoma"/>
                <a:cs typeface="Tahoma"/>
              </a:rPr>
              <a:t>e</a:t>
            </a:r>
            <a:r>
              <a:rPr sz="1500" b="1" spc="-65" dirty="0">
                <a:solidFill>
                  <a:srgbClr val="FA923F"/>
                </a:solidFill>
                <a:latin typeface="Tahoma"/>
                <a:cs typeface="Tahoma"/>
              </a:rPr>
              <a:t>r</a:t>
            </a:r>
            <a:r>
              <a:rPr sz="1500" b="1" spc="-2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FA923F"/>
                </a:solidFill>
                <a:latin typeface="Verdana"/>
                <a:cs typeface="Verdana"/>
              </a:rPr>
              <a:t>bas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e</a:t>
            </a:r>
            <a:r>
              <a:rPr sz="1500" spc="-35" dirty="0">
                <a:solidFill>
                  <a:srgbClr val="FA923F"/>
                </a:solidFill>
                <a:latin typeface="Verdana"/>
                <a:cs typeface="Verdana"/>
              </a:rPr>
              <a:t>d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A923F"/>
                </a:solidFill>
                <a:latin typeface="Verdana"/>
                <a:cs typeface="Verdana"/>
              </a:rPr>
              <a:t>o</a:t>
            </a:r>
            <a:r>
              <a:rPr sz="1500" spc="-75" dirty="0">
                <a:solidFill>
                  <a:srgbClr val="FA923F"/>
                </a:solidFill>
                <a:latin typeface="Verdana"/>
                <a:cs typeface="Verdana"/>
              </a:rPr>
              <a:t>n</a:t>
            </a:r>
            <a:r>
              <a:rPr sz="1500" spc="-9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i</a:t>
            </a:r>
            <a:r>
              <a:rPr sz="1500" spc="-70" dirty="0">
                <a:solidFill>
                  <a:srgbClr val="FA923F"/>
                </a:solidFill>
                <a:latin typeface="Verdana"/>
                <a:cs typeface="Verdana"/>
              </a:rPr>
              <a:t>t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323435" y="4959135"/>
            <a:ext cx="3477260" cy="1075055"/>
            <a:chOff x="6323435" y="4959135"/>
            <a:chExt cx="3477260" cy="1075055"/>
          </a:xfrm>
        </p:grpSpPr>
        <p:sp>
          <p:nvSpPr>
            <p:cNvPr id="29" name="object 29"/>
            <p:cNvSpPr/>
            <p:nvPr/>
          </p:nvSpPr>
          <p:spPr>
            <a:xfrm>
              <a:off x="6335712" y="4971412"/>
              <a:ext cx="3452495" cy="1050290"/>
            </a:xfrm>
            <a:custGeom>
              <a:avLst/>
              <a:gdLst/>
              <a:ahLst/>
              <a:cxnLst/>
              <a:rect l="l" t="t" r="r" b="b"/>
              <a:pathLst>
                <a:path w="3452495" h="1050289">
                  <a:moveTo>
                    <a:pt x="3277271" y="0"/>
                  </a:moveTo>
                  <a:lnTo>
                    <a:pt x="175063" y="0"/>
                  </a:lnTo>
                  <a:lnTo>
                    <a:pt x="128524" y="6252"/>
                  </a:lnTo>
                  <a:lnTo>
                    <a:pt x="86705" y="23898"/>
                  </a:lnTo>
                  <a:lnTo>
                    <a:pt x="51274" y="51267"/>
                  </a:lnTo>
                  <a:lnTo>
                    <a:pt x="23901" y="86693"/>
                  </a:lnTo>
                  <a:lnTo>
                    <a:pt x="6253" y="128506"/>
                  </a:lnTo>
                  <a:lnTo>
                    <a:pt x="0" y="175039"/>
                  </a:lnTo>
                  <a:lnTo>
                    <a:pt x="0" y="875187"/>
                  </a:lnTo>
                  <a:lnTo>
                    <a:pt x="6253" y="921720"/>
                  </a:lnTo>
                  <a:lnTo>
                    <a:pt x="23901" y="963533"/>
                  </a:lnTo>
                  <a:lnTo>
                    <a:pt x="51274" y="998959"/>
                  </a:lnTo>
                  <a:lnTo>
                    <a:pt x="86705" y="1026329"/>
                  </a:lnTo>
                  <a:lnTo>
                    <a:pt x="128524" y="1043975"/>
                  </a:lnTo>
                  <a:lnTo>
                    <a:pt x="175063" y="1050227"/>
                  </a:lnTo>
                  <a:lnTo>
                    <a:pt x="3277271" y="1050227"/>
                  </a:lnTo>
                  <a:lnTo>
                    <a:pt x="3323810" y="1043975"/>
                  </a:lnTo>
                  <a:lnTo>
                    <a:pt x="3365630" y="1026329"/>
                  </a:lnTo>
                  <a:lnTo>
                    <a:pt x="3401060" y="998959"/>
                  </a:lnTo>
                  <a:lnTo>
                    <a:pt x="3428434" y="963533"/>
                  </a:lnTo>
                  <a:lnTo>
                    <a:pt x="3446082" y="921720"/>
                  </a:lnTo>
                  <a:lnTo>
                    <a:pt x="3452336" y="875187"/>
                  </a:lnTo>
                  <a:lnTo>
                    <a:pt x="3452336" y="175039"/>
                  </a:lnTo>
                  <a:lnTo>
                    <a:pt x="3446082" y="128506"/>
                  </a:lnTo>
                  <a:lnTo>
                    <a:pt x="3428434" y="86693"/>
                  </a:lnTo>
                  <a:lnTo>
                    <a:pt x="3401060" y="51267"/>
                  </a:lnTo>
                  <a:lnTo>
                    <a:pt x="3365630" y="23898"/>
                  </a:lnTo>
                  <a:lnTo>
                    <a:pt x="3323810" y="6252"/>
                  </a:lnTo>
                  <a:lnTo>
                    <a:pt x="3277271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35712" y="4971412"/>
              <a:ext cx="3452495" cy="1050290"/>
            </a:xfrm>
            <a:custGeom>
              <a:avLst/>
              <a:gdLst/>
              <a:ahLst/>
              <a:cxnLst/>
              <a:rect l="l" t="t" r="r" b="b"/>
              <a:pathLst>
                <a:path w="3452495" h="1050289">
                  <a:moveTo>
                    <a:pt x="0" y="175039"/>
                  </a:moveTo>
                  <a:lnTo>
                    <a:pt x="6253" y="128507"/>
                  </a:lnTo>
                  <a:lnTo>
                    <a:pt x="23901" y="86693"/>
                  </a:lnTo>
                  <a:lnTo>
                    <a:pt x="51274" y="51267"/>
                  </a:lnTo>
                  <a:lnTo>
                    <a:pt x="86705" y="23898"/>
                  </a:lnTo>
                  <a:lnTo>
                    <a:pt x="128524" y="6252"/>
                  </a:lnTo>
                  <a:lnTo>
                    <a:pt x="175063" y="0"/>
                  </a:lnTo>
                  <a:lnTo>
                    <a:pt x="3277272" y="0"/>
                  </a:lnTo>
                  <a:lnTo>
                    <a:pt x="3323811" y="6252"/>
                  </a:lnTo>
                  <a:lnTo>
                    <a:pt x="3365630" y="23898"/>
                  </a:lnTo>
                  <a:lnTo>
                    <a:pt x="3401061" y="51267"/>
                  </a:lnTo>
                  <a:lnTo>
                    <a:pt x="3428434" y="86693"/>
                  </a:lnTo>
                  <a:lnTo>
                    <a:pt x="3446082" y="128507"/>
                  </a:lnTo>
                  <a:lnTo>
                    <a:pt x="3452336" y="175039"/>
                  </a:lnTo>
                  <a:lnTo>
                    <a:pt x="3452336" y="875188"/>
                  </a:lnTo>
                  <a:lnTo>
                    <a:pt x="3446082" y="921720"/>
                  </a:lnTo>
                  <a:lnTo>
                    <a:pt x="3428434" y="963534"/>
                  </a:lnTo>
                  <a:lnTo>
                    <a:pt x="3401061" y="998960"/>
                  </a:lnTo>
                  <a:lnTo>
                    <a:pt x="3365630" y="1026329"/>
                  </a:lnTo>
                  <a:lnTo>
                    <a:pt x="3323811" y="1043975"/>
                  </a:lnTo>
                  <a:lnTo>
                    <a:pt x="3277272" y="1050227"/>
                  </a:lnTo>
                  <a:lnTo>
                    <a:pt x="175063" y="1050227"/>
                  </a:lnTo>
                  <a:lnTo>
                    <a:pt x="128524" y="1043975"/>
                  </a:lnTo>
                  <a:lnTo>
                    <a:pt x="86705" y="1026329"/>
                  </a:lnTo>
                  <a:lnTo>
                    <a:pt x="51274" y="998960"/>
                  </a:lnTo>
                  <a:lnTo>
                    <a:pt x="23901" y="963534"/>
                  </a:lnTo>
                  <a:lnTo>
                    <a:pt x="6253" y="921720"/>
                  </a:lnTo>
                  <a:lnTo>
                    <a:pt x="0" y="875188"/>
                  </a:lnTo>
                  <a:lnTo>
                    <a:pt x="0" y="175039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486423" y="5246140"/>
            <a:ext cx="31470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 marR="5080" indent="-75565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FA923F"/>
                </a:solidFill>
                <a:latin typeface="Tahoma"/>
                <a:cs typeface="Tahoma"/>
              </a:rPr>
              <a:t>N</a:t>
            </a:r>
            <a:r>
              <a:rPr sz="1500" b="1" spc="-30" dirty="0">
                <a:solidFill>
                  <a:srgbClr val="FA923F"/>
                </a:solidFill>
                <a:latin typeface="Tahoma"/>
                <a:cs typeface="Tahoma"/>
              </a:rPr>
              <a:t>o</a:t>
            </a:r>
            <a:r>
              <a:rPr sz="1500" b="1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spc="5" dirty="0">
                <a:solidFill>
                  <a:srgbClr val="FA923F"/>
                </a:solidFill>
                <a:latin typeface="Tahoma"/>
                <a:cs typeface="Tahoma"/>
              </a:rPr>
              <a:t>b</a:t>
            </a:r>
            <a:r>
              <a:rPr sz="1500" b="1" spc="-40" dirty="0">
                <a:solidFill>
                  <a:srgbClr val="FA923F"/>
                </a:solidFill>
                <a:latin typeface="Tahoma"/>
                <a:cs typeface="Tahoma"/>
              </a:rPr>
              <a:t>u</a:t>
            </a:r>
            <a:r>
              <a:rPr sz="1500" b="1" spc="-60" dirty="0">
                <a:solidFill>
                  <a:srgbClr val="FA923F"/>
                </a:solidFill>
                <a:latin typeface="Tahoma"/>
                <a:cs typeface="Tahoma"/>
              </a:rPr>
              <a:t>il</a:t>
            </a:r>
            <a:r>
              <a:rPr sz="1500" b="1" spc="-20" dirty="0">
                <a:solidFill>
                  <a:srgbClr val="FA923F"/>
                </a:solidFill>
                <a:latin typeface="Tahoma"/>
                <a:cs typeface="Tahoma"/>
              </a:rPr>
              <a:t>d</a:t>
            </a:r>
            <a:r>
              <a:rPr sz="1500" b="1" spc="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spc="-5" dirty="0">
                <a:solidFill>
                  <a:srgbClr val="FA923F"/>
                </a:solidFill>
                <a:latin typeface="Tahoma"/>
                <a:cs typeface="Tahoma"/>
              </a:rPr>
              <a:t>s</a:t>
            </a:r>
            <a:r>
              <a:rPr sz="1500" b="1" spc="-35" dirty="0">
                <a:solidFill>
                  <a:srgbClr val="FA923F"/>
                </a:solidFill>
                <a:latin typeface="Tahoma"/>
                <a:cs typeface="Tahoma"/>
              </a:rPr>
              <a:t>t</a:t>
            </a:r>
            <a:r>
              <a:rPr sz="1500" b="1" spc="-45" dirty="0">
                <a:solidFill>
                  <a:srgbClr val="FA923F"/>
                </a:solidFill>
                <a:latin typeface="Tahoma"/>
                <a:cs typeface="Tahoma"/>
              </a:rPr>
              <a:t>e</a:t>
            </a:r>
            <a:r>
              <a:rPr sz="1500" b="1" spc="-15" dirty="0">
                <a:solidFill>
                  <a:srgbClr val="FA923F"/>
                </a:solidFill>
                <a:latin typeface="Tahoma"/>
                <a:cs typeface="Tahoma"/>
              </a:rPr>
              <a:t>p</a:t>
            </a:r>
            <a:r>
              <a:rPr sz="1500" b="1" spc="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r</a:t>
            </a:r>
            <a:r>
              <a:rPr sz="1500" spc="-85" dirty="0">
                <a:solidFill>
                  <a:srgbClr val="FA923F"/>
                </a:solidFill>
                <a:latin typeface="Verdana"/>
                <a:cs typeface="Verdana"/>
              </a:rPr>
              <a:t>e</a:t>
            </a:r>
            <a:r>
              <a:rPr sz="1500" spc="-15" dirty="0">
                <a:solidFill>
                  <a:srgbClr val="FA923F"/>
                </a:solidFill>
                <a:latin typeface="Verdana"/>
                <a:cs typeface="Verdana"/>
              </a:rPr>
              <a:t>q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u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i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r</a:t>
            </a:r>
            <a:r>
              <a:rPr sz="1500" spc="-85" dirty="0">
                <a:solidFill>
                  <a:srgbClr val="FA923F"/>
                </a:solidFill>
                <a:latin typeface="Verdana"/>
                <a:cs typeface="Verdana"/>
              </a:rPr>
              <a:t>e</a:t>
            </a:r>
            <a:r>
              <a:rPr sz="1500" spc="-15" dirty="0">
                <a:solidFill>
                  <a:srgbClr val="FA923F"/>
                </a:solidFill>
                <a:latin typeface="Verdana"/>
                <a:cs typeface="Verdana"/>
              </a:rPr>
              <a:t>d</a:t>
            </a:r>
            <a:r>
              <a:rPr sz="1500" spc="-200" dirty="0">
                <a:solidFill>
                  <a:srgbClr val="FA923F"/>
                </a:solidFill>
                <a:latin typeface="Verdana"/>
                <a:cs typeface="Verdana"/>
              </a:rPr>
              <a:t>,</a:t>
            </a:r>
            <a:r>
              <a:rPr sz="1500" spc="-10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FA923F"/>
                </a:solidFill>
                <a:latin typeface="Tahoma"/>
                <a:cs typeface="Tahoma"/>
              </a:rPr>
              <a:t>e</a:t>
            </a:r>
            <a:r>
              <a:rPr sz="1500" b="1" spc="-45" dirty="0">
                <a:solidFill>
                  <a:srgbClr val="FA923F"/>
                </a:solidFill>
                <a:latin typeface="Tahoma"/>
                <a:cs typeface="Tahoma"/>
              </a:rPr>
              <a:t>v</a:t>
            </a:r>
            <a:r>
              <a:rPr sz="1500" b="1" spc="-55" dirty="0">
                <a:solidFill>
                  <a:srgbClr val="FA923F"/>
                </a:solidFill>
                <a:latin typeface="Tahoma"/>
                <a:cs typeface="Tahoma"/>
              </a:rPr>
              <a:t>e</a:t>
            </a:r>
            <a:r>
              <a:rPr sz="1500" b="1" spc="-50" dirty="0">
                <a:solidFill>
                  <a:srgbClr val="FA923F"/>
                </a:solidFill>
                <a:latin typeface="Tahoma"/>
                <a:cs typeface="Tahoma"/>
              </a:rPr>
              <a:t>r</a:t>
            </a:r>
            <a:r>
              <a:rPr sz="1500" b="1" spc="-30" dirty="0">
                <a:solidFill>
                  <a:srgbClr val="FA923F"/>
                </a:solidFill>
                <a:latin typeface="Tahoma"/>
                <a:cs typeface="Tahoma"/>
              </a:rPr>
              <a:t>y</a:t>
            </a:r>
            <a:r>
              <a:rPr sz="1500" b="1" spc="-35" dirty="0">
                <a:solidFill>
                  <a:srgbClr val="FA923F"/>
                </a:solidFill>
                <a:latin typeface="Tahoma"/>
                <a:cs typeface="Tahoma"/>
              </a:rPr>
              <a:t>t</a:t>
            </a:r>
            <a:r>
              <a:rPr sz="1500" b="1" spc="-30" dirty="0">
                <a:solidFill>
                  <a:srgbClr val="FA923F"/>
                </a:solidFill>
                <a:latin typeface="Tahoma"/>
                <a:cs typeface="Tahoma"/>
              </a:rPr>
              <a:t>h</a:t>
            </a:r>
            <a:r>
              <a:rPr sz="1500" b="1" spc="-60" dirty="0">
                <a:solidFill>
                  <a:srgbClr val="FA923F"/>
                </a:solidFill>
                <a:latin typeface="Tahoma"/>
                <a:cs typeface="Tahoma"/>
              </a:rPr>
              <a:t>i</a:t>
            </a:r>
            <a:r>
              <a:rPr sz="1500" b="1" spc="-30" dirty="0">
                <a:solidFill>
                  <a:srgbClr val="FA923F"/>
                </a:solidFill>
                <a:latin typeface="Tahoma"/>
                <a:cs typeface="Tahoma"/>
              </a:rPr>
              <a:t>n</a:t>
            </a:r>
            <a:r>
              <a:rPr sz="1500" b="1" spc="-10" dirty="0">
                <a:solidFill>
                  <a:srgbClr val="FA923F"/>
                </a:solidFill>
                <a:latin typeface="Tahoma"/>
                <a:cs typeface="Tahoma"/>
              </a:rPr>
              <a:t>g  </a:t>
            </a:r>
            <a:r>
              <a:rPr sz="1500" b="1" spc="-40" dirty="0">
                <a:solidFill>
                  <a:srgbClr val="FA923F"/>
                </a:solidFill>
                <a:latin typeface="Tahoma"/>
                <a:cs typeface="Tahoma"/>
              </a:rPr>
              <a:t>is</a:t>
            </a:r>
            <a:r>
              <a:rPr sz="1500" b="1" spc="-1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spc="-30" dirty="0">
                <a:solidFill>
                  <a:srgbClr val="FA923F"/>
                </a:solidFill>
                <a:latin typeface="Tahoma"/>
                <a:cs typeface="Tahoma"/>
              </a:rPr>
              <a:t>included</a:t>
            </a:r>
            <a:r>
              <a:rPr sz="1500" b="1" spc="-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spc="-60" dirty="0">
                <a:solidFill>
                  <a:srgbClr val="FA923F"/>
                </a:solidFill>
                <a:latin typeface="Tahoma"/>
                <a:cs typeface="Tahoma"/>
              </a:rPr>
              <a:t>in</a:t>
            </a:r>
            <a:r>
              <a:rPr sz="1500" b="1" spc="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spc="-45" dirty="0">
                <a:solidFill>
                  <a:srgbClr val="FA923F"/>
                </a:solidFill>
                <a:latin typeface="Tahoma"/>
                <a:cs typeface="Tahoma"/>
              </a:rPr>
              <a:t>the</a:t>
            </a:r>
            <a:r>
              <a:rPr sz="1500" b="1" spc="-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spc="-20" dirty="0">
                <a:solidFill>
                  <a:srgbClr val="FA923F"/>
                </a:solidFill>
                <a:latin typeface="Tahoma"/>
                <a:cs typeface="Tahoma"/>
              </a:rPr>
              <a:t>image</a:t>
            </a:r>
            <a:r>
              <a:rPr sz="1500" b="1" spc="-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-65" dirty="0">
                <a:solidFill>
                  <a:srgbClr val="FA923F"/>
                </a:solidFill>
                <a:latin typeface="Verdana"/>
                <a:cs typeface="Verdana"/>
              </a:rPr>
              <a:t>already!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569705" y="2952145"/>
            <a:ext cx="5541645" cy="406400"/>
            <a:chOff x="2569705" y="2952145"/>
            <a:chExt cx="5541645" cy="406400"/>
          </a:xfrm>
        </p:grpSpPr>
        <p:sp>
          <p:nvSpPr>
            <p:cNvPr id="33" name="object 33"/>
            <p:cNvSpPr/>
            <p:nvPr/>
          </p:nvSpPr>
          <p:spPr>
            <a:xfrm>
              <a:off x="2569705" y="2952145"/>
              <a:ext cx="2787015" cy="406400"/>
            </a:xfrm>
            <a:custGeom>
              <a:avLst/>
              <a:gdLst/>
              <a:ahLst/>
              <a:cxnLst/>
              <a:rect l="l" t="t" r="r" b="b"/>
              <a:pathLst>
                <a:path w="2787015" h="406400">
                  <a:moveTo>
                    <a:pt x="32743" y="307736"/>
                  </a:moveTo>
                  <a:lnTo>
                    <a:pt x="0" y="307736"/>
                  </a:lnTo>
                  <a:lnTo>
                    <a:pt x="49113" y="405949"/>
                  </a:lnTo>
                  <a:lnTo>
                    <a:pt x="90041" y="324103"/>
                  </a:lnTo>
                  <a:lnTo>
                    <a:pt x="32743" y="324103"/>
                  </a:lnTo>
                  <a:lnTo>
                    <a:pt x="32743" y="307736"/>
                  </a:lnTo>
                  <a:close/>
                </a:path>
                <a:path w="2787015" h="406400">
                  <a:moveTo>
                    <a:pt x="2754273" y="186607"/>
                  </a:moveTo>
                  <a:lnTo>
                    <a:pt x="32743" y="186607"/>
                  </a:lnTo>
                  <a:lnTo>
                    <a:pt x="32743" y="324103"/>
                  </a:lnTo>
                  <a:lnTo>
                    <a:pt x="65485" y="324103"/>
                  </a:lnTo>
                  <a:lnTo>
                    <a:pt x="65485" y="219345"/>
                  </a:lnTo>
                  <a:lnTo>
                    <a:pt x="49113" y="219345"/>
                  </a:lnTo>
                  <a:lnTo>
                    <a:pt x="65485" y="202976"/>
                  </a:lnTo>
                  <a:lnTo>
                    <a:pt x="2754273" y="202976"/>
                  </a:lnTo>
                  <a:lnTo>
                    <a:pt x="2754273" y="186607"/>
                  </a:lnTo>
                  <a:close/>
                </a:path>
                <a:path w="2787015" h="406400">
                  <a:moveTo>
                    <a:pt x="98226" y="307736"/>
                  </a:moveTo>
                  <a:lnTo>
                    <a:pt x="65485" y="307736"/>
                  </a:lnTo>
                  <a:lnTo>
                    <a:pt x="65485" y="324103"/>
                  </a:lnTo>
                  <a:lnTo>
                    <a:pt x="90041" y="324103"/>
                  </a:lnTo>
                  <a:lnTo>
                    <a:pt x="98226" y="307736"/>
                  </a:lnTo>
                  <a:close/>
                </a:path>
                <a:path w="2787015" h="406400">
                  <a:moveTo>
                    <a:pt x="65485" y="202976"/>
                  </a:moveTo>
                  <a:lnTo>
                    <a:pt x="49113" y="219345"/>
                  </a:lnTo>
                  <a:lnTo>
                    <a:pt x="65485" y="219345"/>
                  </a:lnTo>
                  <a:lnTo>
                    <a:pt x="65485" y="202976"/>
                  </a:lnTo>
                  <a:close/>
                </a:path>
                <a:path w="2787015" h="406400">
                  <a:moveTo>
                    <a:pt x="2787015" y="186607"/>
                  </a:moveTo>
                  <a:lnTo>
                    <a:pt x="2770644" y="186607"/>
                  </a:lnTo>
                  <a:lnTo>
                    <a:pt x="2754273" y="202976"/>
                  </a:lnTo>
                  <a:lnTo>
                    <a:pt x="65485" y="202976"/>
                  </a:lnTo>
                  <a:lnTo>
                    <a:pt x="65485" y="219345"/>
                  </a:lnTo>
                  <a:lnTo>
                    <a:pt x="2787015" y="219345"/>
                  </a:lnTo>
                  <a:lnTo>
                    <a:pt x="2787015" y="186607"/>
                  </a:lnTo>
                  <a:close/>
                </a:path>
                <a:path w="2787015" h="406400">
                  <a:moveTo>
                    <a:pt x="2787015" y="0"/>
                  </a:moveTo>
                  <a:lnTo>
                    <a:pt x="2754273" y="0"/>
                  </a:lnTo>
                  <a:lnTo>
                    <a:pt x="2754273" y="202976"/>
                  </a:lnTo>
                  <a:lnTo>
                    <a:pt x="2770644" y="186607"/>
                  </a:lnTo>
                  <a:lnTo>
                    <a:pt x="2787015" y="186607"/>
                  </a:lnTo>
                  <a:lnTo>
                    <a:pt x="2787015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23978" y="2952145"/>
              <a:ext cx="2787015" cy="406400"/>
            </a:xfrm>
            <a:custGeom>
              <a:avLst/>
              <a:gdLst/>
              <a:ahLst/>
              <a:cxnLst/>
              <a:rect l="l" t="t" r="r" b="b"/>
              <a:pathLst>
                <a:path w="2787015" h="406400">
                  <a:moveTo>
                    <a:pt x="2721529" y="307736"/>
                  </a:moveTo>
                  <a:lnTo>
                    <a:pt x="2688788" y="307736"/>
                  </a:lnTo>
                  <a:lnTo>
                    <a:pt x="2737901" y="405949"/>
                  </a:lnTo>
                  <a:lnTo>
                    <a:pt x="2778829" y="324103"/>
                  </a:lnTo>
                  <a:lnTo>
                    <a:pt x="2721529" y="324103"/>
                  </a:lnTo>
                  <a:lnTo>
                    <a:pt x="2721529" y="307736"/>
                  </a:lnTo>
                  <a:close/>
                </a:path>
                <a:path w="2787015" h="406400">
                  <a:moveTo>
                    <a:pt x="2721529" y="202976"/>
                  </a:moveTo>
                  <a:lnTo>
                    <a:pt x="2721529" y="324103"/>
                  </a:lnTo>
                  <a:lnTo>
                    <a:pt x="2754273" y="324103"/>
                  </a:lnTo>
                  <a:lnTo>
                    <a:pt x="2754273" y="219345"/>
                  </a:lnTo>
                  <a:lnTo>
                    <a:pt x="2737901" y="219345"/>
                  </a:lnTo>
                  <a:lnTo>
                    <a:pt x="2721529" y="202976"/>
                  </a:lnTo>
                  <a:close/>
                </a:path>
                <a:path w="2787015" h="406400">
                  <a:moveTo>
                    <a:pt x="2787015" y="307736"/>
                  </a:moveTo>
                  <a:lnTo>
                    <a:pt x="2754273" y="307736"/>
                  </a:lnTo>
                  <a:lnTo>
                    <a:pt x="2754273" y="324103"/>
                  </a:lnTo>
                  <a:lnTo>
                    <a:pt x="2778829" y="324103"/>
                  </a:lnTo>
                  <a:lnTo>
                    <a:pt x="2787015" y="307736"/>
                  </a:lnTo>
                  <a:close/>
                </a:path>
                <a:path w="2787015" h="406400">
                  <a:moveTo>
                    <a:pt x="32741" y="0"/>
                  </a:moveTo>
                  <a:lnTo>
                    <a:pt x="0" y="0"/>
                  </a:lnTo>
                  <a:lnTo>
                    <a:pt x="0" y="219345"/>
                  </a:lnTo>
                  <a:lnTo>
                    <a:pt x="2721529" y="219345"/>
                  </a:lnTo>
                  <a:lnTo>
                    <a:pt x="2721529" y="202976"/>
                  </a:lnTo>
                  <a:lnTo>
                    <a:pt x="32741" y="202976"/>
                  </a:lnTo>
                  <a:lnTo>
                    <a:pt x="16371" y="186607"/>
                  </a:lnTo>
                  <a:lnTo>
                    <a:pt x="32741" y="186607"/>
                  </a:lnTo>
                  <a:lnTo>
                    <a:pt x="32741" y="0"/>
                  </a:lnTo>
                  <a:close/>
                </a:path>
                <a:path w="2787015" h="406400">
                  <a:moveTo>
                    <a:pt x="2754273" y="186607"/>
                  </a:moveTo>
                  <a:lnTo>
                    <a:pt x="32741" y="186607"/>
                  </a:lnTo>
                  <a:lnTo>
                    <a:pt x="32741" y="202976"/>
                  </a:lnTo>
                  <a:lnTo>
                    <a:pt x="2721529" y="202976"/>
                  </a:lnTo>
                  <a:lnTo>
                    <a:pt x="2737901" y="219345"/>
                  </a:lnTo>
                  <a:lnTo>
                    <a:pt x="2754273" y="219345"/>
                  </a:lnTo>
                  <a:lnTo>
                    <a:pt x="2754273" y="186607"/>
                  </a:lnTo>
                  <a:close/>
                </a:path>
                <a:path w="2787015" h="406400">
                  <a:moveTo>
                    <a:pt x="32741" y="186607"/>
                  </a:moveTo>
                  <a:lnTo>
                    <a:pt x="16371" y="186607"/>
                  </a:lnTo>
                  <a:lnTo>
                    <a:pt x="32741" y="202976"/>
                  </a:lnTo>
                  <a:lnTo>
                    <a:pt x="32741" y="186607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633" y="547388"/>
            <a:ext cx="7024733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100"/>
              </a:spcBef>
            </a:pPr>
            <a:r>
              <a:rPr sz="3200" spc="-40" dirty="0"/>
              <a:t>Sharing</a:t>
            </a:r>
            <a:r>
              <a:rPr sz="3200" spc="-85" dirty="0"/>
              <a:t> </a:t>
            </a:r>
            <a:r>
              <a:rPr sz="3200" dirty="0"/>
              <a:t>via</a:t>
            </a:r>
            <a:r>
              <a:rPr sz="3200" spc="-85" dirty="0"/>
              <a:t> </a:t>
            </a:r>
            <a:r>
              <a:rPr sz="3200" spc="15" dirty="0"/>
              <a:t>Docker</a:t>
            </a:r>
            <a:r>
              <a:rPr sz="3200" spc="-80" dirty="0"/>
              <a:t> </a:t>
            </a:r>
            <a:r>
              <a:rPr sz="3200" spc="-15" dirty="0"/>
              <a:t>Hub</a:t>
            </a:r>
            <a:r>
              <a:rPr sz="3200" spc="-90" dirty="0"/>
              <a:t> </a:t>
            </a:r>
            <a:r>
              <a:rPr sz="3200" spc="35" dirty="0"/>
              <a:t>or</a:t>
            </a:r>
            <a:r>
              <a:rPr sz="3200" spc="-80" dirty="0"/>
              <a:t> </a:t>
            </a:r>
            <a:r>
              <a:rPr sz="3200" spc="50" dirty="0"/>
              <a:t>Private</a:t>
            </a:r>
            <a:r>
              <a:rPr sz="3200" spc="-80" dirty="0"/>
              <a:t> </a:t>
            </a:r>
            <a:r>
              <a:rPr sz="3200" spc="5" dirty="0"/>
              <a:t>Registry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998633" y="2321779"/>
            <a:ext cx="3430270" cy="842010"/>
            <a:chOff x="5998633" y="2321779"/>
            <a:chExt cx="3430270" cy="842010"/>
          </a:xfrm>
        </p:grpSpPr>
        <p:sp>
          <p:nvSpPr>
            <p:cNvPr id="5" name="object 5"/>
            <p:cNvSpPr/>
            <p:nvPr/>
          </p:nvSpPr>
          <p:spPr>
            <a:xfrm>
              <a:off x="6010909" y="2334056"/>
              <a:ext cx="3405504" cy="817244"/>
            </a:xfrm>
            <a:custGeom>
              <a:avLst/>
              <a:gdLst/>
              <a:ahLst/>
              <a:cxnLst/>
              <a:rect l="l" t="t" r="r" b="b"/>
              <a:pathLst>
                <a:path w="3405504" h="817244">
                  <a:moveTo>
                    <a:pt x="3268976" y="0"/>
                  </a:moveTo>
                  <a:lnTo>
                    <a:pt x="136211" y="0"/>
                  </a:lnTo>
                  <a:lnTo>
                    <a:pt x="93157" y="6943"/>
                  </a:lnTo>
                  <a:lnTo>
                    <a:pt x="55766" y="26277"/>
                  </a:lnTo>
                  <a:lnTo>
                    <a:pt x="26280" y="55759"/>
                  </a:lnTo>
                  <a:lnTo>
                    <a:pt x="6944" y="93145"/>
                  </a:lnTo>
                  <a:lnTo>
                    <a:pt x="0" y="136193"/>
                  </a:lnTo>
                  <a:lnTo>
                    <a:pt x="0" y="680942"/>
                  </a:lnTo>
                  <a:lnTo>
                    <a:pt x="6944" y="723989"/>
                  </a:lnTo>
                  <a:lnTo>
                    <a:pt x="26280" y="761375"/>
                  </a:lnTo>
                  <a:lnTo>
                    <a:pt x="55766" y="790857"/>
                  </a:lnTo>
                  <a:lnTo>
                    <a:pt x="93157" y="810191"/>
                  </a:lnTo>
                  <a:lnTo>
                    <a:pt x="136211" y="817134"/>
                  </a:lnTo>
                  <a:lnTo>
                    <a:pt x="3268976" y="817134"/>
                  </a:lnTo>
                  <a:lnTo>
                    <a:pt x="3312029" y="810191"/>
                  </a:lnTo>
                  <a:lnTo>
                    <a:pt x="3349420" y="790857"/>
                  </a:lnTo>
                  <a:lnTo>
                    <a:pt x="3378906" y="761375"/>
                  </a:lnTo>
                  <a:lnTo>
                    <a:pt x="3398243" y="723989"/>
                  </a:lnTo>
                  <a:lnTo>
                    <a:pt x="3405187" y="680942"/>
                  </a:lnTo>
                  <a:lnTo>
                    <a:pt x="3405187" y="136193"/>
                  </a:lnTo>
                  <a:lnTo>
                    <a:pt x="3398243" y="93145"/>
                  </a:lnTo>
                  <a:lnTo>
                    <a:pt x="3378906" y="55759"/>
                  </a:lnTo>
                  <a:lnTo>
                    <a:pt x="3349420" y="26277"/>
                  </a:lnTo>
                  <a:lnTo>
                    <a:pt x="3312029" y="6943"/>
                  </a:lnTo>
                  <a:lnTo>
                    <a:pt x="3268976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10909" y="2334056"/>
              <a:ext cx="3405504" cy="817244"/>
            </a:xfrm>
            <a:custGeom>
              <a:avLst/>
              <a:gdLst/>
              <a:ahLst/>
              <a:cxnLst/>
              <a:rect l="l" t="t" r="r" b="b"/>
              <a:pathLst>
                <a:path w="3405504" h="817244">
                  <a:moveTo>
                    <a:pt x="0" y="136192"/>
                  </a:moveTo>
                  <a:lnTo>
                    <a:pt x="6944" y="93145"/>
                  </a:lnTo>
                  <a:lnTo>
                    <a:pt x="26280" y="55759"/>
                  </a:lnTo>
                  <a:lnTo>
                    <a:pt x="55766" y="26277"/>
                  </a:lnTo>
                  <a:lnTo>
                    <a:pt x="93157" y="6943"/>
                  </a:lnTo>
                  <a:lnTo>
                    <a:pt x="136211" y="0"/>
                  </a:lnTo>
                  <a:lnTo>
                    <a:pt x="3268976" y="0"/>
                  </a:lnTo>
                  <a:lnTo>
                    <a:pt x="3312029" y="6943"/>
                  </a:lnTo>
                  <a:lnTo>
                    <a:pt x="3349420" y="26277"/>
                  </a:lnTo>
                  <a:lnTo>
                    <a:pt x="3378906" y="55759"/>
                  </a:lnTo>
                  <a:lnTo>
                    <a:pt x="3398243" y="93145"/>
                  </a:lnTo>
                  <a:lnTo>
                    <a:pt x="3405187" y="136192"/>
                  </a:lnTo>
                  <a:lnTo>
                    <a:pt x="3405187" y="680942"/>
                  </a:lnTo>
                  <a:lnTo>
                    <a:pt x="3398243" y="723989"/>
                  </a:lnTo>
                  <a:lnTo>
                    <a:pt x="3378906" y="761375"/>
                  </a:lnTo>
                  <a:lnTo>
                    <a:pt x="3349420" y="790857"/>
                  </a:lnTo>
                  <a:lnTo>
                    <a:pt x="3312029" y="810191"/>
                  </a:lnTo>
                  <a:lnTo>
                    <a:pt x="3268976" y="817134"/>
                  </a:lnTo>
                  <a:lnTo>
                    <a:pt x="136211" y="817134"/>
                  </a:lnTo>
                  <a:lnTo>
                    <a:pt x="93157" y="810191"/>
                  </a:lnTo>
                  <a:lnTo>
                    <a:pt x="55766" y="790857"/>
                  </a:lnTo>
                  <a:lnTo>
                    <a:pt x="26280" y="761375"/>
                  </a:lnTo>
                  <a:lnTo>
                    <a:pt x="6944" y="723989"/>
                  </a:lnTo>
                  <a:lnTo>
                    <a:pt x="0" y="680942"/>
                  </a:lnTo>
                  <a:lnTo>
                    <a:pt x="0" y="136192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252325" y="2154162"/>
            <a:ext cx="3430270" cy="1009650"/>
            <a:chOff x="1252325" y="2154162"/>
            <a:chExt cx="3430270" cy="1009650"/>
          </a:xfrm>
        </p:grpSpPr>
        <p:sp>
          <p:nvSpPr>
            <p:cNvPr id="8" name="object 8"/>
            <p:cNvSpPr/>
            <p:nvPr/>
          </p:nvSpPr>
          <p:spPr>
            <a:xfrm>
              <a:off x="1264602" y="2334056"/>
              <a:ext cx="3405504" cy="817244"/>
            </a:xfrm>
            <a:custGeom>
              <a:avLst/>
              <a:gdLst/>
              <a:ahLst/>
              <a:cxnLst/>
              <a:rect l="l" t="t" r="r" b="b"/>
              <a:pathLst>
                <a:path w="3405504" h="817244">
                  <a:moveTo>
                    <a:pt x="3268976" y="0"/>
                  </a:moveTo>
                  <a:lnTo>
                    <a:pt x="136211" y="0"/>
                  </a:lnTo>
                  <a:lnTo>
                    <a:pt x="93157" y="6943"/>
                  </a:lnTo>
                  <a:lnTo>
                    <a:pt x="55766" y="26277"/>
                  </a:lnTo>
                  <a:lnTo>
                    <a:pt x="26280" y="55759"/>
                  </a:lnTo>
                  <a:lnTo>
                    <a:pt x="6944" y="93145"/>
                  </a:lnTo>
                  <a:lnTo>
                    <a:pt x="0" y="136193"/>
                  </a:lnTo>
                  <a:lnTo>
                    <a:pt x="0" y="680942"/>
                  </a:lnTo>
                  <a:lnTo>
                    <a:pt x="6944" y="723989"/>
                  </a:lnTo>
                  <a:lnTo>
                    <a:pt x="26280" y="761375"/>
                  </a:lnTo>
                  <a:lnTo>
                    <a:pt x="55766" y="790857"/>
                  </a:lnTo>
                  <a:lnTo>
                    <a:pt x="93157" y="810191"/>
                  </a:lnTo>
                  <a:lnTo>
                    <a:pt x="136211" y="817134"/>
                  </a:lnTo>
                  <a:lnTo>
                    <a:pt x="3268976" y="817134"/>
                  </a:lnTo>
                  <a:lnTo>
                    <a:pt x="3312029" y="810191"/>
                  </a:lnTo>
                  <a:lnTo>
                    <a:pt x="3349421" y="790857"/>
                  </a:lnTo>
                  <a:lnTo>
                    <a:pt x="3378906" y="761375"/>
                  </a:lnTo>
                  <a:lnTo>
                    <a:pt x="3398243" y="723989"/>
                  </a:lnTo>
                  <a:lnTo>
                    <a:pt x="3405187" y="680942"/>
                  </a:lnTo>
                  <a:lnTo>
                    <a:pt x="3405187" y="136193"/>
                  </a:lnTo>
                  <a:lnTo>
                    <a:pt x="3398243" y="93145"/>
                  </a:lnTo>
                  <a:lnTo>
                    <a:pt x="3378906" y="55759"/>
                  </a:lnTo>
                  <a:lnTo>
                    <a:pt x="3349421" y="26277"/>
                  </a:lnTo>
                  <a:lnTo>
                    <a:pt x="3312029" y="6943"/>
                  </a:lnTo>
                  <a:lnTo>
                    <a:pt x="3268976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64602" y="2334056"/>
              <a:ext cx="3405504" cy="817244"/>
            </a:xfrm>
            <a:custGeom>
              <a:avLst/>
              <a:gdLst/>
              <a:ahLst/>
              <a:cxnLst/>
              <a:rect l="l" t="t" r="r" b="b"/>
              <a:pathLst>
                <a:path w="3405504" h="817244">
                  <a:moveTo>
                    <a:pt x="0" y="136192"/>
                  </a:moveTo>
                  <a:lnTo>
                    <a:pt x="6944" y="93145"/>
                  </a:lnTo>
                  <a:lnTo>
                    <a:pt x="26280" y="55759"/>
                  </a:lnTo>
                  <a:lnTo>
                    <a:pt x="55766" y="26277"/>
                  </a:lnTo>
                  <a:lnTo>
                    <a:pt x="93157" y="6943"/>
                  </a:lnTo>
                  <a:lnTo>
                    <a:pt x="136211" y="0"/>
                  </a:lnTo>
                  <a:lnTo>
                    <a:pt x="3268976" y="0"/>
                  </a:lnTo>
                  <a:lnTo>
                    <a:pt x="3312029" y="6943"/>
                  </a:lnTo>
                  <a:lnTo>
                    <a:pt x="3349420" y="26277"/>
                  </a:lnTo>
                  <a:lnTo>
                    <a:pt x="3378906" y="55759"/>
                  </a:lnTo>
                  <a:lnTo>
                    <a:pt x="3398243" y="93145"/>
                  </a:lnTo>
                  <a:lnTo>
                    <a:pt x="3405187" y="136192"/>
                  </a:lnTo>
                  <a:lnTo>
                    <a:pt x="3405187" y="680942"/>
                  </a:lnTo>
                  <a:lnTo>
                    <a:pt x="3398243" y="723989"/>
                  </a:lnTo>
                  <a:lnTo>
                    <a:pt x="3378906" y="761375"/>
                  </a:lnTo>
                  <a:lnTo>
                    <a:pt x="3349420" y="790857"/>
                  </a:lnTo>
                  <a:lnTo>
                    <a:pt x="3312029" y="810191"/>
                  </a:lnTo>
                  <a:lnTo>
                    <a:pt x="3268976" y="817134"/>
                  </a:lnTo>
                  <a:lnTo>
                    <a:pt x="136211" y="817134"/>
                  </a:lnTo>
                  <a:lnTo>
                    <a:pt x="93157" y="810191"/>
                  </a:lnTo>
                  <a:lnTo>
                    <a:pt x="55766" y="790857"/>
                  </a:lnTo>
                  <a:lnTo>
                    <a:pt x="26280" y="761375"/>
                  </a:lnTo>
                  <a:lnTo>
                    <a:pt x="6944" y="723989"/>
                  </a:lnTo>
                  <a:lnTo>
                    <a:pt x="0" y="680942"/>
                  </a:lnTo>
                  <a:lnTo>
                    <a:pt x="0" y="136192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93252" y="2166439"/>
              <a:ext cx="2148205" cy="335280"/>
            </a:xfrm>
            <a:custGeom>
              <a:avLst/>
              <a:gdLst/>
              <a:ahLst/>
              <a:cxnLst/>
              <a:rect l="l" t="t" r="r" b="b"/>
              <a:pathLst>
                <a:path w="2148204" h="335280">
                  <a:moveTo>
                    <a:pt x="2092004" y="0"/>
                  </a:moveTo>
                  <a:lnTo>
                    <a:pt x="55881" y="0"/>
                  </a:lnTo>
                  <a:lnTo>
                    <a:pt x="34129" y="4390"/>
                  </a:lnTo>
                  <a:lnTo>
                    <a:pt x="16367" y="16364"/>
                  </a:lnTo>
                  <a:lnTo>
                    <a:pt x="4391" y="34124"/>
                  </a:lnTo>
                  <a:lnTo>
                    <a:pt x="0" y="55873"/>
                  </a:lnTo>
                  <a:lnTo>
                    <a:pt x="0" y="279360"/>
                  </a:lnTo>
                  <a:lnTo>
                    <a:pt x="4391" y="301109"/>
                  </a:lnTo>
                  <a:lnTo>
                    <a:pt x="16367" y="318869"/>
                  </a:lnTo>
                  <a:lnTo>
                    <a:pt x="34129" y="330843"/>
                  </a:lnTo>
                  <a:lnTo>
                    <a:pt x="55881" y="335234"/>
                  </a:lnTo>
                  <a:lnTo>
                    <a:pt x="2092004" y="335234"/>
                  </a:lnTo>
                  <a:lnTo>
                    <a:pt x="2113757" y="330843"/>
                  </a:lnTo>
                  <a:lnTo>
                    <a:pt x="2131520" y="318869"/>
                  </a:lnTo>
                  <a:lnTo>
                    <a:pt x="2143496" y="301109"/>
                  </a:lnTo>
                  <a:lnTo>
                    <a:pt x="2147887" y="279360"/>
                  </a:lnTo>
                  <a:lnTo>
                    <a:pt x="2147887" y="55873"/>
                  </a:lnTo>
                  <a:lnTo>
                    <a:pt x="2143496" y="34124"/>
                  </a:lnTo>
                  <a:lnTo>
                    <a:pt x="2131520" y="16364"/>
                  </a:lnTo>
                  <a:lnTo>
                    <a:pt x="2113757" y="4390"/>
                  </a:lnTo>
                  <a:lnTo>
                    <a:pt x="2092004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93252" y="2166439"/>
              <a:ext cx="2148205" cy="335280"/>
            </a:xfrm>
            <a:custGeom>
              <a:avLst/>
              <a:gdLst/>
              <a:ahLst/>
              <a:cxnLst/>
              <a:rect l="l" t="t" r="r" b="b"/>
              <a:pathLst>
                <a:path w="2148204" h="335280">
                  <a:moveTo>
                    <a:pt x="0" y="55874"/>
                  </a:moveTo>
                  <a:lnTo>
                    <a:pt x="4391" y="34125"/>
                  </a:lnTo>
                  <a:lnTo>
                    <a:pt x="16367" y="16365"/>
                  </a:lnTo>
                  <a:lnTo>
                    <a:pt x="34130" y="4390"/>
                  </a:lnTo>
                  <a:lnTo>
                    <a:pt x="55881" y="0"/>
                  </a:lnTo>
                  <a:lnTo>
                    <a:pt x="2092005" y="0"/>
                  </a:lnTo>
                  <a:lnTo>
                    <a:pt x="2113757" y="4390"/>
                  </a:lnTo>
                  <a:lnTo>
                    <a:pt x="2131520" y="16365"/>
                  </a:lnTo>
                  <a:lnTo>
                    <a:pt x="2143496" y="34125"/>
                  </a:lnTo>
                  <a:lnTo>
                    <a:pt x="2147887" y="55874"/>
                  </a:lnTo>
                  <a:lnTo>
                    <a:pt x="2147887" y="279360"/>
                  </a:lnTo>
                  <a:lnTo>
                    <a:pt x="2143496" y="301109"/>
                  </a:lnTo>
                  <a:lnTo>
                    <a:pt x="2131520" y="318869"/>
                  </a:lnTo>
                  <a:lnTo>
                    <a:pt x="2113757" y="330843"/>
                  </a:lnTo>
                  <a:lnTo>
                    <a:pt x="2092005" y="335234"/>
                  </a:lnTo>
                  <a:lnTo>
                    <a:pt x="55881" y="335234"/>
                  </a:lnTo>
                  <a:lnTo>
                    <a:pt x="34130" y="330843"/>
                  </a:lnTo>
                  <a:lnTo>
                    <a:pt x="16367" y="318869"/>
                  </a:lnTo>
                  <a:lnTo>
                    <a:pt x="4391" y="301109"/>
                  </a:lnTo>
                  <a:lnTo>
                    <a:pt x="0" y="279360"/>
                  </a:lnTo>
                  <a:lnTo>
                    <a:pt x="0" y="55874"/>
                  </a:lnTo>
                  <a:close/>
                </a:path>
              </a:pathLst>
            </a:custGeom>
            <a:ln w="24553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952508" y="2612668"/>
            <a:ext cx="15189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5" dirty="0">
                <a:solidFill>
                  <a:srgbClr val="FFFFFF"/>
                </a:solidFill>
                <a:latin typeface="Tahoma"/>
                <a:cs typeface="Tahoma"/>
              </a:rPr>
              <a:t>Private</a:t>
            </a:r>
            <a:r>
              <a:rPr sz="15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30" dirty="0">
                <a:solidFill>
                  <a:srgbClr val="FFFFFF"/>
                </a:solidFill>
                <a:latin typeface="Tahoma"/>
                <a:cs typeface="Tahoma"/>
              </a:rPr>
              <a:t>Registry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16568" y="2204235"/>
            <a:ext cx="1899920" cy="662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i="1" spc="-45" dirty="0">
                <a:solidFill>
                  <a:srgbClr val="4F4F4F"/>
                </a:solidFill>
                <a:latin typeface="Verdana"/>
                <a:cs typeface="Verdana"/>
              </a:rPr>
              <a:t>F</a:t>
            </a:r>
            <a:r>
              <a:rPr sz="1500" i="1" spc="-35" dirty="0">
                <a:solidFill>
                  <a:srgbClr val="4F4F4F"/>
                </a:solidFill>
                <a:latin typeface="Verdana"/>
                <a:cs typeface="Verdana"/>
              </a:rPr>
              <a:t>r</a:t>
            </a:r>
            <a:r>
              <a:rPr sz="1500" i="1" spc="-60" dirty="0">
                <a:solidFill>
                  <a:srgbClr val="4F4F4F"/>
                </a:solidFill>
                <a:latin typeface="Verdana"/>
                <a:cs typeface="Verdana"/>
              </a:rPr>
              <a:t>e</a:t>
            </a:r>
            <a:r>
              <a:rPr sz="1500" i="1" spc="-80" dirty="0">
                <a:solidFill>
                  <a:srgbClr val="4F4F4F"/>
                </a:solidFill>
                <a:latin typeface="Verdana"/>
                <a:cs typeface="Verdana"/>
              </a:rPr>
              <a:t>e</a:t>
            </a:r>
            <a:r>
              <a:rPr sz="1500" i="1" spc="-100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500" i="1" spc="25" dirty="0">
                <a:solidFill>
                  <a:srgbClr val="4F4F4F"/>
                </a:solidFill>
                <a:latin typeface="Verdana"/>
                <a:cs typeface="Verdana"/>
              </a:rPr>
              <a:t>U</a:t>
            </a:r>
            <a:r>
              <a:rPr sz="1500" i="1" spc="-25" dirty="0">
                <a:solidFill>
                  <a:srgbClr val="4F4F4F"/>
                </a:solidFill>
                <a:latin typeface="Verdana"/>
                <a:cs typeface="Verdana"/>
              </a:rPr>
              <a:t>s</a:t>
            </a:r>
            <a:r>
              <a:rPr sz="1500" i="1" spc="5" dirty="0">
                <a:solidFill>
                  <a:srgbClr val="4F4F4F"/>
                </a:solidFill>
                <a:latin typeface="Verdana"/>
                <a:cs typeface="Verdana"/>
              </a:rPr>
              <a:t>a</a:t>
            </a:r>
            <a:r>
              <a:rPr sz="1500" i="1" spc="10" dirty="0">
                <a:solidFill>
                  <a:srgbClr val="4F4F4F"/>
                </a:solidFill>
                <a:latin typeface="Verdana"/>
                <a:cs typeface="Verdana"/>
              </a:rPr>
              <a:t>g</a:t>
            </a:r>
            <a:r>
              <a:rPr sz="1500" i="1" spc="-80" dirty="0">
                <a:solidFill>
                  <a:srgbClr val="4F4F4F"/>
                </a:solidFill>
                <a:latin typeface="Verdana"/>
                <a:cs typeface="Verdana"/>
              </a:rPr>
              <a:t>e</a:t>
            </a:r>
            <a:r>
              <a:rPr sz="1500" i="1" spc="-100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500" i="1" spc="100" dirty="0">
                <a:solidFill>
                  <a:srgbClr val="4F4F4F"/>
                </a:solidFill>
                <a:latin typeface="Verdana"/>
                <a:cs typeface="Verdana"/>
              </a:rPr>
              <a:t>P</a:t>
            </a:r>
            <a:r>
              <a:rPr sz="1500" i="1" spc="-35" dirty="0">
                <a:solidFill>
                  <a:srgbClr val="4F4F4F"/>
                </a:solidFill>
                <a:latin typeface="Verdana"/>
                <a:cs typeface="Verdana"/>
              </a:rPr>
              <a:t>o</a:t>
            </a:r>
            <a:r>
              <a:rPr sz="1500" i="1" spc="-25" dirty="0">
                <a:solidFill>
                  <a:srgbClr val="4F4F4F"/>
                </a:solidFill>
                <a:latin typeface="Verdana"/>
                <a:cs typeface="Verdana"/>
              </a:rPr>
              <a:t>ss</a:t>
            </a:r>
            <a:r>
              <a:rPr sz="1500" i="1" spc="-50" dirty="0">
                <a:solidFill>
                  <a:srgbClr val="4F4F4F"/>
                </a:solidFill>
                <a:latin typeface="Verdana"/>
                <a:cs typeface="Verdana"/>
              </a:rPr>
              <a:t>i</a:t>
            </a:r>
            <a:r>
              <a:rPr sz="1500" i="1" spc="-45" dirty="0">
                <a:solidFill>
                  <a:srgbClr val="4F4F4F"/>
                </a:solidFill>
                <a:latin typeface="Verdana"/>
                <a:cs typeface="Verdana"/>
              </a:rPr>
              <a:t>b</a:t>
            </a:r>
            <a:r>
              <a:rPr sz="1500" i="1" spc="-25" dirty="0">
                <a:solidFill>
                  <a:srgbClr val="4F4F4F"/>
                </a:solidFill>
                <a:latin typeface="Verdana"/>
                <a:cs typeface="Verdana"/>
              </a:rPr>
              <a:t>l</a:t>
            </a:r>
            <a:r>
              <a:rPr sz="1500" i="1" spc="-60" dirty="0">
                <a:solidFill>
                  <a:srgbClr val="4F4F4F"/>
                </a:solidFill>
                <a:latin typeface="Verdana"/>
                <a:cs typeface="Verdana"/>
              </a:rPr>
              <a:t>e</a:t>
            </a:r>
            <a:r>
              <a:rPr sz="1500" i="1" spc="-245" dirty="0">
                <a:solidFill>
                  <a:srgbClr val="4F4F4F"/>
                </a:solidFill>
                <a:latin typeface="Verdana"/>
                <a:cs typeface="Verdana"/>
              </a:rPr>
              <a:t>!</a:t>
            </a:r>
            <a:endParaRPr sz="15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415"/>
              </a:spcBef>
            </a:pPr>
            <a:r>
              <a:rPr sz="1500" b="1" spc="-25" dirty="0">
                <a:solidFill>
                  <a:srgbClr val="FFFFFF"/>
                </a:solidFill>
                <a:latin typeface="Tahoma"/>
                <a:cs typeface="Tahoma"/>
              </a:rPr>
              <a:t>Docker</a:t>
            </a:r>
            <a:r>
              <a:rPr sz="15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Tahoma"/>
                <a:cs typeface="Tahoma"/>
              </a:rPr>
              <a:t>Hub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52325" y="3311771"/>
            <a:ext cx="3430270" cy="842010"/>
            <a:chOff x="1252325" y="3311771"/>
            <a:chExt cx="3430270" cy="842010"/>
          </a:xfrm>
        </p:grpSpPr>
        <p:sp>
          <p:nvSpPr>
            <p:cNvPr id="15" name="object 15"/>
            <p:cNvSpPr/>
            <p:nvPr/>
          </p:nvSpPr>
          <p:spPr>
            <a:xfrm>
              <a:off x="1264602" y="3324048"/>
              <a:ext cx="3405504" cy="817244"/>
            </a:xfrm>
            <a:custGeom>
              <a:avLst/>
              <a:gdLst/>
              <a:ahLst/>
              <a:cxnLst/>
              <a:rect l="l" t="t" r="r" b="b"/>
              <a:pathLst>
                <a:path w="3405504" h="817245">
                  <a:moveTo>
                    <a:pt x="3268976" y="0"/>
                  </a:moveTo>
                  <a:lnTo>
                    <a:pt x="136211" y="0"/>
                  </a:lnTo>
                  <a:lnTo>
                    <a:pt x="93157" y="6943"/>
                  </a:lnTo>
                  <a:lnTo>
                    <a:pt x="55766" y="26277"/>
                  </a:lnTo>
                  <a:lnTo>
                    <a:pt x="26280" y="55758"/>
                  </a:lnTo>
                  <a:lnTo>
                    <a:pt x="6944" y="93144"/>
                  </a:lnTo>
                  <a:lnTo>
                    <a:pt x="0" y="136192"/>
                  </a:lnTo>
                  <a:lnTo>
                    <a:pt x="0" y="680942"/>
                  </a:lnTo>
                  <a:lnTo>
                    <a:pt x="6944" y="723989"/>
                  </a:lnTo>
                  <a:lnTo>
                    <a:pt x="26280" y="761375"/>
                  </a:lnTo>
                  <a:lnTo>
                    <a:pt x="55766" y="790857"/>
                  </a:lnTo>
                  <a:lnTo>
                    <a:pt x="93157" y="810191"/>
                  </a:lnTo>
                  <a:lnTo>
                    <a:pt x="136211" y="817134"/>
                  </a:lnTo>
                  <a:lnTo>
                    <a:pt x="3268976" y="817134"/>
                  </a:lnTo>
                  <a:lnTo>
                    <a:pt x="3312029" y="810191"/>
                  </a:lnTo>
                  <a:lnTo>
                    <a:pt x="3349421" y="790857"/>
                  </a:lnTo>
                  <a:lnTo>
                    <a:pt x="3378906" y="761375"/>
                  </a:lnTo>
                  <a:lnTo>
                    <a:pt x="3398243" y="723989"/>
                  </a:lnTo>
                  <a:lnTo>
                    <a:pt x="3405187" y="680942"/>
                  </a:lnTo>
                  <a:lnTo>
                    <a:pt x="3405187" y="136192"/>
                  </a:lnTo>
                  <a:lnTo>
                    <a:pt x="3398243" y="93144"/>
                  </a:lnTo>
                  <a:lnTo>
                    <a:pt x="3378906" y="55758"/>
                  </a:lnTo>
                  <a:lnTo>
                    <a:pt x="3349421" y="26277"/>
                  </a:lnTo>
                  <a:lnTo>
                    <a:pt x="3312029" y="6943"/>
                  </a:lnTo>
                  <a:lnTo>
                    <a:pt x="3268976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64602" y="3324048"/>
              <a:ext cx="3405504" cy="817244"/>
            </a:xfrm>
            <a:custGeom>
              <a:avLst/>
              <a:gdLst/>
              <a:ahLst/>
              <a:cxnLst/>
              <a:rect l="l" t="t" r="r" b="b"/>
              <a:pathLst>
                <a:path w="3405504" h="817245">
                  <a:moveTo>
                    <a:pt x="0" y="136192"/>
                  </a:moveTo>
                  <a:lnTo>
                    <a:pt x="6944" y="93145"/>
                  </a:lnTo>
                  <a:lnTo>
                    <a:pt x="26280" y="55759"/>
                  </a:lnTo>
                  <a:lnTo>
                    <a:pt x="55766" y="26277"/>
                  </a:lnTo>
                  <a:lnTo>
                    <a:pt x="93157" y="6943"/>
                  </a:lnTo>
                  <a:lnTo>
                    <a:pt x="136211" y="0"/>
                  </a:lnTo>
                  <a:lnTo>
                    <a:pt x="3268976" y="0"/>
                  </a:lnTo>
                  <a:lnTo>
                    <a:pt x="3312029" y="6943"/>
                  </a:lnTo>
                  <a:lnTo>
                    <a:pt x="3349420" y="26277"/>
                  </a:lnTo>
                  <a:lnTo>
                    <a:pt x="3378906" y="55759"/>
                  </a:lnTo>
                  <a:lnTo>
                    <a:pt x="3398243" y="93145"/>
                  </a:lnTo>
                  <a:lnTo>
                    <a:pt x="3405187" y="136192"/>
                  </a:lnTo>
                  <a:lnTo>
                    <a:pt x="3405187" y="680942"/>
                  </a:lnTo>
                  <a:lnTo>
                    <a:pt x="3398243" y="723989"/>
                  </a:lnTo>
                  <a:lnTo>
                    <a:pt x="3378906" y="761375"/>
                  </a:lnTo>
                  <a:lnTo>
                    <a:pt x="3349420" y="790857"/>
                  </a:lnTo>
                  <a:lnTo>
                    <a:pt x="3312029" y="810191"/>
                  </a:lnTo>
                  <a:lnTo>
                    <a:pt x="3268976" y="817134"/>
                  </a:lnTo>
                  <a:lnTo>
                    <a:pt x="136211" y="817134"/>
                  </a:lnTo>
                  <a:lnTo>
                    <a:pt x="93157" y="810191"/>
                  </a:lnTo>
                  <a:lnTo>
                    <a:pt x="55766" y="790857"/>
                  </a:lnTo>
                  <a:lnTo>
                    <a:pt x="26280" y="761375"/>
                  </a:lnTo>
                  <a:lnTo>
                    <a:pt x="6944" y="723989"/>
                  </a:lnTo>
                  <a:lnTo>
                    <a:pt x="0" y="680942"/>
                  </a:lnTo>
                  <a:lnTo>
                    <a:pt x="0" y="136192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84098" y="3600220"/>
            <a:ext cx="27647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521751"/>
                </a:solidFill>
                <a:latin typeface="Verdana"/>
                <a:cs typeface="Verdana"/>
              </a:rPr>
              <a:t>O</a:t>
            </a:r>
            <a:r>
              <a:rPr sz="1500" spc="5" dirty="0">
                <a:solidFill>
                  <a:srgbClr val="521751"/>
                </a:solidFill>
                <a:latin typeface="Verdana"/>
                <a:cs typeface="Verdana"/>
              </a:rPr>
              <a:t>f</a:t>
            </a:r>
            <a:r>
              <a:rPr sz="1500" spc="-5" dirty="0">
                <a:solidFill>
                  <a:srgbClr val="521751"/>
                </a:solidFill>
                <a:latin typeface="Verdana"/>
                <a:cs typeface="Verdana"/>
              </a:rPr>
              <a:t>f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i</a:t>
            </a:r>
            <a:r>
              <a:rPr sz="1500" spc="-20" dirty="0">
                <a:solidFill>
                  <a:srgbClr val="521751"/>
                </a:solidFill>
                <a:latin typeface="Verdana"/>
                <a:cs typeface="Verdana"/>
              </a:rPr>
              <a:t>c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i</a:t>
            </a:r>
            <a:r>
              <a:rPr sz="1500" spc="15" dirty="0">
                <a:solidFill>
                  <a:srgbClr val="521751"/>
                </a:solidFill>
                <a:latin typeface="Verdana"/>
                <a:cs typeface="Verdana"/>
              </a:rPr>
              <a:t>a</a:t>
            </a:r>
            <a:r>
              <a:rPr sz="1500" spc="-55" dirty="0">
                <a:solidFill>
                  <a:srgbClr val="521751"/>
                </a:solidFill>
                <a:latin typeface="Verdana"/>
                <a:cs typeface="Verdana"/>
              </a:rPr>
              <a:t>l</a:t>
            </a:r>
            <a:r>
              <a:rPr sz="1500" spc="-114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521751"/>
                </a:solidFill>
                <a:latin typeface="Verdana"/>
                <a:cs typeface="Verdana"/>
              </a:rPr>
              <a:t>D</a:t>
            </a:r>
            <a:r>
              <a:rPr sz="1500" spc="-35" dirty="0">
                <a:solidFill>
                  <a:srgbClr val="521751"/>
                </a:solidFill>
                <a:latin typeface="Verdana"/>
                <a:cs typeface="Verdana"/>
              </a:rPr>
              <a:t>o</a:t>
            </a:r>
            <a:r>
              <a:rPr sz="1500" spc="-20" dirty="0">
                <a:solidFill>
                  <a:srgbClr val="521751"/>
                </a:solidFill>
                <a:latin typeface="Verdana"/>
                <a:cs typeface="Verdana"/>
              </a:rPr>
              <a:t>c</a:t>
            </a:r>
            <a:r>
              <a:rPr sz="1500" spc="-100" dirty="0">
                <a:solidFill>
                  <a:srgbClr val="521751"/>
                </a:solidFill>
                <a:latin typeface="Verdana"/>
                <a:cs typeface="Verdana"/>
              </a:rPr>
              <a:t>k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521751"/>
                </a:solidFill>
                <a:latin typeface="Verdana"/>
                <a:cs typeface="Verdana"/>
              </a:rPr>
              <a:t>r</a:t>
            </a:r>
            <a:r>
              <a:rPr sz="1500" spc="-10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235" dirty="0">
                <a:solidFill>
                  <a:srgbClr val="521751"/>
                </a:solidFill>
                <a:latin typeface="Verdana"/>
                <a:cs typeface="Verdana"/>
              </a:rPr>
              <a:t>I</a:t>
            </a:r>
            <a:r>
              <a:rPr sz="1500" spc="-100" dirty="0">
                <a:solidFill>
                  <a:srgbClr val="521751"/>
                </a:solidFill>
                <a:latin typeface="Verdana"/>
                <a:cs typeface="Verdana"/>
              </a:rPr>
              <a:t>m</a:t>
            </a:r>
            <a:r>
              <a:rPr sz="1500" spc="15" dirty="0">
                <a:solidFill>
                  <a:srgbClr val="521751"/>
                </a:solidFill>
                <a:latin typeface="Verdana"/>
                <a:cs typeface="Verdana"/>
              </a:rPr>
              <a:t>a</a:t>
            </a:r>
            <a:r>
              <a:rPr sz="1500" spc="-5" dirty="0">
                <a:solidFill>
                  <a:srgbClr val="521751"/>
                </a:solidFill>
                <a:latin typeface="Verdana"/>
                <a:cs typeface="Verdana"/>
              </a:rPr>
              <a:t>g</a:t>
            </a:r>
            <a:r>
              <a:rPr sz="1500" spc="-80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521751"/>
                </a:solidFill>
                <a:latin typeface="Verdana"/>
                <a:cs typeface="Verdana"/>
              </a:rPr>
              <a:t>R</a:t>
            </a:r>
            <a:r>
              <a:rPr sz="1500" spc="-20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r>
              <a:rPr sz="1500" spc="-5" dirty="0">
                <a:solidFill>
                  <a:srgbClr val="521751"/>
                </a:solidFill>
                <a:latin typeface="Verdana"/>
                <a:cs typeface="Verdana"/>
              </a:rPr>
              <a:t>g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i</a:t>
            </a:r>
            <a:r>
              <a:rPr sz="1500" spc="-25" dirty="0">
                <a:solidFill>
                  <a:srgbClr val="521751"/>
                </a:solidFill>
                <a:latin typeface="Verdana"/>
                <a:cs typeface="Verdana"/>
              </a:rPr>
              <a:t>s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t</a:t>
            </a:r>
            <a:r>
              <a:rPr sz="1500" spc="-85" dirty="0">
                <a:solidFill>
                  <a:srgbClr val="521751"/>
                </a:solidFill>
                <a:latin typeface="Verdana"/>
                <a:cs typeface="Verdana"/>
              </a:rPr>
              <a:t>r</a:t>
            </a:r>
            <a:r>
              <a:rPr sz="1500" spc="-95" dirty="0">
                <a:solidFill>
                  <a:srgbClr val="521751"/>
                </a:solidFill>
                <a:latin typeface="Verdana"/>
                <a:cs typeface="Verdana"/>
              </a:rPr>
              <a:t>y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252325" y="4212714"/>
            <a:ext cx="3430270" cy="842010"/>
            <a:chOff x="1252325" y="4212714"/>
            <a:chExt cx="3430270" cy="842010"/>
          </a:xfrm>
        </p:grpSpPr>
        <p:sp>
          <p:nvSpPr>
            <p:cNvPr id="19" name="object 19"/>
            <p:cNvSpPr/>
            <p:nvPr/>
          </p:nvSpPr>
          <p:spPr>
            <a:xfrm>
              <a:off x="1264602" y="4224991"/>
              <a:ext cx="3405504" cy="817244"/>
            </a:xfrm>
            <a:custGeom>
              <a:avLst/>
              <a:gdLst/>
              <a:ahLst/>
              <a:cxnLst/>
              <a:rect l="l" t="t" r="r" b="b"/>
              <a:pathLst>
                <a:path w="3405504" h="817245">
                  <a:moveTo>
                    <a:pt x="3268976" y="0"/>
                  </a:moveTo>
                  <a:lnTo>
                    <a:pt x="136211" y="0"/>
                  </a:lnTo>
                  <a:lnTo>
                    <a:pt x="93157" y="6943"/>
                  </a:lnTo>
                  <a:lnTo>
                    <a:pt x="55766" y="26277"/>
                  </a:lnTo>
                  <a:lnTo>
                    <a:pt x="26280" y="55759"/>
                  </a:lnTo>
                  <a:lnTo>
                    <a:pt x="6944" y="93146"/>
                  </a:lnTo>
                  <a:lnTo>
                    <a:pt x="0" y="136193"/>
                  </a:lnTo>
                  <a:lnTo>
                    <a:pt x="0" y="680942"/>
                  </a:lnTo>
                  <a:lnTo>
                    <a:pt x="6944" y="723989"/>
                  </a:lnTo>
                  <a:lnTo>
                    <a:pt x="26280" y="761376"/>
                  </a:lnTo>
                  <a:lnTo>
                    <a:pt x="55766" y="790858"/>
                  </a:lnTo>
                  <a:lnTo>
                    <a:pt x="93157" y="810192"/>
                  </a:lnTo>
                  <a:lnTo>
                    <a:pt x="136211" y="817135"/>
                  </a:lnTo>
                  <a:lnTo>
                    <a:pt x="3268976" y="817135"/>
                  </a:lnTo>
                  <a:lnTo>
                    <a:pt x="3312029" y="810192"/>
                  </a:lnTo>
                  <a:lnTo>
                    <a:pt x="3349421" y="790858"/>
                  </a:lnTo>
                  <a:lnTo>
                    <a:pt x="3378906" y="761376"/>
                  </a:lnTo>
                  <a:lnTo>
                    <a:pt x="3398243" y="723989"/>
                  </a:lnTo>
                  <a:lnTo>
                    <a:pt x="3405187" y="680942"/>
                  </a:lnTo>
                  <a:lnTo>
                    <a:pt x="3405187" y="136193"/>
                  </a:lnTo>
                  <a:lnTo>
                    <a:pt x="3398243" y="93146"/>
                  </a:lnTo>
                  <a:lnTo>
                    <a:pt x="3378906" y="55759"/>
                  </a:lnTo>
                  <a:lnTo>
                    <a:pt x="3349421" y="26277"/>
                  </a:lnTo>
                  <a:lnTo>
                    <a:pt x="3312029" y="6943"/>
                  </a:lnTo>
                  <a:lnTo>
                    <a:pt x="3268976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64602" y="4224991"/>
              <a:ext cx="3405504" cy="817244"/>
            </a:xfrm>
            <a:custGeom>
              <a:avLst/>
              <a:gdLst/>
              <a:ahLst/>
              <a:cxnLst/>
              <a:rect l="l" t="t" r="r" b="b"/>
              <a:pathLst>
                <a:path w="3405504" h="817245">
                  <a:moveTo>
                    <a:pt x="0" y="136192"/>
                  </a:moveTo>
                  <a:lnTo>
                    <a:pt x="6944" y="93145"/>
                  </a:lnTo>
                  <a:lnTo>
                    <a:pt x="26280" y="55759"/>
                  </a:lnTo>
                  <a:lnTo>
                    <a:pt x="55766" y="26277"/>
                  </a:lnTo>
                  <a:lnTo>
                    <a:pt x="93157" y="6943"/>
                  </a:lnTo>
                  <a:lnTo>
                    <a:pt x="136211" y="0"/>
                  </a:lnTo>
                  <a:lnTo>
                    <a:pt x="3268976" y="0"/>
                  </a:lnTo>
                  <a:lnTo>
                    <a:pt x="3312029" y="6943"/>
                  </a:lnTo>
                  <a:lnTo>
                    <a:pt x="3349420" y="26277"/>
                  </a:lnTo>
                  <a:lnTo>
                    <a:pt x="3378906" y="55759"/>
                  </a:lnTo>
                  <a:lnTo>
                    <a:pt x="3398243" y="93145"/>
                  </a:lnTo>
                  <a:lnTo>
                    <a:pt x="3405187" y="136192"/>
                  </a:lnTo>
                  <a:lnTo>
                    <a:pt x="3405187" y="680942"/>
                  </a:lnTo>
                  <a:lnTo>
                    <a:pt x="3398243" y="723989"/>
                  </a:lnTo>
                  <a:lnTo>
                    <a:pt x="3378906" y="761375"/>
                  </a:lnTo>
                  <a:lnTo>
                    <a:pt x="3349420" y="790857"/>
                  </a:lnTo>
                  <a:lnTo>
                    <a:pt x="3312029" y="810191"/>
                  </a:lnTo>
                  <a:lnTo>
                    <a:pt x="3268976" y="817134"/>
                  </a:lnTo>
                  <a:lnTo>
                    <a:pt x="136211" y="817134"/>
                  </a:lnTo>
                  <a:lnTo>
                    <a:pt x="93157" y="810191"/>
                  </a:lnTo>
                  <a:lnTo>
                    <a:pt x="55766" y="790857"/>
                  </a:lnTo>
                  <a:lnTo>
                    <a:pt x="26280" y="761375"/>
                  </a:lnTo>
                  <a:lnTo>
                    <a:pt x="6944" y="723989"/>
                  </a:lnTo>
                  <a:lnTo>
                    <a:pt x="0" y="680942"/>
                  </a:lnTo>
                  <a:lnTo>
                    <a:pt x="0" y="136192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713020" y="4383556"/>
            <a:ext cx="25069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2655" marR="5080" indent="-909955">
              <a:lnSpc>
                <a:spcPct val="100000"/>
              </a:lnSpc>
              <a:spcBef>
                <a:spcPts val="100"/>
              </a:spcBef>
            </a:pPr>
            <a:r>
              <a:rPr sz="1500" spc="20" dirty="0">
                <a:solidFill>
                  <a:srgbClr val="521751"/>
                </a:solidFill>
                <a:latin typeface="Verdana"/>
                <a:cs typeface="Verdana"/>
              </a:rPr>
              <a:t>P</a:t>
            </a:r>
            <a:r>
              <a:rPr sz="1500" spc="15" dirty="0">
                <a:solidFill>
                  <a:srgbClr val="521751"/>
                </a:solidFill>
                <a:latin typeface="Verdana"/>
                <a:cs typeface="Verdana"/>
              </a:rPr>
              <a:t>u</a:t>
            </a:r>
            <a:r>
              <a:rPr sz="1500" spc="-15" dirty="0">
                <a:solidFill>
                  <a:srgbClr val="521751"/>
                </a:solidFill>
                <a:latin typeface="Verdana"/>
                <a:cs typeface="Verdana"/>
              </a:rPr>
              <a:t>b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li</a:t>
            </a:r>
            <a:r>
              <a:rPr sz="1500" spc="-25" dirty="0">
                <a:solidFill>
                  <a:srgbClr val="521751"/>
                </a:solidFill>
                <a:latin typeface="Verdana"/>
                <a:cs typeface="Verdana"/>
              </a:rPr>
              <a:t>c</a:t>
            </a:r>
            <a:r>
              <a:rPr sz="1500" spc="-200" dirty="0">
                <a:solidFill>
                  <a:srgbClr val="521751"/>
                </a:solidFill>
                <a:latin typeface="Verdana"/>
                <a:cs typeface="Verdana"/>
              </a:rPr>
              <a:t>,</a:t>
            </a:r>
            <a:r>
              <a:rPr sz="1500" spc="-114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521751"/>
                </a:solidFill>
                <a:latin typeface="Verdana"/>
                <a:cs typeface="Verdana"/>
              </a:rPr>
              <a:t>p</a:t>
            </a:r>
            <a:r>
              <a:rPr sz="1500" spc="-85" dirty="0">
                <a:solidFill>
                  <a:srgbClr val="521751"/>
                </a:solidFill>
                <a:latin typeface="Verdana"/>
                <a:cs typeface="Verdana"/>
              </a:rPr>
              <a:t>r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i</a:t>
            </a:r>
            <a:r>
              <a:rPr sz="1500" spc="-80" dirty="0">
                <a:solidFill>
                  <a:srgbClr val="521751"/>
                </a:solidFill>
                <a:latin typeface="Verdana"/>
                <a:cs typeface="Verdana"/>
              </a:rPr>
              <a:t>v</a:t>
            </a:r>
            <a:r>
              <a:rPr sz="1500" spc="15" dirty="0">
                <a:solidFill>
                  <a:srgbClr val="521751"/>
                </a:solidFill>
                <a:latin typeface="Verdana"/>
                <a:cs typeface="Verdana"/>
              </a:rPr>
              <a:t>a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t</a:t>
            </a:r>
            <a:r>
              <a:rPr sz="1500" spc="-80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15" dirty="0">
                <a:solidFill>
                  <a:srgbClr val="521751"/>
                </a:solidFill>
                <a:latin typeface="Verdana"/>
                <a:cs typeface="Verdana"/>
              </a:rPr>
              <a:t>a</a:t>
            </a:r>
            <a:r>
              <a:rPr sz="1500" spc="-55" dirty="0">
                <a:solidFill>
                  <a:srgbClr val="521751"/>
                </a:solidFill>
                <a:latin typeface="Verdana"/>
                <a:cs typeface="Verdana"/>
              </a:rPr>
              <a:t>n</a:t>
            </a:r>
            <a:r>
              <a:rPr sz="1500" spc="-35" dirty="0">
                <a:solidFill>
                  <a:srgbClr val="521751"/>
                </a:solidFill>
                <a:latin typeface="Verdana"/>
                <a:cs typeface="Verdana"/>
              </a:rPr>
              <a:t>d</a:t>
            </a:r>
            <a:r>
              <a:rPr sz="1500" spc="-9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80" dirty="0">
                <a:solidFill>
                  <a:srgbClr val="521751"/>
                </a:solidFill>
                <a:latin typeface="Verdana"/>
                <a:cs typeface="Verdana"/>
              </a:rPr>
              <a:t>“</a:t>
            </a:r>
            <a:r>
              <a:rPr sz="1500" spc="-35" dirty="0">
                <a:solidFill>
                  <a:srgbClr val="521751"/>
                </a:solidFill>
                <a:latin typeface="Verdana"/>
                <a:cs typeface="Verdana"/>
              </a:rPr>
              <a:t>o</a:t>
            </a:r>
            <a:r>
              <a:rPr sz="1500" spc="-5" dirty="0">
                <a:solidFill>
                  <a:srgbClr val="521751"/>
                </a:solidFill>
                <a:latin typeface="Verdana"/>
                <a:cs typeface="Verdana"/>
              </a:rPr>
              <a:t>ff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i</a:t>
            </a:r>
            <a:r>
              <a:rPr sz="1500" spc="-25" dirty="0">
                <a:solidFill>
                  <a:srgbClr val="521751"/>
                </a:solidFill>
                <a:latin typeface="Verdana"/>
                <a:cs typeface="Verdana"/>
              </a:rPr>
              <a:t>c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i</a:t>
            </a:r>
            <a:r>
              <a:rPr sz="1500" spc="15" dirty="0">
                <a:solidFill>
                  <a:srgbClr val="521751"/>
                </a:solidFill>
                <a:latin typeface="Verdana"/>
                <a:cs typeface="Verdana"/>
              </a:rPr>
              <a:t>a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l</a:t>
            </a:r>
            <a:r>
              <a:rPr sz="1500" spc="-80" dirty="0">
                <a:solidFill>
                  <a:srgbClr val="521751"/>
                </a:solidFill>
                <a:latin typeface="Verdana"/>
                <a:cs typeface="Verdana"/>
              </a:rPr>
              <a:t>”  </a:t>
            </a:r>
            <a:r>
              <a:rPr sz="1500" spc="-70" dirty="0">
                <a:solidFill>
                  <a:srgbClr val="521751"/>
                </a:solidFill>
                <a:latin typeface="Verdana"/>
                <a:cs typeface="Verdana"/>
              </a:rPr>
              <a:t>Images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954813" y="5406882"/>
            <a:ext cx="4771390" cy="459740"/>
            <a:chOff x="2954813" y="5406882"/>
            <a:chExt cx="4771390" cy="459740"/>
          </a:xfrm>
        </p:grpSpPr>
        <p:sp>
          <p:nvSpPr>
            <p:cNvPr id="23" name="object 23"/>
            <p:cNvSpPr/>
            <p:nvPr/>
          </p:nvSpPr>
          <p:spPr>
            <a:xfrm>
              <a:off x="2967196" y="5419264"/>
              <a:ext cx="4746625" cy="434975"/>
            </a:xfrm>
            <a:custGeom>
              <a:avLst/>
              <a:gdLst/>
              <a:ahLst/>
              <a:cxnLst/>
              <a:rect l="l" t="t" r="r" b="b"/>
              <a:pathLst>
                <a:path w="4746625" h="434975">
                  <a:moveTo>
                    <a:pt x="4673834" y="0"/>
                  </a:moveTo>
                  <a:lnTo>
                    <a:pt x="72471" y="0"/>
                  </a:lnTo>
                  <a:lnTo>
                    <a:pt x="44261" y="5694"/>
                  </a:lnTo>
                  <a:lnTo>
                    <a:pt x="21226" y="21224"/>
                  </a:lnTo>
                  <a:lnTo>
                    <a:pt x="5695" y="44257"/>
                  </a:lnTo>
                  <a:lnTo>
                    <a:pt x="0" y="72462"/>
                  </a:lnTo>
                  <a:lnTo>
                    <a:pt x="0" y="362295"/>
                  </a:lnTo>
                  <a:lnTo>
                    <a:pt x="5695" y="390500"/>
                  </a:lnTo>
                  <a:lnTo>
                    <a:pt x="21226" y="413533"/>
                  </a:lnTo>
                  <a:lnTo>
                    <a:pt x="44261" y="429063"/>
                  </a:lnTo>
                  <a:lnTo>
                    <a:pt x="72471" y="434757"/>
                  </a:lnTo>
                  <a:lnTo>
                    <a:pt x="4673834" y="434757"/>
                  </a:lnTo>
                  <a:lnTo>
                    <a:pt x="4702044" y="429063"/>
                  </a:lnTo>
                  <a:lnTo>
                    <a:pt x="4725080" y="413533"/>
                  </a:lnTo>
                  <a:lnTo>
                    <a:pt x="4740611" y="390500"/>
                  </a:lnTo>
                  <a:lnTo>
                    <a:pt x="4746306" y="362295"/>
                  </a:lnTo>
                  <a:lnTo>
                    <a:pt x="4746306" y="72462"/>
                  </a:lnTo>
                  <a:lnTo>
                    <a:pt x="4740611" y="44257"/>
                  </a:lnTo>
                  <a:lnTo>
                    <a:pt x="4725080" y="21224"/>
                  </a:lnTo>
                  <a:lnTo>
                    <a:pt x="4702044" y="5694"/>
                  </a:lnTo>
                  <a:lnTo>
                    <a:pt x="4673834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67196" y="5419264"/>
              <a:ext cx="4746625" cy="434975"/>
            </a:xfrm>
            <a:custGeom>
              <a:avLst/>
              <a:gdLst/>
              <a:ahLst/>
              <a:cxnLst/>
              <a:rect l="l" t="t" r="r" b="b"/>
              <a:pathLst>
                <a:path w="4746625" h="434975">
                  <a:moveTo>
                    <a:pt x="0" y="72462"/>
                  </a:moveTo>
                  <a:lnTo>
                    <a:pt x="5695" y="44256"/>
                  </a:lnTo>
                  <a:lnTo>
                    <a:pt x="21226" y="21223"/>
                  </a:lnTo>
                  <a:lnTo>
                    <a:pt x="44262" y="5694"/>
                  </a:lnTo>
                  <a:lnTo>
                    <a:pt x="72471" y="0"/>
                  </a:lnTo>
                  <a:lnTo>
                    <a:pt x="4673835" y="0"/>
                  </a:lnTo>
                  <a:lnTo>
                    <a:pt x="4702044" y="5694"/>
                  </a:lnTo>
                  <a:lnTo>
                    <a:pt x="4725081" y="21223"/>
                  </a:lnTo>
                  <a:lnTo>
                    <a:pt x="4740612" y="44256"/>
                  </a:lnTo>
                  <a:lnTo>
                    <a:pt x="4746307" y="72462"/>
                  </a:lnTo>
                  <a:lnTo>
                    <a:pt x="4746307" y="362294"/>
                  </a:lnTo>
                  <a:lnTo>
                    <a:pt x="4740612" y="390500"/>
                  </a:lnTo>
                  <a:lnTo>
                    <a:pt x="4725081" y="413533"/>
                  </a:lnTo>
                  <a:lnTo>
                    <a:pt x="4702044" y="429062"/>
                  </a:lnTo>
                  <a:lnTo>
                    <a:pt x="4673835" y="434756"/>
                  </a:lnTo>
                  <a:lnTo>
                    <a:pt x="72471" y="434756"/>
                  </a:lnTo>
                  <a:lnTo>
                    <a:pt x="44262" y="429062"/>
                  </a:lnTo>
                  <a:lnTo>
                    <a:pt x="21226" y="413533"/>
                  </a:lnTo>
                  <a:lnTo>
                    <a:pt x="5695" y="390500"/>
                  </a:lnTo>
                  <a:lnTo>
                    <a:pt x="0" y="362294"/>
                  </a:lnTo>
                  <a:lnTo>
                    <a:pt x="0" y="72462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722599" y="5505220"/>
            <a:ext cx="32359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33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20" dirty="0">
                <a:solidFill>
                  <a:srgbClr val="FFFFFF"/>
                </a:solidFill>
                <a:latin typeface="Courier New"/>
                <a:cs typeface="Courier New"/>
              </a:rPr>
              <a:t>docke</a:t>
            </a:r>
            <a:r>
              <a:rPr sz="1500" b="1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sz="1500" b="1" spc="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b="1" spc="20" dirty="0">
                <a:solidFill>
                  <a:srgbClr val="FFFFFF"/>
                </a:solidFill>
                <a:latin typeface="Courier New"/>
                <a:cs typeface="Courier New"/>
              </a:rPr>
              <a:t>pus</a:t>
            </a:r>
            <a:r>
              <a:rPr sz="1500" b="1" dirty="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sz="1500" b="1" spc="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b="1" spc="20" dirty="0">
                <a:solidFill>
                  <a:srgbClr val="FFFFFF"/>
                </a:solidFill>
                <a:latin typeface="Courier New"/>
                <a:cs typeface="Courier New"/>
              </a:rPr>
              <a:t>IMAGE_NAME</a:t>
            </a:r>
            <a:endParaRPr sz="1500" dirty="0">
              <a:latin typeface="Courier New"/>
              <a:cs typeface="Courier New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954813" y="5909735"/>
            <a:ext cx="4771390" cy="459740"/>
            <a:chOff x="2954813" y="5909735"/>
            <a:chExt cx="4771390" cy="459740"/>
          </a:xfrm>
        </p:grpSpPr>
        <p:sp>
          <p:nvSpPr>
            <p:cNvPr id="27" name="object 27"/>
            <p:cNvSpPr/>
            <p:nvPr/>
          </p:nvSpPr>
          <p:spPr>
            <a:xfrm>
              <a:off x="2967196" y="5922117"/>
              <a:ext cx="4746625" cy="434975"/>
            </a:xfrm>
            <a:custGeom>
              <a:avLst/>
              <a:gdLst/>
              <a:ahLst/>
              <a:cxnLst/>
              <a:rect l="l" t="t" r="r" b="b"/>
              <a:pathLst>
                <a:path w="4746625" h="434975">
                  <a:moveTo>
                    <a:pt x="4673834" y="0"/>
                  </a:moveTo>
                  <a:lnTo>
                    <a:pt x="72471" y="0"/>
                  </a:lnTo>
                  <a:lnTo>
                    <a:pt x="44261" y="5694"/>
                  </a:lnTo>
                  <a:lnTo>
                    <a:pt x="21226" y="21223"/>
                  </a:lnTo>
                  <a:lnTo>
                    <a:pt x="5695" y="44256"/>
                  </a:lnTo>
                  <a:lnTo>
                    <a:pt x="0" y="72462"/>
                  </a:lnTo>
                  <a:lnTo>
                    <a:pt x="0" y="362295"/>
                  </a:lnTo>
                  <a:lnTo>
                    <a:pt x="5695" y="390500"/>
                  </a:lnTo>
                  <a:lnTo>
                    <a:pt x="21226" y="413533"/>
                  </a:lnTo>
                  <a:lnTo>
                    <a:pt x="44261" y="429062"/>
                  </a:lnTo>
                  <a:lnTo>
                    <a:pt x="72471" y="434756"/>
                  </a:lnTo>
                  <a:lnTo>
                    <a:pt x="4673834" y="434756"/>
                  </a:lnTo>
                  <a:lnTo>
                    <a:pt x="4702044" y="429062"/>
                  </a:lnTo>
                  <a:lnTo>
                    <a:pt x="4725080" y="413533"/>
                  </a:lnTo>
                  <a:lnTo>
                    <a:pt x="4740611" y="390500"/>
                  </a:lnTo>
                  <a:lnTo>
                    <a:pt x="4746306" y="362295"/>
                  </a:lnTo>
                  <a:lnTo>
                    <a:pt x="4746306" y="72462"/>
                  </a:lnTo>
                  <a:lnTo>
                    <a:pt x="4740611" y="44256"/>
                  </a:lnTo>
                  <a:lnTo>
                    <a:pt x="4725080" y="21223"/>
                  </a:lnTo>
                  <a:lnTo>
                    <a:pt x="4702044" y="5694"/>
                  </a:lnTo>
                  <a:lnTo>
                    <a:pt x="4673834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67196" y="5922117"/>
              <a:ext cx="4746625" cy="434975"/>
            </a:xfrm>
            <a:custGeom>
              <a:avLst/>
              <a:gdLst/>
              <a:ahLst/>
              <a:cxnLst/>
              <a:rect l="l" t="t" r="r" b="b"/>
              <a:pathLst>
                <a:path w="4746625" h="434975">
                  <a:moveTo>
                    <a:pt x="0" y="72462"/>
                  </a:moveTo>
                  <a:lnTo>
                    <a:pt x="5695" y="44256"/>
                  </a:lnTo>
                  <a:lnTo>
                    <a:pt x="21226" y="21223"/>
                  </a:lnTo>
                  <a:lnTo>
                    <a:pt x="44262" y="5694"/>
                  </a:lnTo>
                  <a:lnTo>
                    <a:pt x="72471" y="0"/>
                  </a:lnTo>
                  <a:lnTo>
                    <a:pt x="4673835" y="0"/>
                  </a:lnTo>
                  <a:lnTo>
                    <a:pt x="4702044" y="5694"/>
                  </a:lnTo>
                  <a:lnTo>
                    <a:pt x="4725081" y="21223"/>
                  </a:lnTo>
                  <a:lnTo>
                    <a:pt x="4740612" y="44256"/>
                  </a:lnTo>
                  <a:lnTo>
                    <a:pt x="4746307" y="72462"/>
                  </a:lnTo>
                  <a:lnTo>
                    <a:pt x="4746307" y="362294"/>
                  </a:lnTo>
                  <a:lnTo>
                    <a:pt x="4740612" y="390500"/>
                  </a:lnTo>
                  <a:lnTo>
                    <a:pt x="4725081" y="413533"/>
                  </a:lnTo>
                  <a:lnTo>
                    <a:pt x="4702044" y="429062"/>
                  </a:lnTo>
                  <a:lnTo>
                    <a:pt x="4673835" y="434756"/>
                  </a:lnTo>
                  <a:lnTo>
                    <a:pt x="72471" y="434756"/>
                  </a:lnTo>
                  <a:lnTo>
                    <a:pt x="44262" y="429062"/>
                  </a:lnTo>
                  <a:lnTo>
                    <a:pt x="21226" y="413533"/>
                  </a:lnTo>
                  <a:lnTo>
                    <a:pt x="5695" y="390500"/>
                  </a:lnTo>
                  <a:lnTo>
                    <a:pt x="0" y="362294"/>
                  </a:lnTo>
                  <a:lnTo>
                    <a:pt x="0" y="72462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815369" y="6008140"/>
            <a:ext cx="30505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33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20" dirty="0">
                <a:solidFill>
                  <a:srgbClr val="FFFFFF"/>
                </a:solidFill>
                <a:latin typeface="Courier New"/>
                <a:cs typeface="Courier New"/>
              </a:rPr>
              <a:t>docke</a:t>
            </a:r>
            <a:r>
              <a:rPr sz="1500" b="1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sz="1500" b="1" spc="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b="1" spc="20" dirty="0">
                <a:solidFill>
                  <a:srgbClr val="FFFFFF"/>
                </a:solidFill>
                <a:latin typeface="Courier New"/>
                <a:cs typeface="Courier New"/>
              </a:rPr>
              <a:t>pul</a:t>
            </a:r>
            <a:r>
              <a:rPr sz="1500" b="1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1500" b="1" spc="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b="1" spc="20" dirty="0">
                <a:solidFill>
                  <a:srgbClr val="FFFFFF"/>
                </a:solidFill>
                <a:latin typeface="Courier New"/>
                <a:cs typeface="Courier New"/>
              </a:rPr>
              <a:t>IMAGE_NAME</a:t>
            </a:r>
            <a:endParaRPr sz="1500">
              <a:latin typeface="Courier New"/>
              <a:cs typeface="Courier New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998633" y="3311771"/>
            <a:ext cx="3430270" cy="842010"/>
            <a:chOff x="5998633" y="3311771"/>
            <a:chExt cx="3430270" cy="842010"/>
          </a:xfrm>
        </p:grpSpPr>
        <p:sp>
          <p:nvSpPr>
            <p:cNvPr id="31" name="object 31"/>
            <p:cNvSpPr/>
            <p:nvPr/>
          </p:nvSpPr>
          <p:spPr>
            <a:xfrm>
              <a:off x="6010909" y="3324048"/>
              <a:ext cx="3405504" cy="817244"/>
            </a:xfrm>
            <a:custGeom>
              <a:avLst/>
              <a:gdLst/>
              <a:ahLst/>
              <a:cxnLst/>
              <a:rect l="l" t="t" r="r" b="b"/>
              <a:pathLst>
                <a:path w="3405504" h="817245">
                  <a:moveTo>
                    <a:pt x="3268976" y="0"/>
                  </a:moveTo>
                  <a:lnTo>
                    <a:pt x="136211" y="0"/>
                  </a:lnTo>
                  <a:lnTo>
                    <a:pt x="93157" y="6943"/>
                  </a:lnTo>
                  <a:lnTo>
                    <a:pt x="55766" y="26277"/>
                  </a:lnTo>
                  <a:lnTo>
                    <a:pt x="26280" y="55758"/>
                  </a:lnTo>
                  <a:lnTo>
                    <a:pt x="6944" y="93144"/>
                  </a:lnTo>
                  <a:lnTo>
                    <a:pt x="0" y="136192"/>
                  </a:lnTo>
                  <a:lnTo>
                    <a:pt x="0" y="680942"/>
                  </a:lnTo>
                  <a:lnTo>
                    <a:pt x="6944" y="723989"/>
                  </a:lnTo>
                  <a:lnTo>
                    <a:pt x="26280" y="761375"/>
                  </a:lnTo>
                  <a:lnTo>
                    <a:pt x="55766" y="790857"/>
                  </a:lnTo>
                  <a:lnTo>
                    <a:pt x="93157" y="810191"/>
                  </a:lnTo>
                  <a:lnTo>
                    <a:pt x="136211" y="817134"/>
                  </a:lnTo>
                  <a:lnTo>
                    <a:pt x="3268976" y="817134"/>
                  </a:lnTo>
                  <a:lnTo>
                    <a:pt x="3312029" y="810191"/>
                  </a:lnTo>
                  <a:lnTo>
                    <a:pt x="3349420" y="790857"/>
                  </a:lnTo>
                  <a:lnTo>
                    <a:pt x="3378906" y="761375"/>
                  </a:lnTo>
                  <a:lnTo>
                    <a:pt x="3398243" y="723989"/>
                  </a:lnTo>
                  <a:lnTo>
                    <a:pt x="3405187" y="680942"/>
                  </a:lnTo>
                  <a:lnTo>
                    <a:pt x="3405187" y="136192"/>
                  </a:lnTo>
                  <a:lnTo>
                    <a:pt x="3398243" y="93144"/>
                  </a:lnTo>
                  <a:lnTo>
                    <a:pt x="3378906" y="55758"/>
                  </a:lnTo>
                  <a:lnTo>
                    <a:pt x="3349420" y="26277"/>
                  </a:lnTo>
                  <a:lnTo>
                    <a:pt x="3312029" y="6943"/>
                  </a:lnTo>
                  <a:lnTo>
                    <a:pt x="3268976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10909" y="3324048"/>
              <a:ext cx="3405504" cy="817244"/>
            </a:xfrm>
            <a:custGeom>
              <a:avLst/>
              <a:gdLst/>
              <a:ahLst/>
              <a:cxnLst/>
              <a:rect l="l" t="t" r="r" b="b"/>
              <a:pathLst>
                <a:path w="3405504" h="817245">
                  <a:moveTo>
                    <a:pt x="0" y="136192"/>
                  </a:moveTo>
                  <a:lnTo>
                    <a:pt x="6944" y="93145"/>
                  </a:lnTo>
                  <a:lnTo>
                    <a:pt x="26280" y="55759"/>
                  </a:lnTo>
                  <a:lnTo>
                    <a:pt x="55766" y="26277"/>
                  </a:lnTo>
                  <a:lnTo>
                    <a:pt x="93157" y="6943"/>
                  </a:lnTo>
                  <a:lnTo>
                    <a:pt x="136211" y="0"/>
                  </a:lnTo>
                  <a:lnTo>
                    <a:pt x="3268976" y="0"/>
                  </a:lnTo>
                  <a:lnTo>
                    <a:pt x="3312029" y="6943"/>
                  </a:lnTo>
                  <a:lnTo>
                    <a:pt x="3349420" y="26277"/>
                  </a:lnTo>
                  <a:lnTo>
                    <a:pt x="3378906" y="55759"/>
                  </a:lnTo>
                  <a:lnTo>
                    <a:pt x="3398243" y="93145"/>
                  </a:lnTo>
                  <a:lnTo>
                    <a:pt x="3405187" y="136192"/>
                  </a:lnTo>
                  <a:lnTo>
                    <a:pt x="3405187" y="680942"/>
                  </a:lnTo>
                  <a:lnTo>
                    <a:pt x="3398243" y="723989"/>
                  </a:lnTo>
                  <a:lnTo>
                    <a:pt x="3378906" y="761375"/>
                  </a:lnTo>
                  <a:lnTo>
                    <a:pt x="3349420" y="790857"/>
                  </a:lnTo>
                  <a:lnTo>
                    <a:pt x="3312029" y="810191"/>
                  </a:lnTo>
                  <a:lnTo>
                    <a:pt x="3268976" y="817134"/>
                  </a:lnTo>
                  <a:lnTo>
                    <a:pt x="136211" y="817134"/>
                  </a:lnTo>
                  <a:lnTo>
                    <a:pt x="93157" y="810191"/>
                  </a:lnTo>
                  <a:lnTo>
                    <a:pt x="55766" y="790857"/>
                  </a:lnTo>
                  <a:lnTo>
                    <a:pt x="26280" y="761375"/>
                  </a:lnTo>
                  <a:lnTo>
                    <a:pt x="6944" y="723989"/>
                  </a:lnTo>
                  <a:lnTo>
                    <a:pt x="0" y="680942"/>
                  </a:lnTo>
                  <a:lnTo>
                    <a:pt x="0" y="136192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132588" y="3484396"/>
            <a:ext cx="3158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0" marR="5080" indent="-1410335">
              <a:lnSpc>
                <a:spcPct val="100000"/>
              </a:lnSpc>
              <a:spcBef>
                <a:spcPts val="100"/>
              </a:spcBef>
            </a:pPr>
            <a:r>
              <a:rPr sz="1500" spc="35" dirty="0">
                <a:solidFill>
                  <a:srgbClr val="FA923F"/>
                </a:solidFill>
                <a:latin typeface="Verdana"/>
                <a:cs typeface="Verdana"/>
              </a:rPr>
              <a:t>A</a:t>
            </a:r>
            <a:r>
              <a:rPr sz="1500" spc="20" dirty="0">
                <a:solidFill>
                  <a:srgbClr val="FA923F"/>
                </a:solidFill>
                <a:latin typeface="Verdana"/>
                <a:cs typeface="Verdana"/>
              </a:rPr>
              <a:t>n</a:t>
            </a:r>
            <a:r>
              <a:rPr sz="1500" spc="-95" dirty="0">
                <a:solidFill>
                  <a:srgbClr val="FA923F"/>
                </a:solidFill>
                <a:latin typeface="Verdana"/>
                <a:cs typeface="Verdana"/>
              </a:rPr>
              <a:t>y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FA923F"/>
                </a:solidFill>
                <a:latin typeface="Verdana"/>
                <a:cs typeface="Verdana"/>
              </a:rPr>
              <a:t>p</a:t>
            </a:r>
            <a:r>
              <a:rPr sz="1500" spc="-85" dirty="0">
                <a:solidFill>
                  <a:srgbClr val="FA923F"/>
                </a:solidFill>
                <a:latin typeface="Verdana"/>
                <a:cs typeface="Verdana"/>
              </a:rPr>
              <a:t>r</a:t>
            </a:r>
            <a:r>
              <a:rPr sz="1500" spc="-35" dirty="0">
                <a:solidFill>
                  <a:srgbClr val="FA923F"/>
                </a:solidFill>
                <a:latin typeface="Verdana"/>
                <a:cs typeface="Verdana"/>
              </a:rPr>
              <a:t>o</a:t>
            </a:r>
            <a:r>
              <a:rPr sz="1500" spc="-80" dirty="0">
                <a:solidFill>
                  <a:srgbClr val="FA923F"/>
                </a:solidFill>
                <a:latin typeface="Verdana"/>
                <a:cs typeface="Verdana"/>
              </a:rPr>
              <a:t>v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i</a:t>
            </a:r>
            <a:r>
              <a:rPr sz="1500" spc="-15" dirty="0">
                <a:solidFill>
                  <a:srgbClr val="FA923F"/>
                </a:solidFill>
                <a:latin typeface="Verdana"/>
                <a:cs typeface="Verdana"/>
              </a:rPr>
              <a:t>d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r</a:t>
            </a:r>
            <a:r>
              <a:rPr sz="1500" spc="-10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254" dirty="0">
                <a:solidFill>
                  <a:srgbClr val="FA923F"/>
                </a:solidFill>
                <a:latin typeface="Verdana"/>
                <a:cs typeface="Verdana"/>
              </a:rPr>
              <a:t>/</a:t>
            </a:r>
            <a:r>
              <a:rPr sz="1500" spc="-11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85" dirty="0">
                <a:solidFill>
                  <a:srgbClr val="FA923F"/>
                </a:solidFill>
                <a:latin typeface="Verdana"/>
                <a:cs typeface="Verdana"/>
              </a:rPr>
              <a:t>r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e</a:t>
            </a:r>
            <a:r>
              <a:rPr sz="1500" spc="-5" dirty="0">
                <a:solidFill>
                  <a:srgbClr val="FA923F"/>
                </a:solidFill>
                <a:latin typeface="Verdana"/>
                <a:cs typeface="Verdana"/>
              </a:rPr>
              <a:t>g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i</a:t>
            </a:r>
            <a:r>
              <a:rPr sz="1500" spc="-25" dirty="0">
                <a:solidFill>
                  <a:srgbClr val="FA923F"/>
                </a:solidFill>
                <a:latin typeface="Verdana"/>
                <a:cs typeface="Verdana"/>
              </a:rPr>
              <a:t>s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t</a:t>
            </a:r>
            <a:r>
              <a:rPr sz="1500" spc="-85" dirty="0">
                <a:solidFill>
                  <a:srgbClr val="FA923F"/>
                </a:solidFill>
                <a:latin typeface="Verdana"/>
                <a:cs typeface="Verdana"/>
              </a:rPr>
              <a:t>r</a:t>
            </a:r>
            <a:r>
              <a:rPr sz="1500" spc="-95" dirty="0">
                <a:solidFill>
                  <a:srgbClr val="FA923F"/>
                </a:solidFill>
                <a:latin typeface="Verdana"/>
                <a:cs typeface="Verdana"/>
              </a:rPr>
              <a:t>y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80" dirty="0">
                <a:solidFill>
                  <a:srgbClr val="FA923F"/>
                </a:solidFill>
                <a:latin typeface="Verdana"/>
                <a:cs typeface="Verdana"/>
              </a:rPr>
              <a:t>y</a:t>
            </a:r>
            <a:r>
              <a:rPr sz="1500" spc="-35" dirty="0">
                <a:solidFill>
                  <a:srgbClr val="FA923F"/>
                </a:solidFill>
                <a:latin typeface="Verdana"/>
                <a:cs typeface="Verdana"/>
              </a:rPr>
              <a:t>o</a:t>
            </a:r>
            <a:r>
              <a:rPr sz="1500" spc="-85" dirty="0">
                <a:solidFill>
                  <a:srgbClr val="FA923F"/>
                </a:solidFill>
                <a:latin typeface="Verdana"/>
                <a:cs typeface="Verdana"/>
              </a:rPr>
              <a:t>u</a:t>
            </a:r>
            <a:r>
              <a:rPr sz="1500" spc="-9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110" dirty="0">
                <a:solidFill>
                  <a:srgbClr val="FA923F"/>
                </a:solidFill>
                <a:latin typeface="Verdana"/>
                <a:cs typeface="Verdana"/>
              </a:rPr>
              <a:t>w</a:t>
            </a:r>
            <a:r>
              <a:rPr sz="1500" spc="15" dirty="0">
                <a:solidFill>
                  <a:srgbClr val="FA923F"/>
                </a:solidFill>
                <a:latin typeface="Verdana"/>
                <a:cs typeface="Verdana"/>
              </a:rPr>
              <a:t>a</a:t>
            </a:r>
            <a:r>
              <a:rPr sz="1500" spc="-55" dirty="0">
                <a:solidFill>
                  <a:srgbClr val="FA923F"/>
                </a:solidFill>
                <a:latin typeface="Verdana"/>
                <a:cs typeface="Verdana"/>
              </a:rPr>
              <a:t>n</a:t>
            </a:r>
            <a:r>
              <a:rPr sz="1500" spc="-70" dirty="0">
                <a:solidFill>
                  <a:srgbClr val="FA923F"/>
                </a:solidFill>
                <a:latin typeface="Verdana"/>
                <a:cs typeface="Verdana"/>
              </a:rPr>
              <a:t>t</a:t>
            </a:r>
            <a:r>
              <a:rPr sz="1500" spc="-11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t</a:t>
            </a:r>
            <a:r>
              <a:rPr sz="1500" spc="-40" dirty="0">
                <a:solidFill>
                  <a:srgbClr val="FA923F"/>
                </a:solidFill>
                <a:latin typeface="Verdana"/>
                <a:cs typeface="Verdana"/>
              </a:rPr>
              <a:t>o  </a:t>
            </a:r>
            <a:r>
              <a:rPr sz="1500" spc="-55" dirty="0">
                <a:solidFill>
                  <a:srgbClr val="FA923F"/>
                </a:solidFill>
                <a:latin typeface="Verdana"/>
                <a:cs typeface="Verdana"/>
              </a:rPr>
              <a:t>use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998633" y="4212714"/>
            <a:ext cx="3430270" cy="842010"/>
            <a:chOff x="5998633" y="4212714"/>
            <a:chExt cx="3430270" cy="842010"/>
          </a:xfrm>
        </p:grpSpPr>
        <p:sp>
          <p:nvSpPr>
            <p:cNvPr id="35" name="object 35"/>
            <p:cNvSpPr/>
            <p:nvPr/>
          </p:nvSpPr>
          <p:spPr>
            <a:xfrm>
              <a:off x="6010909" y="4224991"/>
              <a:ext cx="3405504" cy="817244"/>
            </a:xfrm>
            <a:custGeom>
              <a:avLst/>
              <a:gdLst/>
              <a:ahLst/>
              <a:cxnLst/>
              <a:rect l="l" t="t" r="r" b="b"/>
              <a:pathLst>
                <a:path w="3405504" h="817245">
                  <a:moveTo>
                    <a:pt x="3268976" y="0"/>
                  </a:moveTo>
                  <a:lnTo>
                    <a:pt x="136211" y="0"/>
                  </a:lnTo>
                  <a:lnTo>
                    <a:pt x="93157" y="6943"/>
                  </a:lnTo>
                  <a:lnTo>
                    <a:pt x="55766" y="26277"/>
                  </a:lnTo>
                  <a:lnTo>
                    <a:pt x="26280" y="55759"/>
                  </a:lnTo>
                  <a:lnTo>
                    <a:pt x="6944" y="93146"/>
                  </a:lnTo>
                  <a:lnTo>
                    <a:pt x="0" y="136193"/>
                  </a:lnTo>
                  <a:lnTo>
                    <a:pt x="0" y="680942"/>
                  </a:lnTo>
                  <a:lnTo>
                    <a:pt x="6944" y="723989"/>
                  </a:lnTo>
                  <a:lnTo>
                    <a:pt x="26280" y="761376"/>
                  </a:lnTo>
                  <a:lnTo>
                    <a:pt x="55766" y="790858"/>
                  </a:lnTo>
                  <a:lnTo>
                    <a:pt x="93157" y="810192"/>
                  </a:lnTo>
                  <a:lnTo>
                    <a:pt x="136211" y="817135"/>
                  </a:lnTo>
                  <a:lnTo>
                    <a:pt x="3268976" y="817135"/>
                  </a:lnTo>
                  <a:lnTo>
                    <a:pt x="3312029" y="810192"/>
                  </a:lnTo>
                  <a:lnTo>
                    <a:pt x="3349420" y="790858"/>
                  </a:lnTo>
                  <a:lnTo>
                    <a:pt x="3378906" y="761376"/>
                  </a:lnTo>
                  <a:lnTo>
                    <a:pt x="3398243" y="723989"/>
                  </a:lnTo>
                  <a:lnTo>
                    <a:pt x="3405187" y="680942"/>
                  </a:lnTo>
                  <a:lnTo>
                    <a:pt x="3405187" y="136193"/>
                  </a:lnTo>
                  <a:lnTo>
                    <a:pt x="3398243" y="93146"/>
                  </a:lnTo>
                  <a:lnTo>
                    <a:pt x="3378906" y="55759"/>
                  </a:lnTo>
                  <a:lnTo>
                    <a:pt x="3349420" y="26277"/>
                  </a:lnTo>
                  <a:lnTo>
                    <a:pt x="3312029" y="6943"/>
                  </a:lnTo>
                  <a:lnTo>
                    <a:pt x="3268976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10909" y="4224991"/>
              <a:ext cx="3405504" cy="817244"/>
            </a:xfrm>
            <a:custGeom>
              <a:avLst/>
              <a:gdLst/>
              <a:ahLst/>
              <a:cxnLst/>
              <a:rect l="l" t="t" r="r" b="b"/>
              <a:pathLst>
                <a:path w="3405504" h="817245">
                  <a:moveTo>
                    <a:pt x="0" y="136192"/>
                  </a:moveTo>
                  <a:lnTo>
                    <a:pt x="6944" y="93145"/>
                  </a:lnTo>
                  <a:lnTo>
                    <a:pt x="26280" y="55759"/>
                  </a:lnTo>
                  <a:lnTo>
                    <a:pt x="55766" y="26277"/>
                  </a:lnTo>
                  <a:lnTo>
                    <a:pt x="93157" y="6943"/>
                  </a:lnTo>
                  <a:lnTo>
                    <a:pt x="136211" y="0"/>
                  </a:lnTo>
                  <a:lnTo>
                    <a:pt x="3268976" y="0"/>
                  </a:lnTo>
                  <a:lnTo>
                    <a:pt x="3312029" y="6943"/>
                  </a:lnTo>
                  <a:lnTo>
                    <a:pt x="3349420" y="26277"/>
                  </a:lnTo>
                  <a:lnTo>
                    <a:pt x="3378906" y="55759"/>
                  </a:lnTo>
                  <a:lnTo>
                    <a:pt x="3398243" y="93145"/>
                  </a:lnTo>
                  <a:lnTo>
                    <a:pt x="3405187" y="136192"/>
                  </a:lnTo>
                  <a:lnTo>
                    <a:pt x="3405187" y="680942"/>
                  </a:lnTo>
                  <a:lnTo>
                    <a:pt x="3398243" y="723989"/>
                  </a:lnTo>
                  <a:lnTo>
                    <a:pt x="3378906" y="761375"/>
                  </a:lnTo>
                  <a:lnTo>
                    <a:pt x="3349420" y="790857"/>
                  </a:lnTo>
                  <a:lnTo>
                    <a:pt x="3312029" y="810191"/>
                  </a:lnTo>
                  <a:lnTo>
                    <a:pt x="3268976" y="817134"/>
                  </a:lnTo>
                  <a:lnTo>
                    <a:pt x="136211" y="817134"/>
                  </a:lnTo>
                  <a:lnTo>
                    <a:pt x="93157" y="810191"/>
                  </a:lnTo>
                  <a:lnTo>
                    <a:pt x="55766" y="790857"/>
                  </a:lnTo>
                  <a:lnTo>
                    <a:pt x="26280" y="761375"/>
                  </a:lnTo>
                  <a:lnTo>
                    <a:pt x="6944" y="723989"/>
                  </a:lnTo>
                  <a:lnTo>
                    <a:pt x="0" y="680942"/>
                  </a:lnTo>
                  <a:lnTo>
                    <a:pt x="0" y="136192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246503" y="4502428"/>
            <a:ext cx="29317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FA923F"/>
                </a:solidFill>
                <a:latin typeface="Verdana"/>
                <a:cs typeface="Verdana"/>
              </a:rPr>
              <a:t>O</a:t>
            </a:r>
            <a:r>
              <a:rPr sz="1500" spc="-20" dirty="0">
                <a:solidFill>
                  <a:srgbClr val="FA923F"/>
                </a:solidFill>
                <a:latin typeface="Verdana"/>
                <a:cs typeface="Verdana"/>
              </a:rPr>
              <a:t>n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l</a:t>
            </a:r>
            <a:r>
              <a:rPr sz="1500" spc="-95" dirty="0">
                <a:solidFill>
                  <a:srgbClr val="FA923F"/>
                </a:solidFill>
                <a:latin typeface="Verdana"/>
                <a:cs typeface="Verdana"/>
              </a:rPr>
              <a:t>y</a:t>
            </a:r>
            <a:r>
              <a:rPr sz="1500" spc="-10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80" dirty="0">
                <a:solidFill>
                  <a:srgbClr val="FA923F"/>
                </a:solidFill>
                <a:latin typeface="Verdana"/>
                <a:cs typeface="Verdana"/>
              </a:rPr>
              <a:t>y</a:t>
            </a:r>
            <a:r>
              <a:rPr sz="1500" spc="-35" dirty="0">
                <a:solidFill>
                  <a:srgbClr val="FA923F"/>
                </a:solidFill>
                <a:latin typeface="Verdana"/>
                <a:cs typeface="Verdana"/>
              </a:rPr>
              <a:t>o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u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r</a:t>
            </a:r>
            <a:r>
              <a:rPr sz="1500" spc="-10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A923F"/>
                </a:solidFill>
                <a:latin typeface="Verdana"/>
                <a:cs typeface="Verdana"/>
              </a:rPr>
              <a:t>o</a:t>
            </a:r>
            <a:r>
              <a:rPr sz="1500" spc="110" dirty="0">
                <a:solidFill>
                  <a:srgbClr val="FA923F"/>
                </a:solidFill>
                <a:latin typeface="Verdana"/>
                <a:cs typeface="Verdana"/>
              </a:rPr>
              <a:t>w</a:t>
            </a:r>
            <a:r>
              <a:rPr sz="1500" spc="-75" dirty="0">
                <a:solidFill>
                  <a:srgbClr val="FA923F"/>
                </a:solidFill>
                <a:latin typeface="Verdana"/>
                <a:cs typeface="Verdana"/>
              </a:rPr>
              <a:t>n</a:t>
            </a:r>
            <a:r>
              <a:rPr sz="1500" spc="-9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195" dirty="0">
                <a:solidFill>
                  <a:srgbClr val="FA923F"/>
                </a:solidFill>
                <a:latin typeface="Verdana"/>
                <a:cs typeface="Verdana"/>
              </a:rPr>
              <a:t>(</a:t>
            </a:r>
            <a:r>
              <a:rPr sz="1500" spc="-35" dirty="0">
                <a:solidFill>
                  <a:srgbClr val="FA923F"/>
                </a:solidFill>
                <a:latin typeface="Verdana"/>
                <a:cs typeface="Verdana"/>
              </a:rPr>
              <a:t>o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r</a:t>
            </a:r>
            <a:r>
              <a:rPr sz="1500" spc="-10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te</a:t>
            </a:r>
            <a:r>
              <a:rPr sz="1500" spc="15" dirty="0">
                <a:solidFill>
                  <a:srgbClr val="FA923F"/>
                </a:solidFill>
                <a:latin typeface="Verdana"/>
                <a:cs typeface="Verdana"/>
              </a:rPr>
              <a:t>a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m</a:t>
            </a:r>
            <a:r>
              <a:rPr sz="1500" spc="-210" dirty="0">
                <a:solidFill>
                  <a:srgbClr val="FA923F"/>
                </a:solidFill>
                <a:latin typeface="Verdana"/>
                <a:cs typeface="Verdana"/>
              </a:rPr>
              <a:t>)</a:t>
            </a:r>
            <a:r>
              <a:rPr sz="1500" spc="-10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235" dirty="0">
                <a:solidFill>
                  <a:srgbClr val="FA923F"/>
                </a:solidFill>
                <a:latin typeface="Verdana"/>
                <a:cs typeface="Verdana"/>
              </a:rPr>
              <a:t>I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m</a:t>
            </a:r>
            <a:r>
              <a:rPr sz="1500" spc="15" dirty="0">
                <a:solidFill>
                  <a:srgbClr val="FA923F"/>
                </a:solidFill>
                <a:latin typeface="Verdana"/>
                <a:cs typeface="Verdana"/>
              </a:rPr>
              <a:t>a</a:t>
            </a:r>
            <a:r>
              <a:rPr sz="1500" spc="-5" dirty="0">
                <a:solidFill>
                  <a:srgbClr val="FA923F"/>
                </a:solidFill>
                <a:latin typeface="Verdana"/>
                <a:cs typeface="Verdana"/>
              </a:rPr>
              <a:t>g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e</a:t>
            </a:r>
            <a:r>
              <a:rPr sz="1500" spc="-40" dirty="0">
                <a:solidFill>
                  <a:srgbClr val="FA923F"/>
                </a:solidFill>
                <a:latin typeface="Verdana"/>
                <a:cs typeface="Verdana"/>
              </a:rPr>
              <a:t>s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715634" y="5329620"/>
            <a:ext cx="4247515" cy="1090930"/>
            <a:chOff x="5715634" y="5329620"/>
            <a:chExt cx="4247515" cy="1090930"/>
          </a:xfrm>
        </p:grpSpPr>
        <p:sp>
          <p:nvSpPr>
            <p:cNvPr id="39" name="object 39"/>
            <p:cNvSpPr/>
            <p:nvPr/>
          </p:nvSpPr>
          <p:spPr>
            <a:xfrm>
              <a:off x="5728017" y="5500454"/>
              <a:ext cx="1257300" cy="272415"/>
            </a:xfrm>
            <a:custGeom>
              <a:avLst/>
              <a:gdLst/>
              <a:ahLst/>
              <a:cxnLst/>
              <a:rect l="l" t="t" r="r" b="b"/>
              <a:pathLst>
                <a:path w="1257300" h="272414">
                  <a:moveTo>
                    <a:pt x="0" y="45397"/>
                  </a:moveTo>
                  <a:lnTo>
                    <a:pt x="3568" y="27726"/>
                  </a:lnTo>
                  <a:lnTo>
                    <a:pt x="13298" y="13296"/>
                  </a:lnTo>
                  <a:lnTo>
                    <a:pt x="27730" y="3567"/>
                  </a:lnTo>
                  <a:lnTo>
                    <a:pt x="45403" y="0"/>
                  </a:lnTo>
                  <a:lnTo>
                    <a:pt x="1211895" y="0"/>
                  </a:lnTo>
                  <a:lnTo>
                    <a:pt x="1229569" y="3567"/>
                  </a:lnTo>
                  <a:lnTo>
                    <a:pt x="1244001" y="13296"/>
                  </a:lnTo>
                  <a:lnTo>
                    <a:pt x="1253731" y="27726"/>
                  </a:lnTo>
                  <a:lnTo>
                    <a:pt x="1257299" y="45397"/>
                  </a:lnTo>
                  <a:lnTo>
                    <a:pt x="1257299" y="226980"/>
                  </a:lnTo>
                  <a:lnTo>
                    <a:pt x="1253731" y="244651"/>
                  </a:lnTo>
                  <a:lnTo>
                    <a:pt x="1244001" y="259081"/>
                  </a:lnTo>
                  <a:lnTo>
                    <a:pt x="1229569" y="268810"/>
                  </a:lnTo>
                  <a:lnTo>
                    <a:pt x="1211895" y="272378"/>
                  </a:lnTo>
                  <a:lnTo>
                    <a:pt x="45403" y="272378"/>
                  </a:lnTo>
                  <a:lnTo>
                    <a:pt x="27730" y="268810"/>
                  </a:lnTo>
                  <a:lnTo>
                    <a:pt x="13298" y="259081"/>
                  </a:lnTo>
                  <a:lnTo>
                    <a:pt x="3568" y="244651"/>
                  </a:lnTo>
                  <a:lnTo>
                    <a:pt x="0" y="226980"/>
                  </a:lnTo>
                  <a:lnTo>
                    <a:pt x="0" y="45397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970202" y="5342003"/>
              <a:ext cx="1980564" cy="1066165"/>
            </a:xfrm>
            <a:custGeom>
              <a:avLst/>
              <a:gdLst/>
              <a:ahLst/>
              <a:cxnLst/>
              <a:rect l="l" t="t" r="r" b="b"/>
              <a:pathLst>
                <a:path w="1980565" h="1066164">
                  <a:moveTo>
                    <a:pt x="1802561" y="0"/>
                  </a:moveTo>
                  <a:lnTo>
                    <a:pt x="177684" y="0"/>
                  </a:lnTo>
                  <a:lnTo>
                    <a:pt x="130448" y="6346"/>
                  </a:lnTo>
                  <a:lnTo>
                    <a:pt x="88003" y="24256"/>
                  </a:lnTo>
                  <a:lnTo>
                    <a:pt x="52042" y="52036"/>
                  </a:lnTo>
                  <a:lnTo>
                    <a:pt x="24259" y="87992"/>
                  </a:lnTo>
                  <a:lnTo>
                    <a:pt x="6347" y="130432"/>
                  </a:lnTo>
                  <a:lnTo>
                    <a:pt x="0" y="177661"/>
                  </a:lnTo>
                  <a:lnTo>
                    <a:pt x="0" y="888281"/>
                  </a:lnTo>
                  <a:lnTo>
                    <a:pt x="6347" y="935510"/>
                  </a:lnTo>
                  <a:lnTo>
                    <a:pt x="24259" y="977950"/>
                  </a:lnTo>
                  <a:lnTo>
                    <a:pt x="52042" y="1013906"/>
                  </a:lnTo>
                  <a:lnTo>
                    <a:pt x="88003" y="1041686"/>
                  </a:lnTo>
                  <a:lnTo>
                    <a:pt x="130448" y="1059596"/>
                  </a:lnTo>
                  <a:lnTo>
                    <a:pt x="177684" y="1065942"/>
                  </a:lnTo>
                  <a:lnTo>
                    <a:pt x="1802561" y="1065942"/>
                  </a:lnTo>
                  <a:lnTo>
                    <a:pt x="1849797" y="1059596"/>
                  </a:lnTo>
                  <a:lnTo>
                    <a:pt x="1892242" y="1041686"/>
                  </a:lnTo>
                  <a:lnTo>
                    <a:pt x="1928203" y="1013906"/>
                  </a:lnTo>
                  <a:lnTo>
                    <a:pt x="1955987" y="977950"/>
                  </a:lnTo>
                  <a:lnTo>
                    <a:pt x="1973899" y="935510"/>
                  </a:lnTo>
                  <a:lnTo>
                    <a:pt x="1980246" y="888281"/>
                  </a:lnTo>
                  <a:lnTo>
                    <a:pt x="1980246" y="177661"/>
                  </a:lnTo>
                  <a:lnTo>
                    <a:pt x="1973899" y="130432"/>
                  </a:lnTo>
                  <a:lnTo>
                    <a:pt x="1955987" y="87992"/>
                  </a:lnTo>
                  <a:lnTo>
                    <a:pt x="1928203" y="52036"/>
                  </a:lnTo>
                  <a:lnTo>
                    <a:pt x="1892242" y="24256"/>
                  </a:lnTo>
                  <a:lnTo>
                    <a:pt x="1849797" y="6346"/>
                  </a:lnTo>
                  <a:lnTo>
                    <a:pt x="1802561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970202" y="5342003"/>
              <a:ext cx="1980564" cy="1066165"/>
            </a:xfrm>
            <a:custGeom>
              <a:avLst/>
              <a:gdLst/>
              <a:ahLst/>
              <a:cxnLst/>
              <a:rect l="l" t="t" r="r" b="b"/>
              <a:pathLst>
                <a:path w="1980565" h="1066164">
                  <a:moveTo>
                    <a:pt x="0" y="177661"/>
                  </a:moveTo>
                  <a:lnTo>
                    <a:pt x="6347" y="130431"/>
                  </a:lnTo>
                  <a:lnTo>
                    <a:pt x="24259" y="87992"/>
                  </a:lnTo>
                  <a:lnTo>
                    <a:pt x="52042" y="52035"/>
                  </a:lnTo>
                  <a:lnTo>
                    <a:pt x="88004" y="24255"/>
                  </a:lnTo>
                  <a:lnTo>
                    <a:pt x="130449" y="6346"/>
                  </a:lnTo>
                  <a:lnTo>
                    <a:pt x="177685" y="0"/>
                  </a:lnTo>
                  <a:lnTo>
                    <a:pt x="1802562" y="0"/>
                  </a:lnTo>
                  <a:lnTo>
                    <a:pt x="1849798" y="6346"/>
                  </a:lnTo>
                  <a:lnTo>
                    <a:pt x="1892243" y="24255"/>
                  </a:lnTo>
                  <a:lnTo>
                    <a:pt x="1928204" y="52035"/>
                  </a:lnTo>
                  <a:lnTo>
                    <a:pt x="1955988" y="87992"/>
                  </a:lnTo>
                  <a:lnTo>
                    <a:pt x="1973900" y="130431"/>
                  </a:lnTo>
                  <a:lnTo>
                    <a:pt x="1980247" y="177661"/>
                  </a:lnTo>
                  <a:lnTo>
                    <a:pt x="1980247" y="888280"/>
                  </a:lnTo>
                  <a:lnTo>
                    <a:pt x="1973900" y="935510"/>
                  </a:lnTo>
                  <a:lnTo>
                    <a:pt x="1955988" y="977949"/>
                  </a:lnTo>
                  <a:lnTo>
                    <a:pt x="1928204" y="1013906"/>
                  </a:lnTo>
                  <a:lnTo>
                    <a:pt x="1892243" y="1041686"/>
                  </a:lnTo>
                  <a:lnTo>
                    <a:pt x="1849798" y="1059595"/>
                  </a:lnTo>
                  <a:lnTo>
                    <a:pt x="1802562" y="1065942"/>
                  </a:lnTo>
                  <a:lnTo>
                    <a:pt x="177685" y="1065942"/>
                  </a:lnTo>
                  <a:lnTo>
                    <a:pt x="130449" y="1059595"/>
                  </a:lnTo>
                  <a:lnTo>
                    <a:pt x="88004" y="1041686"/>
                  </a:lnTo>
                  <a:lnTo>
                    <a:pt x="52042" y="1013906"/>
                  </a:lnTo>
                  <a:lnTo>
                    <a:pt x="24259" y="977949"/>
                  </a:lnTo>
                  <a:lnTo>
                    <a:pt x="6347" y="935510"/>
                  </a:lnTo>
                  <a:lnTo>
                    <a:pt x="0" y="888280"/>
                  </a:lnTo>
                  <a:lnTo>
                    <a:pt x="0" y="177661"/>
                  </a:lnTo>
                  <a:close/>
                </a:path>
              </a:pathLst>
            </a:custGeom>
            <a:ln w="24554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270954" y="5389396"/>
            <a:ext cx="1377950" cy="96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FA923F"/>
                </a:solidFill>
                <a:latin typeface="Verdana"/>
                <a:cs typeface="Verdana"/>
              </a:rPr>
              <a:t>N</a:t>
            </a:r>
            <a:r>
              <a:rPr sz="1500" spc="-20" dirty="0">
                <a:solidFill>
                  <a:srgbClr val="FA923F"/>
                </a:solidFill>
                <a:latin typeface="Verdana"/>
                <a:cs typeface="Verdana"/>
              </a:rPr>
              <a:t>e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e</a:t>
            </a:r>
            <a:r>
              <a:rPr sz="1500" spc="-15" dirty="0">
                <a:solidFill>
                  <a:srgbClr val="FA923F"/>
                </a:solidFill>
                <a:latin typeface="Verdana"/>
                <a:cs typeface="Verdana"/>
              </a:rPr>
              <a:t>d</a:t>
            </a:r>
            <a:r>
              <a:rPr sz="1500" spc="-40" dirty="0">
                <a:solidFill>
                  <a:srgbClr val="FA923F"/>
                </a:solidFill>
                <a:latin typeface="Verdana"/>
                <a:cs typeface="Verdana"/>
              </a:rPr>
              <a:t>s</a:t>
            </a:r>
            <a:r>
              <a:rPr sz="1500" spc="-10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t</a:t>
            </a:r>
            <a:r>
              <a:rPr sz="1500" spc="-55" dirty="0">
                <a:solidFill>
                  <a:srgbClr val="FA923F"/>
                </a:solidFill>
                <a:latin typeface="Verdana"/>
                <a:cs typeface="Verdana"/>
              </a:rPr>
              <a:t>o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FA923F"/>
                </a:solidFill>
                <a:latin typeface="Verdana"/>
                <a:cs typeface="Verdana"/>
              </a:rPr>
              <a:t>b</a:t>
            </a:r>
            <a:r>
              <a:rPr sz="1500" spc="-80" dirty="0">
                <a:solidFill>
                  <a:srgbClr val="FA923F"/>
                </a:solidFill>
                <a:latin typeface="Verdana"/>
                <a:cs typeface="Verdana"/>
              </a:rPr>
              <a:t>e</a:t>
            </a:r>
            <a:endParaRPr sz="15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500" b="1" spc="15" dirty="0">
                <a:solidFill>
                  <a:srgbClr val="FA923F"/>
                </a:solidFill>
                <a:latin typeface="Courier New"/>
                <a:cs typeface="Courier New"/>
              </a:rPr>
              <a:t>HOST:NAME</a:t>
            </a:r>
            <a:r>
              <a:rPr sz="1500" b="1" spc="-15" dirty="0">
                <a:solidFill>
                  <a:srgbClr val="FA923F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to</a:t>
            </a:r>
            <a:endParaRPr sz="1500">
              <a:latin typeface="Verdana"/>
              <a:cs typeface="Verdana"/>
            </a:endParaRPr>
          </a:p>
          <a:p>
            <a:pPr marL="65405" marR="57785" algn="ctr">
              <a:lnSpc>
                <a:spcPct val="105300"/>
              </a:lnSpc>
            </a:pPr>
            <a:r>
              <a:rPr sz="1500" spc="-20" dirty="0">
                <a:solidFill>
                  <a:srgbClr val="FA923F"/>
                </a:solidFill>
                <a:latin typeface="Verdana"/>
                <a:cs typeface="Verdana"/>
              </a:rPr>
              <a:t>t</a:t>
            </a:r>
            <a:r>
              <a:rPr sz="1500" spc="-25" dirty="0">
                <a:solidFill>
                  <a:srgbClr val="FA923F"/>
                </a:solidFill>
                <a:latin typeface="Verdana"/>
                <a:cs typeface="Verdana"/>
              </a:rPr>
              <a:t>a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l</a:t>
            </a:r>
            <a:r>
              <a:rPr sz="1500" spc="-120" dirty="0">
                <a:solidFill>
                  <a:srgbClr val="FA923F"/>
                </a:solidFill>
                <a:latin typeface="Verdana"/>
                <a:cs typeface="Verdana"/>
              </a:rPr>
              <a:t>k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A923F"/>
                </a:solidFill>
                <a:latin typeface="Verdana"/>
                <a:cs typeface="Verdana"/>
              </a:rPr>
              <a:t>t</a:t>
            </a:r>
            <a:r>
              <a:rPr sz="1500" spc="-75" dirty="0">
                <a:solidFill>
                  <a:srgbClr val="FA923F"/>
                </a:solidFill>
                <a:latin typeface="Verdana"/>
                <a:cs typeface="Verdana"/>
              </a:rPr>
              <a:t>o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FA923F"/>
                </a:solidFill>
                <a:latin typeface="Verdana"/>
                <a:cs typeface="Verdana"/>
              </a:rPr>
              <a:t>p</a:t>
            </a:r>
            <a:r>
              <a:rPr sz="1500" spc="-85" dirty="0">
                <a:solidFill>
                  <a:srgbClr val="FA923F"/>
                </a:solidFill>
                <a:latin typeface="Verdana"/>
                <a:cs typeface="Verdana"/>
              </a:rPr>
              <a:t>r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i</a:t>
            </a:r>
            <a:r>
              <a:rPr sz="1500" spc="-80" dirty="0">
                <a:solidFill>
                  <a:srgbClr val="FA923F"/>
                </a:solidFill>
                <a:latin typeface="Verdana"/>
                <a:cs typeface="Verdana"/>
              </a:rPr>
              <a:t>v</a:t>
            </a:r>
            <a:r>
              <a:rPr sz="1500" spc="15" dirty="0">
                <a:solidFill>
                  <a:srgbClr val="FA923F"/>
                </a:solidFill>
                <a:latin typeface="Verdana"/>
                <a:cs typeface="Verdana"/>
              </a:rPr>
              <a:t>a</a:t>
            </a:r>
            <a:r>
              <a:rPr sz="1500" spc="-55" dirty="0">
                <a:solidFill>
                  <a:srgbClr val="FA923F"/>
                </a:solidFill>
                <a:latin typeface="Verdana"/>
                <a:cs typeface="Verdana"/>
              </a:rPr>
              <a:t>te  registry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631920" y="5624365"/>
            <a:ext cx="2338705" cy="664210"/>
            <a:chOff x="5631920" y="5624365"/>
            <a:chExt cx="2338705" cy="664210"/>
          </a:xfrm>
        </p:grpSpPr>
        <p:sp>
          <p:nvSpPr>
            <p:cNvPr id="44" name="object 44"/>
            <p:cNvSpPr/>
            <p:nvPr/>
          </p:nvSpPr>
          <p:spPr>
            <a:xfrm>
              <a:off x="5644197" y="6003306"/>
              <a:ext cx="1257300" cy="272415"/>
            </a:xfrm>
            <a:custGeom>
              <a:avLst/>
              <a:gdLst/>
              <a:ahLst/>
              <a:cxnLst/>
              <a:rect l="l" t="t" r="r" b="b"/>
              <a:pathLst>
                <a:path w="1257300" h="272414">
                  <a:moveTo>
                    <a:pt x="0" y="45397"/>
                  </a:moveTo>
                  <a:lnTo>
                    <a:pt x="3568" y="27726"/>
                  </a:lnTo>
                  <a:lnTo>
                    <a:pt x="13298" y="13296"/>
                  </a:lnTo>
                  <a:lnTo>
                    <a:pt x="27730" y="3567"/>
                  </a:lnTo>
                  <a:lnTo>
                    <a:pt x="45403" y="0"/>
                  </a:lnTo>
                  <a:lnTo>
                    <a:pt x="1211895" y="0"/>
                  </a:lnTo>
                  <a:lnTo>
                    <a:pt x="1229569" y="3567"/>
                  </a:lnTo>
                  <a:lnTo>
                    <a:pt x="1244001" y="13296"/>
                  </a:lnTo>
                  <a:lnTo>
                    <a:pt x="1253731" y="27726"/>
                  </a:lnTo>
                  <a:lnTo>
                    <a:pt x="1257299" y="45397"/>
                  </a:lnTo>
                  <a:lnTo>
                    <a:pt x="1257299" y="226980"/>
                  </a:lnTo>
                  <a:lnTo>
                    <a:pt x="1253731" y="244651"/>
                  </a:lnTo>
                  <a:lnTo>
                    <a:pt x="1244001" y="259081"/>
                  </a:lnTo>
                  <a:lnTo>
                    <a:pt x="1229569" y="268810"/>
                  </a:lnTo>
                  <a:lnTo>
                    <a:pt x="1211895" y="272378"/>
                  </a:lnTo>
                  <a:lnTo>
                    <a:pt x="45403" y="272378"/>
                  </a:lnTo>
                  <a:lnTo>
                    <a:pt x="27730" y="268810"/>
                  </a:lnTo>
                  <a:lnTo>
                    <a:pt x="13298" y="259081"/>
                  </a:lnTo>
                  <a:lnTo>
                    <a:pt x="3568" y="244651"/>
                  </a:lnTo>
                  <a:lnTo>
                    <a:pt x="0" y="226980"/>
                  </a:lnTo>
                  <a:lnTo>
                    <a:pt x="0" y="45397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01497" y="5624367"/>
              <a:ext cx="1068705" cy="536575"/>
            </a:xfrm>
            <a:custGeom>
              <a:avLst/>
              <a:gdLst/>
              <a:ahLst/>
              <a:cxnLst/>
              <a:rect l="l" t="t" r="r" b="b"/>
              <a:pathLst>
                <a:path w="1068704" h="536575">
                  <a:moveTo>
                    <a:pt x="1068705" y="250609"/>
                  </a:moveTo>
                  <a:lnTo>
                    <a:pt x="1044143" y="238340"/>
                  </a:lnTo>
                  <a:lnTo>
                    <a:pt x="995032" y="213779"/>
                  </a:lnTo>
                  <a:lnTo>
                    <a:pt x="995032" y="238340"/>
                  </a:lnTo>
                  <a:lnTo>
                    <a:pt x="892378" y="238340"/>
                  </a:lnTo>
                  <a:lnTo>
                    <a:pt x="892378" y="24561"/>
                  </a:lnTo>
                  <a:lnTo>
                    <a:pt x="892378" y="12280"/>
                  </a:lnTo>
                  <a:lnTo>
                    <a:pt x="892378" y="0"/>
                  </a:lnTo>
                  <a:lnTo>
                    <a:pt x="83820" y="0"/>
                  </a:lnTo>
                  <a:lnTo>
                    <a:pt x="83820" y="24561"/>
                  </a:lnTo>
                  <a:lnTo>
                    <a:pt x="867829" y="24561"/>
                  </a:lnTo>
                  <a:lnTo>
                    <a:pt x="867829" y="238340"/>
                  </a:lnTo>
                  <a:lnTo>
                    <a:pt x="867829" y="262890"/>
                  </a:lnTo>
                  <a:lnTo>
                    <a:pt x="867829" y="512025"/>
                  </a:lnTo>
                  <a:lnTo>
                    <a:pt x="0" y="512025"/>
                  </a:lnTo>
                  <a:lnTo>
                    <a:pt x="0" y="536575"/>
                  </a:lnTo>
                  <a:lnTo>
                    <a:pt x="892378" y="536575"/>
                  </a:lnTo>
                  <a:lnTo>
                    <a:pt x="892378" y="524306"/>
                  </a:lnTo>
                  <a:lnTo>
                    <a:pt x="892378" y="512025"/>
                  </a:lnTo>
                  <a:lnTo>
                    <a:pt x="892378" y="262890"/>
                  </a:lnTo>
                  <a:lnTo>
                    <a:pt x="995032" y="262890"/>
                  </a:lnTo>
                  <a:lnTo>
                    <a:pt x="995032" y="287439"/>
                  </a:lnTo>
                  <a:lnTo>
                    <a:pt x="1044143" y="262890"/>
                  </a:lnTo>
                  <a:lnTo>
                    <a:pt x="1068705" y="250609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/>
          <p:nvPr/>
        </p:nvSpPr>
        <p:spPr>
          <a:xfrm>
            <a:off x="9416097" y="2705794"/>
            <a:ext cx="743585" cy="3181985"/>
          </a:xfrm>
          <a:custGeom>
            <a:avLst/>
            <a:gdLst/>
            <a:ahLst/>
            <a:cxnLst/>
            <a:rect l="l" t="t" r="r" b="b"/>
            <a:pathLst>
              <a:path w="743584" h="3181985">
                <a:moveTo>
                  <a:pt x="718527" y="3156903"/>
                </a:moveTo>
                <a:lnTo>
                  <a:pt x="534352" y="3156903"/>
                </a:lnTo>
                <a:lnTo>
                  <a:pt x="534352" y="3181456"/>
                </a:lnTo>
                <a:lnTo>
                  <a:pt x="743083" y="3181456"/>
                </a:lnTo>
                <a:lnTo>
                  <a:pt x="743083" y="3169179"/>
                </a:lnTo>
                <a:lnTo>
                  <a:pt x="718527" y="3169179"/>
                </a:lnTo>
                <a:lnTo>
                  <a:pt x="718527" y="3156903"/>
                </a:lnTo>
                <a:close/>
              </a:path>
              <a:path w="743584" h="3181985">
                <a:moveTo>
                  <a:pt x="718527" y="36829"/>
                </a:moveTo>
                <a:lnTo>
                  <a:pt x="718527" y="3169179"/>
                </a:lnTo>
                <a:lnTo>
                  <a:pt x="730806" y="3156903"/>
                </a:lnTo>
                <a:lnTo>
                  <a:pt x="743083" y="3156903"/>
                </a:lnTo>
                <a:lnTo>
                  <a:pt x="743083" y="49105"/>
                </a:lnTo>
                <a:lnTo>
                  <a:pt x="730806" y="49105"/>
                </a:lnTo>
                <a:lnTo>
                  <a:pt x="718527" y="36829"/>
                </a:lnTo>
                <a:close/>
              </a:path>
              <a:path w="743584" h="3181985">
                <a:moveTo>
                  <a:pt x="743083" y="3156903"/>
                </a:moveTo>
                <a:lnTo>
                  <a:pt x="730806" y="3156903"/>
                </a:lnTo>
                <a:lnTo>
                  <a:pt x="718527" y="3169179"/>
                </a:lnTo>
                <a:lnTo>
                  <a:pt x="743083" y="3169179"/>
                </a:lnTo>
                <a:lnTo>
                  <a:pt x="743083" y="3156903"/>
                </a:lnTo>
                <a:close/>
              </a:path>
              <a:path w="743584" h="3181985">
                <a:moveTo>
                  <a:pt x="73668" y="0"/>
                </a:moveTo>
                <a:lnTo>
                  <a:pt x="0" y="36829"/>
                </a:lnTo>
                <a:lnTo>
                  <a:pt x="73668" y="73659"/>
                </a:lnTo>
                <a:lnTo>
                  <a:pt x="73668" y="49105"/>
                </a:lnTo>
                <a:lnTo>
                  <a:pt x="61390" y="49105"/>
                </a:lnTo>
                <a:lnTo>
                  <a:pt x="61390" y="24552"/>
                </a:lnTo>
                <a:lnTo>
                  <a:pt x="73668" y="24552"/>
                </a:lnTo>
                <a:lnTo>
                  <a:pt x="73668" y="0"/>
                </a:lnTo>
                <a:close/>
              </a:path>
              <a:path w="743584" h="3181985">
                <a:moveTo>
                  <a:pt x="73668" y="24552"/>
                </a:moveTo>
                <a:lnTo>
                  <a:pt x="61390" y="24552"/>
                </a:lnTo>
                <a:lnTo>
                  <a:pt x="61390" y="49105"/>
                </a:lnTo>
                <a:lnTo>
                  <a:pt x="73668" y="49105"/>
                </a:lnTo>
                <a:lnTo>
                  <a:pt x="73668" y="24552"/>
                </a:lnTo>
                <a:close/>
              </a:path>
              <a:path w="743584" h="3181985">
                <a:moveTo>
                  <a:pt x="743083" y="24552"/>
                </a:moveTo>
                <a:lnTo>
                  <a:pt x="73668" y="24552"/>
                </a:lnTo>
                <a:lnTo>
                  <a:pt x="73668" y="49105"/>
                </a:lnTo>
                <a:lnTo>
                  <a:pt x="718527" y="49105"/>
                </a:lnTo>
                <a:lnTo>
                  <a:pt x="718527" y="36829"/>
                </a:lnTo>
                <a:lnTo>
                  <a:pt x="743083" y="36829"/>
                </a:lnTo>
                <a:lnTo>
                  <a:pt x="743083" y="24552"/>
                </a:lnTo>
                <a:close/>
              </a:path>
              <a:path w="743584" h="3181985">
                <a:moveTo>
                  <a:pt x="743083" y="36829"/>
                </a:moveTo>
                <a:lnTo>
                  <a:pt x="718527" y="36829"/>
                </a:lnTo>
                <a:lnTo>
                  <a:pt x="730806" y="49105"/>
                </a:lnTo>
                <a:lnTo>
                  <a:pt x="743083" y="49105"/>
                </a:lnTo>
                <a:lnTo>
                  <a:pt x="743083" y="36829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7169" y="1089819"/>
            <a:ext cx="8402320" cy="617220"/>
          </a:xfrm>
          <a:custGeom>
            <a:avLst/>
            <a:gdLst/>
            <a:ahLst/>
            <a:cxnLst/>
            <a:rect l="l" t="t" r="r" b="b"/>
            <a:pathLst>
              <a:path w="8402320" h="617219">
                <a:moveTo>
                  <a:pt x="8401928" y="0"/>
                </a:moveTo>
                <a:lnTo>
                  <a:pt x="135081" y="0"/>
                </a:lnTo>
                <a:lnTo>
                  <a:pt x="82501" y="8080"/>
                </a:lnTo>
                <a:lnTo>
                  <a:pt x="39564" y="30116"/>
                </a:lnTo>
                <a:lnTo>
                  <a:pt x="10615" y="62801"/>
                </a:lnTo>
                <a:lnTo>
                  <a:pt x="0" y="102825"/>
                </a:lnTo>
                <a:lnTo>
                  <a:pt x="0" y="514118"/>
                </a:lnTo>
                <a:lnTo>
                  <a:pt x="10615" y="554144"/>
                </a:lnTo>
                <a:lnTo>
                  <a:pt x="39564" y="586828"/>
                </a:lnTo>
                <a:lnTo>
                  <a:pt x="82501" y="608865"/>
                </a:lnTo>
                <a:lnTo>
                  <a:pt x="135081" y="616945"/>
                </a:lnTo>
                <a:lnTo>
                  <a:pt x="8401928" y="616945"/>
                </a:lnTo>
                <a:lnTo>
                  <a:pt x="840192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9157" y="1181647"/>
            <a:ext cx="2245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Key</a:t>
            </a:r>
            <a:r>
              <a:rPr spc="-125" dirty="0"/>
              <a:t> </a:t>
            </a:r>
            <a:r>
              <a:rPr spc="-75" dirty="0"/>
              <a:t>Commands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147550" y="2826689"/>
            <a:ext cx="2916555" cy="538480"/>
            <a:chOff x="1147550" y="2826689"/>
            <a:chExt cx="2916555" cy="538480"/>
          </a:xfrm>
        </p:grpSpPr>
        <p:sp>
          <p:nvSpPr>
            <p:cNvPr id="5" name="object 5"/>
            <p:cNvSpPr/>
            <p:nvPr/>
          </p:nvSpPr>
          <p:spPr>
            <a:xfrm>
              <a:off x="1159827" y="2838966"/>
              <a:ext cx="2891790" cy="513715"/>
            </a:xfrm>
            <a:custGeom>
              <a:avLst/>
              <a:gdLst/>
              <a:ahLst/>
              <a:cxnLst/>
              <a:rect l="l" t="t" r="r" b="b"/>
              <a:pathLst>
                <a:path w="2891790" h="513714">
                  <a:moveTo>
                    <a:pt x="2806221" y="0"/>
                  </a:moveTo>
                  <a:lnTo>
                    <a:pt x="85567" y="0"/>
                  </a:lnTo>
                  <a:lnTo>
                    <a:pt x="52260" y="6723"/>
                  </a:lnTo>
                  <a:lnTo>
                    <a:pt x="25062" y="25058"/>
                  </a:lnTo>
                  <a:lnTo>
                    <a:pt x="6724" y="52253"/>
                  </a:lnTo>
                  <a:lnTo>
                    <a:pt x="0" y="85556"/>
                  </a:lnTo>
                  <a:lnTo>
                    <a:pt x="0" y="427772"/>
                  </a:lnTo>
                  <a:lnTo>
                    <a:pt x="6724" y="461074"/>
                  </a:lnTo>
                  <a:lnTo>
                    <a:pt x="25062" y="488269"/>
                  </a:lnTo>
                  <a:lnTo>
                    <a:pt x="52260" y="506605"/>
                  </a:lnTo>
                  <a:lnTo>
                    <a:pt x="85567" y="513328"/>
                  </a:lnTo>
                  <a:lnTo>
                    <a:pt x="2806221" y="513328"/>
                  </a:lnTo>
                  <a:lnTo>
                    <a:pt x="2839528" y="506605"/>
                  </a:lnTo>
                  <a:lnTo>
                    <a:pt x="2866727" y="488269"/>
                  </a:lnTo>
                  <a:lnTo>
                    <a:pt x="2885065" y="461074"/>
                  </a:lnTo>
                  <a:lnTo>
                    <a:pt x="2891790" y="427772"/>
                  </a:lnTo>
                  <a:lnTo>
                    <a:pt x="2891790" y="85556"/>
                  </a:lnTo>
                  <a:lnTo>
                    <a:pt x="2885065" y="52253"/>
                  </a:lnTo>
                  <a:lnTo>
                    <a:pt x="2866727" y="25058"/>
                  </a:lnTo>
                  <a:lnTo>
                    <a:pt x="2839528" y="6723"/>
                  </a:lnTo>
                  <a:lnTo>
                    <a:pt x="2806221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59827" y="2838966"/>
              <a:ext cx="2891790" cy="513715"/>
            </a:xfrm>
            <a:custGeom>
              <a:avLst/>
              <a:gdLst/>
              <a:ahLst/>
              <a:cxnLst/>
              <a:rect l="l" t="t" r="r" b="b"/>
              <a:pathLst>
                <a:path w="2891790" h="513714">
                  <a:moveTo>
                    <a:pt x="0" y="85556"/>
                  </a:moveTo>
                  <a:lnTo>
                    <a:pt x="6724" y="52253"/>
                  </a:lnTo>
                  <a:lnTo>
                    <a:pt x="25062" y="25058"/>
                  </a:lnTo>
                  <a:lnTo>
                    <a:pt x="52260" y="6723"/>
                  </a:lnTo>
                  <a:lnTo>
                    <a:pt x="85567" y="0"/>
                  </a:lnTo>
                  <a:lnTo>
                    <a:pt x="2806222" y="0"/>
                  </a:lnTo>
                  <a:lnTo>
                    <a:pt x="2839528" y="6723"/>
                  </a:lnTo>
                  <a:lnTo>
                    <a:pt x="2866727" y="25058"/>
                  </a:lnTo>
                  <a:lnTo>
                    <a:pt x="2885065" y="52253"/>
                  </a:lnTo>
                  <a:lnTo>
                    <a:pt x="2891789" y="85556"/>
                  </a:lnTo>
                  <a:lnTo>
                    <a:pt x="2891789" y="427772"/>
                  </a:lnTo>
                  <a:lnTo>
                    <a:pt x="2885065" y="461074"/>
                  </a:lnTo>
                  <a:lnTo>
                    <a:pt x="2866727" y="488269"/>
                  </a:lnTo>
                  <a:lnTo>
                    <a:pt x="2839528" y="506604"/>
                  </a:lnTo>
                  <a:lnTo>
                    <a:pt x="2806222" y="513328"/>
                  </a:lnTo>
                  <a:lnTo>
                    <a:pt x="85567" y="513328"/>
                  </a:lnTo>
                  <a:lnTo>
                    <a:pt x="52260" y="506604"/>
                  </a:lnTo>
                  <a:lnTo>
                    <a:pt x="25062" y="488269"/>
                  </a:lnTo>
                  <a:lnTo>
                    <a:pt x="6724" y="461074"/>
                  </a:lnTo>
                  <a:lnTo>
                    <a:pt x="0" y="427772"/>
                  </a:lnTo>
                  <a:lnTo>
                    <a:pt x="0" y="85556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06390" y="2963188"/>
            <a:ext cx="11988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5" dirty="0">
                <a:solidFill>
                  <a:srgbClr val="FFFFFF"/>
                </a:solidFill>
                <a:latin typeface="Courier New"/>
                <a:cs typeface="Courier New"/>
              </a:rPr>
              <a:t>docker</a:t>
            </a:r>
            <a:r>
              <a:rPr sz="15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Courier New"/>
                <a:cs typeface="Courier New"/>
              </a:rPr>
              <a:t>run</a:t>
            </a:r>
            <a:endParaRPr sz="15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47550" y="4702845"/>
            <a:ext cx="2916555" cy="538480"/>
            <a:chOff x="1147550" y="4702845"/>
            <a:chExt cx="2916555" cy="538480"/>
          </a:xfrm>
        </p:grpSpPr>
        <p:sp>
          <p:nvSpPr>
            <p:cNvPr id="9" name="object 9"/>
            <p:cNvSpPr/>
            <p:nvPr/>
          </p:nvSpPr>
          <p:spPr>
            <a:xfrm>
              <a:off x="1159827" y="4715122"/>
              <a:ext cx="2891790" cy="513715"/>
            </a:xfrm>
            <a:custGeom>
              <a:avLst/>
              <a:gdLst/>
              <a:ahLst/>
              <a:cxnLst/>
              <a:rect l="l" t="t" r="r" b="b"/>
              <a:pathLst>
                <a:path w="2891790" h="513714">
                  <a:moveTo>
                    <a:pt x="2806221" y="0"/>
                  </a:moveTo>
                  <a:lnTo>
                    <a:pt x="85567" y="0"/>
                  </a:lnTo>
                  <a:lnTo>
                    <a:pt x="52260" y="6723"/>
                  </a:lnTo>
                  <a:lnTo>
                    <a:pt x="25062" y="25058"/>
                  </a:lnTo>
                  <a:lnTo>
                    <a:pt x="6724" y="52253"/>
                  </a:lnTo>
                  <a:lnTo>
                    <a:pt x="0" y="85556"/>
                  </a:lnTo>
                  <a:lnTo>
                    <a:pt x="0" y="427771"/>
                  </a:lnTo>
                  <a:lnTo>
                    <a:pt x="6724" y="461074"/>
                  </a:lnTo>
                  <a:lnTo>
                    <a:pt x="25062" y="488269"/>
                  </a:lnTo>
                  <a:lnTo>
                    <a:pt x="52260" y="506605"/>
                  </a:lnTo>
                  <a:lnTo>
                    <a:pt x="85567" y="513328"/>
                  </a:lnTo>
                  <a:lnTo>
                    <a:pt x="2806221" y="513328"/>
                  </a:lnTo>
                  <a:lnTo>
                    <a:pt x="2839528" y="506605"/>
                  </a:lnTo>
                  <a:lnTo>
                    <a:pt x="2866727" y="488269"/>
                  </a:lnTo>
                  <a:lnTo>
                    <a:pt x="2885065" y="461074"/>
                  </a:lnTo>
                  <a:lnTo>
                    <a:pt x="2891790" y="427771"/>
                  </a:lnTo>
                  <a:lnTo>
                    <a:pt x="2891790" y="85556"/>
                  </a:lnTo>
                  <a:lnTo>
                    <a:pt x="2885065" y="52253"/>
                  </a:lnTo>
                  <a:lnTo>
                    <a:pt x="2866727" y="25058"/>
                  </a:lnTo>
                  <a:lnTo>
                    <a:pt x="2839528" y="6723"/>
                  </a:lnTo>
                  <a:lnTo>
                    <a:pt x="2806221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59827" y="4715122"/>
              <a:ext cx="2891790" cy="513715"/>
            </a:xfrm>
            <a:custGeom>
              <a:avLst/>
              <a:gdLst/>
              <a:ahLst/>
              <a:cxnLst/>
              <a:rect l="l" t="t" r="r" b="b"/>
              <a:pathLst>
                <a:path w="2891790" h="513714">
                  <a:moveTo>
                    <a:pt x="0" y="85556"/>
                  </a:moveTo>
                  <a:lnTo>
                    <a:pt x="6724" y="52253"/>
                  </a:lnTo>
                  <a:lnTo>
                    <a:pt x="25062" y="25058"/>
                  </a:lnTo>
                  <a:lnTo>
                    <a:pt x="52260" y="6723"/>
                  </a:lnTo>
                  <a:lnTo>
                    <a:pt x="85567" y="0"/>
                  </a:lnTo>
                  <a:lnTo>
                    <a:pt x="2806222" y="0"/>
                  </a:lnTo>
                  <a:lnTo>
                    <a:pt x="2839528" y="6723"/>
                  </a:lnTo>
                  <a:lnTo>
                    <a:pt x="2866727" y="25058"/>
                  </a:lnTo>
                  <a:lnTo>
                    <a:pt x="2885065" y="52253"/>
                  </a:lnTo>
                  <a:lnTo>
                    <a:pt x="2891789" y="85556"/>
                  </a:lnTo>
                  <a:lnTo>
                    <a:pt x="2891789" y="427772"/>
                  </a:lnTo>
                  <a:lnTo>
                    <a:pt x="2885065" y="461074"/>
                  </a:lnTo>
                  <a:lnTo>
                    <a:pt x="2866727" y="488269"/>
                  </a:lnTo>
                  <a:lnTo>
                    <a:pt x="2839528" y="506604"/>
                  </a:lnTo>
                  <a:lnTo>
                    <a:pt x="2806222" y="513328"/>
                  </a:lnTo>
                  <a:lnTo>
                    <a:pt x="85567" y="513328"/>
                  </a:lnTo>
                  <a:lnTo>
                    <a:pt x="52260" y="506604"/>
                  </a:lnTo>
                  <a:lnTo>
                    <a:pt x="25062" y="488269"/>
                  </a:lnTo>
                  <a:lnTo>
                    <a:pt x="6724" y="461074"/>
                  </a:lnTo>
                  <a:lnTo>
                    <a:pt x="0" y="427772"/>
                  </a:lnTo>
                  <a:lnTo>
                    <a:pt x="0" y="85556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37086" y="4840756"/>
            <a:ext cx="21374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5" dirty="0">
                <a:solidFill>
                  <a:srgbClr val="FFFFFF"/>
                </a:solidFill>
                <a:latin typeface="Courier New"/>
                <a:cs typeface="Courier New"/>
              </a:rPr>
              <a:t>docker push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sz="15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Courier New"/>
                <a:cs typeface="Courier New"/>
              </a:rPr>
              <a:t>pull</a:t>
            </a:r>
            <a:endParaRPr sz="15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47550" y="5328230"/>
            <a:ext cx="2916555" cy="538480"/>
            <a:chOff x="1147550" y="5328230"/>
            <a:chExt cx="2916555" cy="538480"/>
          </a:xfrm>
        </p:grpSpPr>
        <p:sp>
          <p:nvSpPr>
            <p:cNvPr id="13" name="object 13"/>
            <p:cNvSpPr/>
            <p:nvPr/>
          </p:nvSpPr>
          <p:spPr>
            <a:xfrm>
              <a:off x="1159827" y="5340507"/>
              <a:ext cx="2891790" cy="513715"/>
            </a:xfrm>
            <a:custGeom>
              <a:avLst/>
              <a:gdLst/>
              <a:ahLst/>
              <a:cxnLst/>
              <a:rect l="l" t="t" r="r" b="b"/>
              <a:pathLst>
                <a:path w="2891790" h="513714">
                  <a:moveTo>
                    <a:pt x="2806221" y="0"/>
                  </a:moveTo>
                  <a:lnTo>
                    <a:pt x="85567" y="0"/>
                  </a:lnTo>
                  <a:lnTo>
                    <a:pt x="52260" y="6723"/>
                  </a:lnTo>
                  <a:lnTo>
                    <a:pt x="25062" y="25059"/>
                  </a:lnTo>
                  <a:lnTo>
                    <a:pt x="6724" y="52254"/>
                  </a:lnTo>
                  <a:lnTo>
                    <a:pt x="0" y="85556"/>
                  </a:lnTo>
                  <a:lnTo>
                    <a:pt x="0" y="427772"/>
                  </a:lnTo>
                  <a:lnTo>
                    <a:pt x="6724" y="461074"/>
                  </a:lnTo>
                  <a:lnTo>
                    <a:pt x="25062" y="488269"/>
                  </a:lnTo>
                  <a:lnTo>
                    <a:pt x="52260" y="506605"/>
                  </a:lnTo>
                  <a:lnTo>
                    <a:pt x="85567" y="513328"/>
                  </a:lnTo>
                  <a:lnTo>
                    <a:pt x="2806221" y="513328"/>
                  </a:lnTo>
                  <a:lnTo>
                    <a:pt x="2839528" y="506605"/>
                  </a:lnTo>
                  <a:lnTo>
                    <a:pt x="2866727" y="488269"/>
                  </a:lnTo>
                  <a:lnTo>
                    <a:pt x="2885065" y="461074"/>
                  </a:lnTo>
                  <a:lnTo>
                    <a:pt x="2891790" y="427772"/>
                  </a:lnTo>
                  <a:lnTo>
                    <a:pt x="2891790" y="85556"/>
                  </a:lnTo>
                  <a:lnTo>
                    <a:pt x="2885065" y="52254"/>
                  </a:lnTo>
                  <a:lnTo>
                    <a:pt x="2866727" y="25059"/>
                  </a:lnTo>
                  <a:lnTo>
                    <a:pt x="2839528" y="6723"/>
                  </a:lnTo>
                  <a:lnTo>
                    <a:pt x="2806221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59827" y="5340507"/>
              <a:ext cx="2891790" cy="513715"/>
            </a:xfrm>
            <a:custGeom>
              <a:avLst/>
              <a:gdLst/>
              <a:ahLst/>
              <a:cxnLst/>
              <a:rect l="l" t="t" r="r" b="b"/>
              <a:pathLst>
                <a:path w="2891790" h="513714">
                  <a:moveTo>
                    <a:pt x="0" y="85556"/>
                  </a:moveTo>
                  <a:lnTo>
                    <a:pt x="6724" y="52253"/>
                  </a:lnTo>
                  <a:lnTo>
                    <a:pt x="25062" y="25058"/>
                  </a:lnTo>
                  <a:lnTo>
                    <a:pt x="52260" y="6723"/>
                  </a:lnTo>
                  <a:lnTo>
                    <a:pt x="85567" y="0"/>
                  </a:lnTo>
                  <a:lnTo>
                    <a:pt x="2806222" y="0"/>
                  </a:lnTo>
                  <a:lnTo>
                    <a:pt x="2839528" y="6723"/>
                  </a:lnTo>
                  <a:lnTo>
                    <a:pt x="2866727" y="25058"/>
                  </a:lnTo>
                  <a:lnTo>
                    <a:pt x="2885065" y="52253"/>
                  </a:lnTo>
                  <a:lnTo>
                    <a:pt x="2891789" y="85556"/>
                  </a:lnTo>
                  <a:lnTo>
                    <a:pt x="2891789" y="427772"/>
                  </a:lnTo>
                  <a:lnTo>
                    <a:pt x="2885065" y="461074"/>
                  </a:lnTo>
                  <a:lnTo>
                    <a:pt x="2866727" y="488269"/>
                  </a:lnTo>
                  <a:lnTo>
                    <a:pt x="2839528" y="506604"/>
                  </a:lnTo>
                  <a:lnTo>
                    <a:pt x="2806222" y="513328"/>
                  </a:lnTo>
                  <a:lnTo>
                    <a:pt x="85567" y="513328"/>
                  </a:lnTo>
                  <a:lnTo>
                    <a:pt x="52260" y="506604"/>
                  </a:lnTo>
                  <a:lnTo>
                    <a:pt x="25062" y="488269"/>
                  </a:lnTo>
                  <a:lnTo>
                    <a:pt x="6724" y="461074"/>
                  </a:lnTo>
                  <a:lnTo>
                    <a:pt x="0" y="427772"/>
                  </a:lnTo>
                  <a:lnTo>
                    <a:pt x="0" y="85556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889063" y="5465596"/>
            <a:ext cx="14338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5" dirty="0">
                <a:solidFill>
                  <a:srgbClr val="FFFFFF"/>
                </a:solidFill>
                <a:latin typeface="Courier New"/>
                <a:cs typeface="Courier New"/>
              </a:rPr>
              <a:t>docker</a:t>
            </a:r>
            <a:r>
              <a:rPr sz="15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Courier New"/>
                <a:cs typeface="Courier New"/>
              </a:rPr>
              <a:t>build</a:t>
            </a:r>
            <a:endParaRPr sz="150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69845" y="2826689"/>
            <a:ext cx="5263515" cy="538480"/>
            <a:chOff x="4269845" y="2826689"/>
            <a:chExt cx="5263515" cy="538480"/>
          </a:xfrm>
        </p:grpSpPr>
        <p:sp>
          <p:nvSpPr>
            <p:cNvPr id="17" name="object 17"/>
            <p:cNvSpPr/>
            <p:nvPr/>
          </p:nvSpPr>
          <p:spPr>
            <a:xfrm>
              <a:off x="4282122" y="2838966"/>
              <a:ext cx="5238750" cy="513715"/>
            </a:xfrm>
            <a:custGeom>
              <a:avLst/>
              <a:gdLst/>
              <a:ahLst/>
              <a:cxnLst/>
              <a:rect l="l" t="t" r="r" b="b"/>
              <a:pathLst>
                <a:path w="5238750" h="513714">
                  <a:moveTo>
                    <a:pt x="5153183" y="0"/>
                  </a:moveTo>
                  <a:lnTo>
                    <a:pt x="85564" y="0"/>
                  </a:lnTo>
                  <a:lnTo>
                    <a:pt x="52259" y="6723"/>
                  </a:lnTo>
                  <a:lnTo>
                    <a:pt x="25061" y="25058"/>
                  </a:lnTo>
                  <a:lnTo>
                    <a:pt x="6724" y="52252"/>
                  </a:lnTo>
                  <a:lnTo>
                    <a:pt x="0" y="85553"/>
                  </a:lnTo>
                  <a:lnTo>
                    <a:pt x="0" y="427775"/>
                  </a:lnTo>
                  <a:lnTo>
                    <a:pt x="6724" y="461076"/>
                  </a:lnTo>
                  <a:lnTo>
                    <a:pt x="25061" y="488270"/>
                  </a:lnTo>
                  <a:lnTo>
                    <a:pt x="52259" y="506605"/>
                  </a:lnTo>
                  <a:lnTo>
                    <a:pt x="85564" y="513328"/>
                  </a:lnTo>
                  <a:lnTo>
                    <a:pt x="5153183" y="513328"/>
                  </a:lnTo>
                  <a:lnTo>
                    <a:pt x="5186489" y="506605"/>
                  </a:lnTo>
                  <a:lnTo>
                    <a:pt x="5213687" y="488270"/>
                  </a:lnTo>
                  <a:lnTo>
                    <a:pt x="5232024" y="461076"/>
                  </a:lnTo>
                  <a:lnTo>
                    <a:pt x="5238748" y="427775"/>
                  </a:lnTo>
                  <a:lnTo>
                    <a:pt x="5238748" y="85553"/>
                  </a:lnTo>
                  <a:lnTo>
                    <a:pt x="5232024" y="52252"/>
                  </a:lnTo>
                  <a:lnTo>
                    <a:pt x="5213687" y="25058"/>
                  </a:lnTo>
                  <a:lnTo>
                    <a:pt x="5186489" y="6723"/>
                  </a:lnTo>
                  <a:lnTo>
                    <a:pt x="5153183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82122" y="2838966"/>
              <a:ext cx="5238750" cy="513715"/>
            </a:xfrm>
            <a:custGeom>
              <a:avLst/>
              <a:gdLst/>
              <a:ahLst/>
              <a:cxnLst/>
              <a:rect l="l" t="t" r="r" b="b"/>
              <a:pathLst>
                <a:path w="5238750" h="513714">
                  <a:moveTo>
                    <a:pt x="0" y="85553"/>
                  </a:moveTo>
                  <a:lnTo>
                    <a:pt x="6724" y="52252"/>
                  </a:lnTo>
                  <a:lnTo>
                    <a:pt x="25061" y="25058"/>
                  </a:lnTo>
                  <a:lnTo>
                    <a:pt x="52259" y="6723"/>
                  </a:lnTo>
                  <a:lnTo>
                    <a:pt x="85565" y="0"/>
                  </a:lnTo>
                  <a:lnTo>
                    <a:pt x="5153184" y="0"/>
                  </a:lnTo>
                  <a:lnTo>
                    <a:pt x="5186490" y="6723"/>
                  </a:lnTo>
                  <a:lnTo>
                    <a:pt x="5213688" y="25058"/>
                  </a:lnTo>
                  <a:lnTo>
                    <a:pt x="5232025" y="52252"/>
                  </a:lnTo>
                  <a:lnTo>
                    <a:pt x="5238749" y="85553"/>
                  </a:lnTo>
                  <a:lnTo>
                    <a:pt x="5238749" y="427774"/>
                  </a:lnTo>
                  <a:lnTo>
                    <a:pt x="5232025" y="461075"/>
                  </a:lnTo>
                  <a:lnTo>
                    <a:pt x="5213688" y="488270"/>
                  </a:lnTo>
                  <a:lnTo>
                    <a:pt x="5186490" y="506605"/>
                  </a:lnTo>
                  <a:lnTo>
                    <a:pt x="5153184" y="513328"/>
                  </a:lnTo>
                  <a:lnTo>
                    <a:pt x="85565" y="513328"/>
                  </a:lnTo>
                  <a:lnTo>
                    <a:pt x="52259" y="506605"/>
                  </a:lnTo>
                  <a:lnTo>
                    <a:pt x="25061" y="488270"/>
                  </a:lnTo>
                  <a:lnTo>
                    <a:pt x="6724" y="461075"/>
                  </a:lnTo>
                  <a:lnTo>
                    <a:pt x="0" y="427774"/>
                  </a:lnTo>
                  <a:lnTo>
                    <a:pt x="0" y="85553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373066" y="2963188"/>
            <a:ext cx="47948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container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image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47550" y="2201304"/>
            <a:ext cx="2916555" cy="538480"/>
            <a:chOff x="1147550" y="2201304"/>
            <a:chExt cx="2916555" cy="538480"/>
          </a:xfrm>
        </p:grpSpPr>
        <p:sp>
          <p:nvSpPr>
            <p:cNvPr id="21" name="object 21"/>
            <p:cNvSpPr/>
            <p:nvPr/>
          </p:nvSpPr>
          <p:spPr>
            <a:xfrm>
              <a:off x="1159827" y="2213581"/>
              <a:ext cx="2891790" cy="513715"/>
            </a:xfrm>
            <a:custGeom>
              <a:avLst/>
              <a:gdLst/>
              <a:ahLst/>
              <a:cxnLst/>
              <a:rect l="l" t="t" r="r" b="b"/>
              <a:pathLst>
                <a:path w="2891790" h="513714">
                  <a:moveTo>
                    <a:pt x="2806221" y="0"/>
                  </a:moveTo>
                  <a:lnTo>
                    <a:pt x="85567" y="0"/>
                  </a:lnTo>
                  <a:lnTo>
                    <a:pt x="52260" y="6723"/>
                  </a:lnTo>
                  <a:lnTo>
                    <a:pt x="25062" y="25058"/>
                  </a:lnTo>
                  <a:lnTo>
                    <a:pt x="6724" y="52253"/>
                  </a:lnTo>
                  <a:lnTo>
                    <a:pt x="0" y="85556"/>
                  </a:lnTo>
                  <a:lnTo>
                    <a:pt x="0" y="427771"/>
                  </a:lnTo>
                  <a:lnTo>
                    <a:pt x="6724" y="461073"/>
                  </a:lnTo>
                  <a:lnTo>
                    <a:pt x="25062" y="488268"/>
                  </a:lnTo>
                  <a:lnTo>
                    <a:pt x="52260" y="506604"/>
                  </a:lnTo>
                  <a:lnTo>
                    <a:pt x="85567" y="513327"/>
                  </a:lnTo>
                  <a:lnTo>
                    <a:pt x="2806221" y="513327"/>
                  </a:lnTo>
                  <a:lnTo>
                    <a:pt x="2839528" y="506604"/>
                  </a:lnTo>
                  <a:lnTo>
                    <a:pt x="2866727" y="488268"/>
                  </a:lnTo>
                  <a:lnTo>
                    <a:pt x="2885065" y="461073"/>
                  </a:lnTo>
                  <a:lnTo>
                    <a:pt x="2891790" y="427771"/>
                  </a:lnTo>
                  <a:lnTo>
                    <a:pt x="2891790" y="85556"/>
                  </a:lnTo>
                  <a:lnTo>
                    <a:pt x="2885065" y="52253"/>
                  </a:lnTo>
                  <a:lnTo>
                    <a:pt x="2866727" y="25058"/>
                  </a:lnTo>
                  <a:lnTo>
                    <a:pt x="2839528" y="6723"/>
                  </a:lnTo>
                  <a:lnTo>
                    <a:pt x="2806221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59827" y="2213581"/>
              <a:ext cx="2891790" cy="513715"/>
            </a:xfrm>
            <a:custGeom>
              <a:avLst/>
              <a:gdLst/>
              <a:ahLst/>
              <a:cxnLst/>
              <a:rect l="l" t="t" r="r" b="b"/>
              <a:pathLst>
                <a:path w="2891790" h="513714">
                  <a:moveTo>
                    <a:pt x="0" y="85556"/>
                  </a:moveTo>
                  <a:lnTo>
                    <a:pt x="6724" y="52253"/>
                  </a:lnTo>
                  <a:lnTo>
                    <a:pt x="25062" y="25058"/>
                  </a:lnTo>
                  <a:lnTo>
                    <a:pt x="52260" y="6723"/>
                  </a:lnTo>
                  <a:lnTo>
                    <a:pt x="85567" y="0"/>
                  </a:lnTo>
                  <a:lnTo>
                    <a:pt x="2806222" y="0"/>
                  </a:lnTo>
                  <a:lnTo>
                    <a:pt x="2839528" y="6723"/>
                  </a:lnTo>
                  <a:lnTo>
                    <a:pt x="2866727" y="25058"/>
                  </a:lnTo>
                  <a:lnTo>
                    <a:pt x="2885065" y="52253"/>
                  </a:lnTo>
                  <a:lnTo>
                    <a:pt x="2891789" y="85556"/>
                  </a:lnTo>
                  <a:lnTo>
                    <a:pt x="2891789" y="427772"/>
                  </a:lnTo>
                  <a:lnTo>
                    <a:pt x="2885065" y="461074"/>
                  </a:lnTo>
                  <a:lnTo>
                    <a:pt x="2866727" y="488269"/>
                  </a:lnTo>
                  <a:lnTo>
                    <a:pt x="2839528" y="506604"/>
                  </a:lnTo>
                  <a:lnTo>
                    <a:pt x="2806222" y="513328"/>
                  </a:lnTo>
                  <a:lnTo>
                    <a:pt x="85567" y="513328"/>
                  </a:lnTo>
                  <a:lnTo>
                    <a:pt x="52260" y="506604"/>
                  </a:lnTo>
                  <a:lnTo>
                    <a:pt x="25062" y="488269"/>
                  </a:lnTo>
                  <a:lnTo>
                    <a:pt x="6724" y="461074"/>
                  </a:lnTo>
                  <a:lnTo>
                    <a:pt x="0" y="427772"/>
                  </a:lnTo>
                  <a:lnTo>
                    <a:pt x="0" y="85556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830401" y="2338347"/>
            <a:ext cx="15513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5" dirty="0">
                <a:solidFill>
                  <a:srgbClr val="FFFFFF"/>
                </a:solidFill>
                <a:latin typeface="Courier New"/>
                <a:cs typeface="Courier New"/>
              </a:rPr>
              <a:t>docker</a:t>
            </a:r>
            <a:r>
              <a:rPr sz="15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endParaRPr sz="1500">
              <a:latin typeface="Courier New"/>
              <a:cs typeface="Courier New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269845" y="2201304"/>
            <a:ext cx="5263515" cy="538480"/>
            <a:chOff x="4269845" y="2201304"/>
            <a:chExt cx="5263515" cy="538480"/>
          </a:xfrm>
        </p:grpSpPr>
        <p:sp>
          <p:nvSpPr>
            <p:cNvPr id="25" name="object 25"/>
            <p:cNvSpPr/>
            <p:nvPr/>
          </p:nvSpPr>
          <p:spPr>
            <a:xfrm>
              <a:off x="4282122" y="2213581"/>
              <a:ext cx="5238750" cy="513715"/>
            </a:xfrm>
            <a:custGeom>
              <a:avLst/>
              <a:gdLst/>
              <a:ahLst/>
              <a:cxnLst/>
              <a:rect l="l" t="t" r="r" b="b"/>
              <a:pathLst>
                <a:path w="5238750" h="513714">
                  <a:moveTo>
                    <a:pt x="5153183" y="0"/>
                  </a:moveTo>
                  <a:lnTo>
                    <a:pt x="85564" y="0"/>
                  </a:lnTo>
                  <a:lnTo>
                    <a:pt x="52259" y="6723"/>
                  </a:lnTo>
                  <a:lnTo>
                    <a:pt x="25061" y="25057"/>
                  </a:lnTo>
                  <a:lnTo>
                    <a:pt x="6724" y="52252"/>
                  </a:lnTo>
                  <a:lnTo>
                    <a:pt x="0" y="85553"/>
                  </a:lnTo>
                  <a:lnTo>
                    <a:pt x="0" y="427774"/>
                  </a:lnTo>
                  <a:lnTo>
                    <a:pt x="6724" y="461075"/>
                  </a:lnTo>
                  <a:lnTo>
                    <a:pt x="25061" y="488269"/>
                  </a:lnTo>
                  <a:lnTo>
                    <a:pt x="52259" y="506604"/>
                  </a:lnTo>
                  <a:lnTo>
                    <a:pt x="85564" y="513327"/>
                  </a:lnTo>
                  <a:lnTo>
                    <a:pt x="5153183" y="513327"/>
                  </a:lnTo>
                  <a:lnTo>
                    <a:pt x="5186489" y="506604"/>
                  </a:lnTo>
                  <a:lnTo>
                    <a:pt x="5213687" y="488269"/>
                  </a:lnTo>
                  <a:lnTo>
                    <a:pt x="5232024" y="461075"/>
                  </a:lnTo>
                  <a:lnTo>
                    <a:pt x="5238748" y="427774"/>
                  </a:lnTo>
                  <a:lnTo>
                    <a:pt x="5238748" y="85553"/>
                  </a:lnTo>
                  <a:lnTo>
                    <a:pt x="5232024" y="52252"/>
                  </a:lnTo>
                  <a:lnTo>
                    <a:pt x="5213687" y="25057"/>
                  </a:lnTo>
                  <a:lnTo>
                    <a:pt x="5186489" y="6723"/>
                  </a:lnTo>
                  <a:lnTo>
                    <a:pt x="5153183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82122" y="2213581"/>
              <a:ext cx="5238750" cy="513715"/>
            </a:xfrm>
            <a:custGeom>
              <a:avLst/>
              <a:gdLst/>
              <a:ahLst/>
              <a:cxnLst/>
              <a:rect l="l" t="t" r="r" b="b"/>
              <a:pathLst>
                <a:path w="5238750" h="513714">
                  <a:moveTo>
                    <a:pt x="0" y="85553"/>
                  </a:moveTo>
                  <a:lnTo>
                    <a:pt x="6724" y="52252"/>
                  </a:lnTo>
                  <a:lnTo>
                    <a:pt x="25061" y="25058"/>
                  </a:lnTo>
                  <a:lnTo>
                    <a:pt x="52259" y="6723"/>
                  </a:lnTo>
                  <a:lnTo>
                    <a:pt x="85565" y="0"/>
                  </a:lnTo>
                  <a:lnTo>
                    <a:pt x="5153184" y="0"/>
                  </a:lnTo>
                  <a:lnTo>
                    <a:pt x="5186490" y="6723"/>
                  </a:lnTo>
                  <a:lnTo>
                    <a:pt x="5213688" y="25058"/>
                  </a:lnTo>
                  <a:lnTo>
                    <a:pt x="5232025" y="52252"/>
                  </a:lnTo>
                  <a:lnTo>
                    <a:pt x="5238749" y="85553"/>
                  </a:lnTo>
                  <a:lnTo>
                    <a:pt x="5238749" y="427774"/>
                  </a:lnTo>
                  <a:lnTo>
                    <a:pt x="5232025" y="461075"/>
                  </a:lnTo>
                  <a:lnTo>
                    <a:pt x="5213688" y="488270"/>
                  </a:lnTo>
                  <a:lnTo>
                    <a:pt x="5186490" y="506605"/>
                  </a:lnTo>
                  <a:lnTo>
                    <a:pt x="5153184" y="513328"/>
                  </a:lnTo>
                  <a:lnTo>
                    <a:pt x="85565" y="513328"/>
                  </a:lnTo>
                  <a:lnTo>
                    <a:pt x="52259" y="506605"/>
                  </a:lnTo>
                  <a:lnTo>
                    <a:pt x="25061" y="488270"/>
                  </a:lnTo>
                  <a:lnTo>
                    <a:pt x="6724" y="461075"/>
                  </a:lnTo>
                  <a:lnTo>
                    <a:pt x="0" y="427774"/>
                  </a:lnTo>
                  <a:lnTo>
                    <a:pt x="0" y="85553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373066" y="2338347"/>
            <a:ext cx="21380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7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147550" y="3452074"/>
            <a:ext cx="2916555" cy="538480"/>
            <a:chOff x="1147550" y="3452074"/>
            <a:chExt cx="2916555" cy="538480"/>
          </a:xfrm>
        </p:grpSpPr>
        <p:sp>
          <p:nvSpPr>
            <p:cNvPr id="29" name="object 29"/>
            <p:cNvSpPr/>
            <p:nvPr/>
          </p:nvSpPr>
          <p:spPr>
            <a:xfrm>
              <a:off x="1159827" y="3464351"/>
              <a:ext cx="2891790" cy="513715"/>
            </a:xfrm>
            <a:custGeom>
              <a:avLst/>
              <a:gdLst/>
              <a:ahLst/>
              <a:cxnLst/>
              <a:rect l="l" t="t" r="r" b="b"/>
              <a:pathLst>
                <a:path w="2891790" h="513714">
                  <a:moveTo>
                    <a:pt x="2806221" y="0"/>
                  </a:moveTo>
                  <a:lnTo>
                    <a:pt x="85567" y="0"/>
                  </a:lnTo>
                  <a:lnTo>
                    <a:pt x="52260" y="6723"/>
                  </a:lnTo>
                  <a:lnTo>
                    <a:pt x="25062" y="25059"/>
                  </a:lnTo>
                  <a:lnTo>
                    <a:pt x="6724" y="52254"/>
                  </a:lnTo>
                  <a:lnTo>
                    <a:pt x="0" y="85557"/>
                  </a:lnTo>
                  <a:lnTo>
                    <a:pt x="0" y="427772"/>
                  </a:lnTo>
                  <a:lnTo>
                    <a:pt x="6724" y="461075"/>
                  </a:lnTo>
                  <a:lnTo>
                    <a:pt x="25062" y="488270"/>
                  </a:lnTo>
                  <a:lnTo>
                    <a:pt x="52260" y="506605"/>
                  </a:lnTo>
                  <a:lnTo>
                    <a:pt x="85567" y="513328"/>
                  </a:lnTo>
                  <a:lnTo>
                    <a:pt x="2806221" y="513328"/>
                  </a:lnTo>
                  <a:lnTo>
                    <a:pt x="2839528" y="506605"/>
                  </a:lnTo>
                  <a:lnTo>
                    <a:pt x="2866727" y="488270"/>
                  </a:lnTo>
                  <a:lnTo>
                    <a:pt x="2885065" y="461075"/>
                  </a:lnTo>
                  <a:lnTo>
                    <a:pt x="2891790" y="427772"/>
                  </a:lnTo>
                  <a:lnTo>
                    <a:pt x="2891790" y="85557"/>
                  </a:lnTo>
                  <a:lnTo>
                    <a:pt x="2885065" y="52254"/>
                  </a:lnTo>
                  <a:lnTo>
                    <a:pt x="2866727" y="25059"/>
                  </a:lnTo>
                  <a:lnTo>
                    <a:pt x="2839528" y="6723"/>
                  </a:lnTo>
                  <a:lnTo>
                    <a:pt x="2806221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59827" y="3464351"/>
              <a:ext cx="2891790" cy="513715"/>
            </a:xfrm>
            <a:custGeom>
              <a:avLst/>
              <a:gdLst/>
              <a:ahLst/>
              <a:cxnLst/>
              <a:rect l="l" t="t" r="r" b="b"/>
              <a:pathLst>
                <a:path w="2891790" h="513714">
                  <a:moveTo>
                    <a:pt x="0" y="85556"/>
                  </a:moveTo>
                  <a:lnTo>
                    <a:pt x="6724" y="52253"/>
                  </a:lnTo>
                  <a:lnTo>
                    <a:pt x="25062" y="25058"/>
                  </a:lnTo>
                  <a:lnTo>
                    <a:pt x="52260" y="6723"/>
                  </a:lnTo>
                  <a:lnTo>
                    <a:pt x="85567" y="0"/>
                  </a:lnTo>
                  <a:lnTo>
                    <a:pt x="2806222" y="0"/>
                  </a:lnTo>
                  <a:lnTo>
                    <a:pt x="2839528" y="6723"/>
                  </a:lnTo>
                  <a:lnTo>
                    <a:pt x="2866727" y="25058"/>
                  </a:lnTo>
                  <a:lnTo>
                    <a:pt x="2885065" y="52253"/>
                  </a:lnTo>
                  <a:lnTo>
                    <a:pt x="2891789" y="85556"/>
                  </a:lnTo>
                  <a:lnTo>
                    <a:pt x="2891789" y="427772"/>
                  </a:lnTo>
                  <a:lnTo>
                    <a:pt x="2885065" y="461074"/>
                  </a:lnTo>
                  <a:lnTo>
                    <a:pt x="2866727" y="488269"/>
                  </a:lnTo>
                  <a:lnTo>
                    <a:pt x="2839528" y="506604"/>
                  </a:lnTo>
                  <a:lnTo>
                    <a:pt x="2806222" y="513328"/>
                  </a:lnTo>
                  <a:lnTo>
                    <a:pt x="85567" y="513328"/>
                  </a:lnTo>
                  <a:lnTo>
                    <a:pt x="52260" y="506604"/>
                  </a:lnTo>
                  <a:lnTo>
                    <a:pt x="25062" y="488269"/>
                  </a:lnTo>
                  <a:lnTo>
                    <a:pt x="6724" y="461074"/>
                  </a:lnTo>
                  <a:lnTo>
                    <a:pt x="0" y="427772"/>
                  </a:lnTo>
                  <a:lnTo>
                    <a:pt x="0" y="85556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889063" y="3472203"/>
            <a:ext cx="14338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8419">
              <a:lnSpc>
                <a:spcPct val="100000"/>
              </a:lnSpc>
              <a:spcBef>
                <a:spcPts val="100"/>
              </a:spcBef>
            </a:pPr>
            <a:r>
              <a:rPr sz="1500" spc="15" dirty="0">
                <a:solidFill>
                  <a:srgbClr val="FFFFFF"/>
                </a:solidFill>
                <a:latin typeface="Courier New"/>
                <a:cs typeface="Courier New"/>
              </a:rPr>
              <a:t>docker </a:t>
            </a:r>
            <a:r>
              <a:rPr sz="1500" spc="20" dirty="0">
                <a:solidFill>
                  <a:srgbClr val="FFFFFF"/>
                </a:solidFill>
                <a:latin typeface="Courier New"/>
                <a:cs typeface="Courier New"/>
              </a:rPr>
              <a:t>stop </a:t>
            </a:r>
            <a:r>
              <a:rPr sz="1500" spc="-8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Courier New"/>
                <a:cs typeface="Courier New"/>
              </a:rPr>
              <a:t>docker</a:t>
            </a:r>
            <a:r>
              <a:rPr sz="15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Courier New"/>
                <a:cs typeface="Courier New"/>
              </a:rPr>
              <a:t>start</a:t>
            </a:r>
            <a:endParaRPr sz="1500">
              <a:latin typeface="Courier New"/>
              <a:cs typeface="Courier New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147550" y="4077460"/>
            <a:ext cx="2916555" cy="538480"/>
            <a:chOff x="1147550" y="4077460"/>
            <a:chExt cx="2916555" cy="538480"/>
          </a:xfrm>
        </p:grpSpPr>
        <p:sp>
          <p:nvSpPr>
            <p:cNvPr id="33" name="object 33"/>
            <p:cNvSpPr/>
            <p:nvPr/>
          </p:nvSpPr>
          <p:spPr>
            <a:xfrm>
              <a:off x="1159827" y="4089737"/>
              <a:ext cx="2891790" cy="513715"/>
            </a:xfrm>
            <a:custGeom>
              <a:avLst/>
              <a:gdLst/>
              <a:ahLst/>
              <a:cxnLst/>
              <a:rect l="l" t="t" r="r" b="b"/>
              <a:pathLst>
                <a:path w="2891790" h="513714">
                  <a:moveTo>
                    <a:pt x="2806221" y="0"/>
                  </a:moveTo>
                  <a:lnTo>
                    <a:pt x="85567" y="0"/>
                  </a:lnTo>
                  <a:lnTo>
                    <a:pt x="52260" y="6723"/>
                  </a:lnTo>
                  <a:lnTo>
                    <a:pt x="25062" y="25058"/>
                  </a:lnTo>
                  <a:lnTo>
                    <a:pt x="6724" y="52253"/>
                  </a:lnTo>
                  <a:lnTo>
                    <a:pt x="0" y="85556"/>
                  </a:lnTo>
                  <a:lnTo>
                    <a:pt x="0" y="427771"/>
                  </a:lnTo>
                  <a:lnTo>
                    <a:pt x="6724" y="461073"/>
                  </a:lnTo>
                  <a:lnTo>
                    <a:pt x="25062" y="488268"/>
                  </a:lnTo>
                  <a:lnTo>
                    <a:pt x="52260" y="506604"/>
                  </a:lnTo>
                  <a:lnTo>
                    <a:pt x="85567" y="513327"/>
                  </a:lnTo>
                  <a:lnTo>
                    <a:pt x="2806221" y="513327"/>
                  </a:lnTo>
                  <a:lnTo>
                    <a:pt x="2839528" y="506604"/>
                  </a:lnTo>
                  <a:lnTo>
                    <a:pt x="2866727" y="488268"/>
                  </a:lnTo>
                  <a:lnTo>
                    <a:pt x="2885065" y="461073"/>
                  </a:lnTo>
                  <a:lnTo>
                    <a:pt x="2891790" y="427771"/>
                  </a:lnTo>
                  <a:lnTo>
                    <a:pt x="2891790" y="85556"/>
                  </a:lnTo>
                  <a:lnTo>
                    <a:pt x="2885065" y="52253"/>
                  </a:lnTo>
                  <a:lnTo>
                    <a:pt x="2866727" y="25058"/>
                  </a:lnTo>
                  <a:lnTo>
                    <a:pt x="2839528" y="6723"/>
                  </a:lnTo>
                  <a:lnTo>
                    <a:pt x="2806221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59827" y="4089737"/>
              <a:ext cx="2891790" cy="513715"/>
            </a:xfrm>
            <a:custGeom>
              <a:avLst/>
              <a:gdLst/>
              <a:ahLst/>
              <a:cxnLst/>
              <a:rect l="l" t="t" r="r" b="b"/>
              <a:pathLst>
                <a:path w="2891790" h="513714">
                  <a:moveTo>
                    <a:pt x="0" y="85556"/>
                  </a:moveTo>
                  <a:lnTo>
                    <a:pt x="6724" y="52253"/>
                  </a:lnTo>
                  <a:lnTo>
                    <a:pt x="25062" y="25058"/>
                  </a:lnTo>
                  <a:lnTo>
                    <a:pt x="52260" y="6723"/>
                  </a:lnTo>
                  <a:lnTo>
                    <a:pt x="85567" y="0"/>
                  </a:lnTo>
                  <a:lnTo>
                    <a:pt x="2806222" y="0"/>
                  </a:lnTo>
                  <a:lnTo>
                    <a:pt x="2839528" y="6723"/>
                  </a:lnTo>
                  <a:lnTo>
                    <a:pt x="2866727" y="25058"/>
                  </a:lnTo>
                  <a:lnTo>
                    <a:pt x="2885065" y="52253"/>
                  </a:lnTo>
                  <a:lnTo>
                    <a:pt x="2891789" y="85556"/>
                  </a:lnTo>
                  <a:lnTo>
                    <a:pt x="2891789" y="427772"/>
                  </a:lnTo>
                  <a:lnTo>
                    <a:pt x="2885065" y="461074"/>
                  </a:lnTo>
                  <a:lnTo>
                    <a:pt x="2866727" y="488269"/>
                  </a:lnTo>
                  <a:lnTo>
                    <a:pt x="2839528" y="506604"/>
                  </a:lnTo>
                  <a:lnTo>
                    <a:pt x="2806222" y="513328"/>
                  </a:lnTo>
                  <a:lnTo>
                    <a:pt x="85567" y="513328"/>
                  </a:lnTo>
                  <a:lnTo>
                    <a:pt x="52260" y="506604"/>
                  </a:lnTo>
                  <a:lnTo>
                    <a:pt x="25062" y="488269"/>
                  </a:lnTo>
                  <a:lnTo>
                    <a:pt x="6724" y="461074"/>
                  </a:lnTo>
                  <a:lnTo>
                    <a:pt x="0" y="427772"/>
                  </a:lnTo>
                  <a:lnTo>
                    <a:pt x="0" y="85556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065054" y="4215916"/>
            <a:ext cx="10814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5" dirty="0">
                <a:solidFill>
                  <a:srgbClr val="FFFFFF"/>
                </a:solidFill>
                <a:latin typeface="Courier New"/>
                <a:cs typeface="Courier New"/>
              </a:rPr>
              <a:t>docker</a:t>
            </a:r>
            <a:r>
              <a:rPr sz="15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Courier New"/>
                <a:cs typeface="Courier New"/>
              </a:rPr>
              <a:t>rm</a:t>
            </a:r>
            <a:endParaRPr sz="1500">
              <a:latin typeface="Courier New"/>
              <a:cs typeface="Courier New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147550" y="5953619"/>
            <a:ext cx="2916555" cy="538480"/>
            <a:chOff x="1147550" y="5953619"/>
            <a:chExt cx="2916555" cy="538480"/>
          </a:xfrm>
        </p:grpSpPr>
        <p:sp>
          <p:nvSpPr>
            <p:cNvPr id="37" name="object 37"/>
            <p:cNvSpPr/>
            <p:nvPr/>
          </p:nvSpPr>
          <p:spPr>
            <a:xfrm>
              <a:off x="1159827" y="5965895"/>
              <a:ext cx="2891790" cy="513715"/>
            </a:xfrm>
            <a:custGeom>
              <a:avLst/>
              <a:gdLst/>
              <a:ahLst/>
              <a:cxnLst/>
              <a:rect l="l" t="t" r="r" b="b"/>
              <a:pathLst>
                <a:path w="2891790" h="513714">
                  <a:moveTo>
                    <a:pt x="2806221" y="0"/>
                  </a:moveTo>
                  <a:lnTo>
                    <a:pt x="85567" y="0"/>
                  </a:lnTo>
                  <a:lnTo>
                    <a:pt x="52260" y="6723"/>
                  </a:lnTo>
                  <a:lnTo>
                    <a:pt x="25062" y="25058"/>
                  </a:lnTo>
                  <a:lnTo>
                    <a:pt x="6724" y="52253"/>
                  </a:lnTo>
                  <a:lnTo>
                    <a:pt x="0" y="85556"/>
                  </a:lnTo>
                  <a:lnTo>
                    <a:pt x="0" y="427771"/>
                  </a:lnTo>
                  <a:lnTo>
                    <a:pt x="6724" y="461074"/>
                  </a:lnTo>
                  <a:lnTo>
                    <a:pt x="25062" y="488269"/>
                  </a:lnTo>
                  <a:lnTo>
                    <a:pt x="52260" y="506604"/>
                  </a:lnTo>
                  <a:lnTo>
                    <a:pt x="85567" y="513328"/>
                  </a:lnTo>
                  <a:lnTo>
                    <a:pt x="2806221" y="513328"/>
                  </a:lnTo>
                  <a:lnTo>
                    <a:pt x="2839528" y="506604"/>
                  </a:lnTo>
                  <a:lnTo>
                    <a:pt x="2866727" y="488269"/>
                  </a:lnTo>
                  <a:lnTo>
                    <a:pt x="2885065" y="461074"/>
                  </a:lnTo>
                  <a:lnTo>
                    <a:pt x="2891790" y="427771"/>
                  </a:lnTo>
                  <a:lnTo>
                    <a:pt x="2891790" y="85556"/>
                  </a:lnTo>
                  <a:lnTo>
                    <a:pt x="2885065" y="52253"/>
                  </a:lnTo>
                  <a:lnTo>
                    <a:pt x="2866727" y="25058"/>
                  </a:lnTo>
                  <a:lnTo>
                    <a:pt x="2839528" y="6723"/>
                  </a:lnTo>
                  <a:lnTo>
                    <a:pt x="2806221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59827" y="5965895"/>
              <a:ext cx="2891790" cy="513715"/>
            </a:xfrm>
            <a:custGeom>
              <a:avLst/>
              <a:gdLst/>
              <a:ahLst/>
              <a:cxnLst/>
              <a:rect l="l" t="t" r="r" b="b"/>
              <a:pathLst>
                <a:path w="2891790" h="513714">
                  <a:moveTo>
                    <a:pt x="0" y="85556"/>
                  </a:moveTo>
                  <a:lnTo>
                    <a:pt x="6724" y="52253"/>
                  </a:lnTo>
                  <a:lnTo>
                    <a:pt x="25062" y="25058"/>
                  </a:lnTo>
                  <a:lnTo>
                    <a:pt x="52260" y="6723"/>
                  </a:lnTo>
                  <a:lnTo>
                    <a:pt x="85567" y="0"/>
                  </a:lnTo>
                  <a:lnTo>
                    <a:pt x="2806222" y="0"/>
                  </a:lnTo>
                  <a:lnTo>
                    <a:pt x="2839528" y="6723"/>
                  </a:lnTo>
                  <a:lnTo>
                    <a:pt x="2866727" y="25058"/>
                  </a:lnTo>
                  <a:lnTo>
                    <a:pt x="2885065" y="52253"/>
                  </a:lnTo>
                  <a:lnTo>
                    <a:pt x="2891789" y="85556"/>
                  </a:lnTo>
                  <a:lnTo>
                    <a:pt x="2891789" y="427772"/>
                  </a:lnTo>
                  <a:lnTo>
                    <a:pt x="2885065" y="461074"/>
                  </a:lnTo>
                  <a:lnTo>
                    <a:pt x="2866727" y="488269"/>
                  </a:lnTo>
                  <a:lnTo>
                    <a:pt x="2839528" y="506604"/>
                  </a:lnTo>
                  <a:lnTo>
                    <a:pt x="2806222" y="513328"/>
                  </a:lnTo>
                  <a:lnTo>
                    <a:pt x="85567" y="513328"/>
                  </a:lnTo>
                  <a:lnTo>
                    <a:pt x="52260" y="506604"/>
                  </a:lnTo>
                  <a:lnTo>
                    <a:pt x="25062" y="488269"/>
                  </a:lnTo>
                  <a:lnTo>
                    <a:pt x="6724" y="461074"/>
                  </a:lnTo>
                  <a:lnTo>
                    <a:pt x="0" y="427772"/>
                  </a:lnTo>
                  <a:lnTo>
                    <a:pt x="0" y="85556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006390" y="6090435"/>
            <a:ext cx="11988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5" dirty="0">
                <a:solidFill>
                  <a:srgbClr val="FFFFFF"/>
                </a:solidFill>
                <a:latin typeface="Courier New"/>
                <a:cs typeface="Courier New"/>
              </a:rPr>
              <a:t>docker</a:t>
            </a:r>
            <a:r>
              <a:rPr sz="15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Courier New"/>
                <a:cs typeface="Courier New"/>
              </a:rPr>
              <a:t>rmi</a:t>
            </a:r>
            <a:endParaRPr sz="1500">
              <a:latin typeface="Courier New"/>
              <a:cs typeface="Courier New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269845" y="3452074"/>
            <a:ext cx="5263515" cy="538480"/>
            <a:chOff x="4269845" y="3452074"/>
            <a:chExt cx="5263515" cy="538480"/>
          </a:xfrm>
        </p:grpSpPr>
        <p:sp>
          <p:nvSpPr>
            <p:cNvPr id="41" name="object 41"/>
            <p:cNvSpPr/>
            <p:nvPr/>
          </p:nvSpPr>
          <p:spPr>
            <a:xfrm>
              <a:off x="4282122" y="3464351"/>
              <a:ext cx="5238750" cy="513715"/>
            </a:xfrm>
            <a:custGeom>
              <a:avLst/>
              <a:gdLst/>
              <a:ahLst/>
              <a:cxnLst/>
              <a:rect l="l" t="t" r="r" b="b"/>
              <a:pathLst>
                <a:path w="5238750" h="513714">
                  <a:moveTo>
                    <a:pt x="5153183" y="0"/>
                  </a:moveTo>
                  <a:lnTo>
                    <a:pt x="85564" y="0"/>
                  </a:lnTo>
                  <a:lnTo>
                    <a:pt x="52259" y="6723"/>
                  </a:lnTo>
                  <a:lnTo>
                    <a:pt x="25061" y="25058"/>
                  </a:lnTo>
                  <a:lnTo>
                    <a:pt x="6724" y="52253"/>
                  </a:lnTo>
                  <a:lnTo>
                    <a:pt x="0" y="85554"/>
                  </a:lnTo>
                  <a:lnTo>
                    <a:pt x="0" y="427775"/>
                  </a:lnTo>
                  <a:lnTo>
                    <a:pt x="6724" y="461076"/>
                  </a:lnTo>
                  <a:lnTo>
                    <a:pt x="25061" y="488271"/>
                  </a:lnTo>
                  <a:lnTo>
                    <a:pt x="52259" y="506605"/>
                  </a:lnTo>
                  <a:lnTo>
                    <a:pt x="85564" y="513328"/>
                  </a:lnTo>
                  <a:lnTo>
                    <a:pt x="5153183" y="513328"/>
                  </a:lnTo>
                  <a:lnTo>
                    <a:pt x="5186489" y="506605"/>
                  </a:lnTo>
                  <a:lnTo>
                    <a:pt x="5213687" y="488271"/>
                  </a:lnTo>
                  <a:lnTo>
                    <a:pt x="5232024" y="461076"/>
                  </a:lnTo>
                  <a:lnTo>
                    <a:pt x="5238748" y="427775"/>
                  </a:lnTo>
                  <a:lnTo>
                    <a:pt x="5238748" y="85554"/>
                  </a:lnTo>
                  <a:lnTo>
                    <a:pt x="5232024" y="52253"/>
                  </a:lnTo>
                  <a:lnTo>
                    <a:pt x="5213687" y="25058"/>
                  </a:lnTo>
                  <a:lnTo>
                    <a:pt x="5186489" y="6723"/>
                  </a:lnTo>
                  <a:lnTo>
                    <a:pt x="5153183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282122" y="3464351"/>
              <a:ext cx="5238750" cy="513715"/>
            </a:xfrm>
            <a:custGeom>
              <a:avLst/>
              <a:gdLst/>
              <a:ahLst/>
              <a:cxnLst/>
              <a:rect l="l" t="t" r="r" b="b"/>
              <a:pathLst>
                <a:path w="5238750" h="513714">
                  <a:moveTo>
                    <a:pt x="0" y="85553"/>
                  </a:moveTo>
                  <a:lnTo>
                    <a:pt x="6724" y="52252"/>
                  </a:lnTo>
                  <a:lnTo>
                    <a:pt x="25061" y="25058"/>
                  </a:lnTo>
                  <a:lnTo>
                    <a:pt x="52259" y="6723"/>
                  </a:lnTo>
                  <a:lnTo>
                    <a:pt x="85565" y="0"/>
                  </a:lnTo>
                  <a:lnTo>
                    <a:pt x="5153184" y="0"/>
                  </a:lnTo>
                  <a:lnTo>
                    <a:pt x="5186490" y="6723"/>
                  </a:lnTo>
                  <a:lnTo>
                    <a:pt x="5213688" y="25058"/>
                  </a:lnTo>
                  <a:lnTo>
                    <a:pt x="5232025" y="52252"/>
                  </a:lnTo>
                  <a:lnTo>
                    <a:pt x="5238749" y="85553"/>
                  </a:lnTo>
                  <a:lnTo>
                    <a:pt x="5238749" y="427774"/>
                  </a:lnTo>
                  <a:lnTo>
                    <a:pt x="5232025" y="461075"/>
                  </a:lnTo>
                  <a:lnTo>
                    <a:pt x="5213688" y="488270"/>
                  </a:lnTo>
                  <a:lnTo>
                    <a:pt x="5186490" y="506605"/>
                  </a:lnTo>
                  <a:lnTo>
                    <a:pt x="5153184" y="513328"/>
                  </a:lnTo>
                  <a:lnTo>
                    <a:pt x="85565" y="513328"/>
                  </a:lnTo>
                  <a:lnTo>
                    <a:pt x="52259" y="506605"/>
                  </a:lnTo>
                  <a:lnTo>
                    <a:pt x="25061" y="488270"/>
                  </a:lnTo>
                  <a:lnTo>
                    <a:pt x="6724" y="461075"/>
                  </a:lnTo>
                  <a:lnTo>
                    <a:pt x="0" y="427774"/>
                  </a:lnTo>
                  <a:lnTo>
                    <a:pt x="0" y="85553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373066" y="3472203"/>
            <a:ext cx="23266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op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nn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pp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269845" y="4077460"/>
            <a:ext cx="5263515" cy="538480"/>
            <a:chOff x="4269845" y="4077460"/>
            <a:chExt cx="5263515" cy="538480"/>
          </a:xfrm>
        </p:grpSpPr>
        <p:sp>
          <p:nvSpPr>
            <p:cNvPr id="45" name="object 45"/>
            <p:cNvSpPr/>
            <p:nvPr/>
          </p:nvSpPr>
          <p:spPr>
            <a:xfrm>
              <a:off x="4282122" y="4089737"/>
              <a:ext cx="5238750" cy="513715"/>
            </a:xfrm>
            <a:custGeom>
              <a:avLst/>
              <a:gdLst/>
              <a:ahLst/>
              <a:cxnLst/>
              <a:rect l="l" t="t" r="r" b="b"/>
              <a:pathLst>
                <a:path w="5238750" h="513714">
                  <a:moveTo>
                    <a:pt x="5153183" y="0"/>
                  </a:moveTo>
                  <a:lnTo>
                    <a:pt x="85564" y="0"/>
                  </a:lnTo>
                  <a:lnTo>
                    <a:pt x="52259" y="6723"/>
                  </a:lnTo>
                  <a:lnTo>
                    <a:pt x="25061" y="25057"/>
                  </a:lnTo>
                  <a:lnTo>
                    <a:pt x="6724" y="52252"/>
                  </a:lnTo>
                  <a:lnTo>
                    <a:pt x="0" y="85553"/>
                  </a:lnTo>
                  <a:lnTo>
                    <a:pt x="0" y="427774"/>
                  </a:lnTo>
                  <a:lnTo>
                    <a:pt x="6724" y="461075"/>
                  </a:lnTo>
                  <a:lnTo>
                    <a:pt x="25061" y="488269"/>
                  </a:lnTo>
                  <a:lnTo>
                    <a:pt x="52259" y="506604"/>
                  </a:lnTo>
                  <a:lnTo>
                    <a:pt x="85564" y="513327"/>
                  </a:lnTo>
                  <a:lnTo>
                    <a:pt x="5153183" y="513327"/>
                  </a:lnTo>
                  <a:lnTo>
                    <a:pt x="5186489" y="506604"/>
                  </a:lnTo>
                  <a:lnTo>
                    <a:pt x="5213687" y="488269"/>
                  </a:lnTo>
                  <a:lnTo>
                    <a:pt x="5232024" y="461075"/>
                  </a:lnTo>
                  <a:lnTo>
                    <a:pt x="5238748" y="427774"/>
                  </a:lnTo>
                  <a:lnTo>
                    <a:pt x="5238748" y="85553"/>
                  </a:lnTo>
                  <a:lnTo>
                    <a:pt x="5232024" y="52252"/>
                  </a:lnTo>
                  <a:lnTo>
                    <a:pt x="5213687" y="25057"/>
                  </a:lnTo>
                  <a:lnTo>
                    <a:pt x="5186489" y="6723"/>
                  </a:lnTo>
                  <a:lnTo>
                    <a:pt x="5153183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82122" y="4089737"/>
              <a:ext cx="5238750" cy="513715"/>
            </a:xfrm>
            <a:custGeom>
              <a:avLst/>
              <a:gdLst/>
              <a:ahLst/>
              <a:cxnLst/>
              <a:rect l="l" t="t" r="r" b="b"/>
              <a:pathLst>
                <a:path w="5238750" h="513714">
                  <a:moveTo>
                    <a:pt x="0" y="85553"/>
                  </a:moveTo>
                  <a:lnTo>
                    <a:pt x="6724" y="52252"/>
                  </a:lnTo>
                  <a:lnTo>
                    <a:pt x="25061" y="25058"/>
                  </a:lnTo>
                  <a:lnTo>
                    <a:pt x="52259" y="6723"/>
                  </a:lnTo>
                  <a:lnTo>
                    <a:pt x="85565" y="0"/>
                  </a:lnTo>
                  <a:lnTo>
                    <a:pt x="5153184" y="0"/>
                  </a:lnTo>
                  <a:lnTo>
                    <a:pt x="5186490" y="6723"/>
                  </a:lnTo>
                  <a:lnTo>
                    <a:pt x="5213688" y="25058"/>
                  </a:lnTo>
                  <a:lnTo>
                    <a:pt x="5232025" y="52252"/>
                  </a:lnTo>
                  <a:lnTo>
                    <a:pt x="5238749" y="85553"/>
                  </a:lnTo>
                  <a:lnTo>
                    <a:pt x="5238749" y="427774"/>
                  </a:lnTo>
                  <a:lnTo>
                    <a:pt x="5232025" y="461075"/>
                  </a:lnTo>
                  <a:lnTo>
                    <a:pt x="5213688" y="488270"/>
                  </a:lnTo>
                  <a:lnTo>
                    <a:pt x="5186490" y="506605"/>
                  </a:lnTo>
                  <a:lnTo>
                    <a:pt x="5153184" y="513328"/>
                  </a:lnTo>
                  <a:lnTo>
                    <a:pt x="85565" y="513328"/>
                  </a:lnTo>
                  <a:lnTo>
                    <a:pt x="52259" y="506605"/>
                  </a:lnTo>
                  <a:lnTo>
                    <a:pt x="25061" y="488270"/>
                  </a:lnTo>
                  <a:lnTo>
                    <a:pt x="6724" y="461075"/>
                  </a:lnTo>
                  <a:lnTo>
                    <a:pt x="0" y="427774"/>
                  </a:lnTo>
                  <a:lnTo>
                    <a:pt x="0" y="85553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373066" y="4215916"/>
            <a:ext cx="362775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pp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et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00" spc="-21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269845" y="4702845"/>
            <a:ext cx="5263515" cy="538480"/>
            <a:chOff x="4269845" y="4702845"/>
            <a:chExt cx="5263515" cy="538480"/>
          </a:xfrm>
        </p:grpSpPr>
        <p:sp>
          <p:nvSpPr>
            <p:cNvPr id="49" name="object 49"/>
            <p:cNvSpPr/>
            <p:nvPr/>
          </p:nvSpPr>
          <p:spPr>
            <a:xfrm>
              <a:off x="4282122" y="4715122"/>
              <a:ext cx="5238750" cy="513715"/>
            </a:xfrm>
            <a:custGeom>
              <a:avLst/>
              <a:gdLst/>
              <a:ahLst/>
              <a:cxnLst/>
              <a:rect l="l" t="t" r="r" b="b"/>
              <a:pathLst>
                <a:path w="5238750" h="513714">
                  <a:moveTo>
                    <a:pt x="5153183" y="0"/>
                  </a:moveTo>
                  <a:lnTo>
                    <a:pt x="85564" y="0"/>
                  </a:lnTo>
                  <a:lnTo>
                    <a:pt x="52259" y="6723"/>
                  </a:lnTo>
                  <a:lnTo>
                    <a:pt x="25061" y="25057"/>
                  </a:lnTo>
                  <a:lnTo>
                    <a:pt x="6724" y="52252"/>
                  </a:lnTo>
                  <a:lnTo>
                    <a:pt x="0" y="85553"/>
                  </a:lnTo>
                  <a:lnTo>
                    <a:pt x="0" y="427774"/>
                  </a:lnTo>
                  <a:lnTo>
                    <a:pt x="6724" y="461075"/>
                  </a:lnTo>
                  <a:lnTo>
                    <a:pt x="25061" y="488270"/>
                  </a:lnTo>
                  <a:lnTo>
                    <a:pt x="52259" y="506605"/>
                  </a:lnTo>
                  <a:lnTo>
                    <a:pt x="85564" y="513328"/>
                  </a:lnTo>
                  <a:lnTo>
                    <a:pt x="5153183" y="513328"/>
                  </a:lnTo>
                  <a:lnTo>
                    <a:pt x="5186489" y="506605"/>
                  </a:lnTo>
                  <a:lnTo>
                    <a:pt x="5213687" y="488270"/>
                  </a:lnTo>
                  <a:lnTo>
                    <a:pt x="5232024" y="461075"/>
                  </a:lnTo>
                  <a:lnTo>
                    <a:pt x="5238748" y="427774"/>
                  </a:lnTo>
                  <a:lnTo>
                    <a:pt x="5238748" y="85553"/>
                  </a:lnTo>
                  <a:lnTo>
                    <a:pt x="5232024" y="52252"/>
                  </a:lnTo>
                  <a:lnTo>
                    <a:pt x="5213687" y="25057"/>
                  </a:lnTo>
                  <a:lnTo>
                    <a:pt x="5186489" y="6723"/>
                  </a:lnTo>
                  <a:lnTo>
                    <a:pt x="5153183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282122" y="4715122"/>
              <a:ext cx="5238750" cy="513715"/>
            </a:xfrm>
            <a:custGeom>
              <a:avLst/>
              <a:gdLst/>
              <a:ahLst/>
              <a:cxnLst/>
              <a:rect l="l" t="t" r="r" b="b"/>
              <a:pathLst>
                <a:path w="5238750" h="513714">
                  <a:moveTo>
                    <a:pt x="0" y="85553"/>
                  </a:moveTo>
                  <a:lnTo>
                    <a:pt x="6724" y="52252"/>
                  </a:lnTo>
                  <a:lnTo>
                    <a:pt x="25061" y="25058"/>
                  </a:lnTo>
                  <a:lnTo>
                    <a:pt x="52259" y="6723"/>
                  </a:lnTo>
                  <a:lnTo>
                    <a:pt x="85565" y="0"/>
                  </a:lnTo>
                  <a:lnTo>
                    <a:pt x="5153184" y="0"/>
                  </a:lnTo>
                  <a:lnTo>
                    <a:pt x="5186490" y="6723"/>
                  </a:lnTo>
                  <a:lnTo>
                    <a:pt x="5213688" y="25058"/>
                  </a:lnTo>
                  <a:lnTo>
                    <a:pt x="5232025" y="52252"/>
                  </a:lnTo>
                  <a:lnTo>
                    <a:pt x="5238749" y="85553"/>
                  </a:lnTo>
                  <a:lnTo>
                    <a:pt x="5238749" y="427774"/>
                  </a:lnTo>
                  <a:lnTo>
                    <a:pt x="5232025" y="461075"/>
                  </a:lnTo>
                  <a:lnTo>
                    <a:pt x="5213688" y="488270"/>
                  </a:lnTo>
                  <a:lnTo>
                    <a:pt x="5186490" y="506605"/>
                  </a:lnTo>
                  <a:lnTo>
                    <a:pt x="5153184" y="513328"/>
                  </a:lnTo>
                  <a:lnTo>
                    <a:pt x="85565" y="513328"/>
                  </a:lnTo>
                  <a:lnTo>
                    <a:pt x="52259" y="506605"/>
                  </a:lnTo>
                  <a:lnTo>
                    <a:pt x="25061" y="488270"/>
                  </a:lnTo>
                  <a:lnTo>
                    <a:pt x="6724" y="461075"/>
                  </a:lnTo>
                  <a:lnTo>
                    <a:pt x="0" y="427774"/>
                  </a:lnTo>
                  <a:lnTo>
                    <a:pt x="0" y="85553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373066" y="4840756"/>
            <a:ext cx="31229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4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500" spc="11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269845" y="5328230"/>
            <a:ext cx="5263515" cy="538480"/>
            <a:chOff x="4269845" y="5328230"/>
            <a:chExt cx="5263515" cy="538480"/>
          </a:xfrm>
        </p:grpSpPr>
        <p:sp>
          <p:nvSpPr>
            <p:cNvPr id="53" name="object 53"/>
            <p:cNvSpPr/>
            <p:nvPr/>
          </p:nvSpPr>
          <p:spPr>
            <a:xfrm>
              <a:off x="4282122" y="5340507"/>
              <a:ext cx="5238750" cy="513715"/>
            </a:xfrm>
            <a:custGeom>
              <a:avLst/>
              <a:gdLst/>
              <a:ahLst/>
              <a:cxnLst/>
              <a:rect l="l" t="t" r="r" b="b"/>
              <a:pathLst>
                <a:path w="5238750" h="513714">
                  <a:moveTo>
                    <a:pt x="5153183" y="0"/>
                  </a:moveTo>
                  <a:lnTo>
                    <a:pt x="85564" y="0"/>
                  </a:lnTo>
                  <a:lnTo>
                    <a:pt x="52259" y="6723"/>
                  </a:lnTo>
                  <a:lnTo>
                    <a:pt x="25061" y="25058"/>
                  </a:lnTo>
                  <a:lnTo>
                    <a:pt x="6724" y="52252"/>
                  </a:lnTo>
                  <a:lnTo>
                    <a:pt x="0" y="85553"/>
                  </a:lnTo>
                  <a:lnTo>
                    <a:pt x="0" y="427775"/>
                  </a:lnTo>
                  <a:lnTo>
                    <a:pt x="6724" y="461076"/>
                  </a:lnTo>
                  <a:lnTo>
                    <a:pt x="25061" y="488270"/>
                  </a:lnTo>
                  <a:lnTo>
                    <a:pt x="52259" y="506605"/>
                  </a:lnTo>
                  <a:lnTo>
                    <a:pt x="85564" y="513328"/>
                  </a:lnTo>
                  <a:lnTo>
                    <a:pt x="5153183" y="513328"/>
                  </a:lnTo>
                  <a:lnTo>
                    <a:pt x="5186489" y="506605"/>
                  </a:lnTo>
                  <a:lnTo>
                    <a:pt x="5213687" y="488270"/>
                  </a:lnTo>
                  <a:lnTo>
                    <a:pt x="5232024" y="461076"/>
                  </a:lnTo>
                  <a:lnTo>
                    <a:pt x="5238748" y="427775"/>
                  </a:lnTo>
                  <a:lnTo>
                    <a:pt x="5238748" y="85553"/>
                  </a:lnTo>
                  <a:lnTo>
                    <a:pt x="5232024" y="52252"/>
                  </a:lnTo>
                  <a:lnTo>
                    <a:pt x="5213687" y="25058"/>
                  </a:lnTo>
                  <a:lnTo>
                    <a:pt x="5186489" y="6723"/>
                  </a:lnTo>
                  <a:lnTo>
                    <a:pt x="5153183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282122" y="5340507"/>
              <a:ext cx="5238750" cy="513715"/>
            </a:xfrm>
            <a:custGeom>
              <a:avLst/>
              <a:gdLst/>
              <a:ahLst/>
              <a:cxnLst/>
              <a:rect l="l" t="t" r="r" b="b"/>
              <a:pathLst>
                <a:path w="5238750" h="513714">
                  <a:moveTo>
                    <a:pt x="0" y="85553"/>
                  </a:moveTo>
                  <a:lnTo>
                    <a:pt x="6724" y="52252"/>
                  </a:lnTo>
                  <a:lnTo>
                    <a:pt x="25061" y="25058"/>
                  </a:lnTo>
                  <a:lnTo>
                    <a:pt x="52259" y="6723"/>
                  </a:lnTo>
                  <a:lnTo>
                    <a:pt x="85565" y="0"/>
                  </a:lnTo>
                  <a:lnTo>
                    <a:pt x="5153184" y="0"/>
                  </a:lnTo>
                  <a:lnTo>
                    <a:pt x="5186490" y="6723"/>
                  </a:lnTo>
                  <a:lnTo>
                    <a:pt x="5213688" y="25058"/>
                  </a:lnTo>
                  <a:lnTo>
                    <a:pt x="5232025" y="52252"/>
                  </a:lnTo>
                  <a:lnTo>
                    <a:pt x="5238749" y="85553"/>
                  </a:lnTo>
                  <a:lnTo>
                    <a:pt x="5238749" y="427774"/>
                  </a:lnTo>
                  <a:lnTo>
                    <a:pt x="5232025" y="461075"/>
                  </a:lnTo>
                  <a:lnTo>
                    <a:pt x="5213688" y="488270"/>
                  </a:lnTo>
                  <a:lnTo>
                    <a:pt x="5186490" y="506605"/>
                  </a:lnTo>
                  <a:lnTo>
                    <a:pt x="5153184" y="513328"/>
                  </a:lnTo>
                  <a:lnTo>
                    <a:pt x="85565" y="513328"/>
                  </a:lnTo>
                  <a:lnTo>
                    <a:pt x="52259" y="506605"/>
                  </a:lnTo>
                  <a:lnTo>
                    <a:pt x="25061" y="488270"/>
                  </a:lnTo>
                  <a:lnTo>
                    <a:pt x="6724" y="461075"/>
                  </a:lnTo>
                  <a:lnTo>
                    <a:pt x="0" y="427774"/>
                  </a:lnTo>
                  <a:lnTo>
                    <a:pt x="0" y="85553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373066" y="5465596"/>
            <a:ext cx="37115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Bu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7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4269845" y="5953619"/>
            <a:ext cx="5263515" cy="538480"/>
            <a:chOff x="4269845" y="5953619"/>
            <a:chExt cx="5263515" cy="538480"/>
          </a:xfrm>
        </p:grpSpPr>
        <p:sp>
          <p:nvSpPr>
            <p:cNvPr id="57" name="object 57"/>
            <p:cNvSpPr/>
            <p:nvPr/>
          </p:nvSpPr>
          <p:spPr>
            <a:xfrm>
              <a:off x="4282122" y="5965895"/>
              <a:ext cx="5238750" cy="513715"/>
            </a:xfrm>
            <a:custGeom>
              <a:avLst/>
              <a:gdLst/>
              <a:ahLst/>
              <a:cxnLst/>
              <a:rect l="l" t="t" r="r" b="b"/>
              <a:pathLst>
                <a:path w="5238750" h="513714">
                  <a:moveTo>
                    <a:pt x="5153183" y="0"/>
                  </a:moveTo>
                  <a:lnTo>
                    <a:pt x="85564" y="0"/>
                  </a:lnTo>
                  <a:lnTo>
                    <a:pt x="52259" y="6723"/>
                  </a:lnTo>
                  <a:lnTo>
                    <a:pt x="25061" y="25057"/>
                  </a:lnTo>
                  <a:lnTo>
                    <a:pt x="6724" y="52252"/>
                  </a:lnTo>
                  <a:lnTo>
                    <a:pt x="0" y="85553"/>
                  </a:lnTo>
                  <a:lnTo>
                    <a:pt x="0" y="427774"/>
                  </a:lnTo>
                  <a:lnTo>
                    <a:pt x="6724" y="461075"/>
                  </a:lnTo>
                  <a:lnTo>
                    <a:pt x="25061" y="488269"/>
                  </a:lnTo>
                  <a:lnTo>
                    <a:pt x="52259" y="506604"/>
                  </a:lnTo>
                  <a:lnTo>
                    <a:pt x="85564" y="513328"/>
                  </a:lnTo>
                  <a:lnTo>
                    <a:pt x="5153183" y="513328"/>
                  </a:lnTo>
                  <a:lnTo>
                    <a:pt x="5186489" y="506604"/>
                  </a:lnTo>
                  <a:lnTo>
                    <a:pt x="5213687" y="488269"/>
                  </a:lnTo>
                  <a:lnTo>
                    <a:pt x="5232024" y="461075"/>
                  </a:lnTo>
                  <a:lnTo>
                    <a:pt x="5238748" y="427774"/>
                  </a:lnTo>
                  <a:lnTo>
                    <a:pt x="5238748" y="85553"/>
                  </a:lnTo>
                  <a:lnTo>
                    <a:pt x="5232024" y="52252"/>
                  </a:lnTo>
                  <a:lnTo>
                    <a:pt x="5213687" y="25057"/>
                  </a:lnTo>
                  <a:lnTo>
                    <a:pt x="5186489" y="6723"/>
                  </a:lnTo>
                  <a:lnTo>
                    <a:pt x="5153183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282122" y="5965895"/>
              <a:ext cx="5238750" cy="513715"/>
            </a:xfrm>
            <a:custGeom>
              <a:avLst/>
              <a:gdLst/>
              <a:ahLst/>
              <a:cxnLst/>
              <a:rect l="l" t="t" r="r" b="b"/>
              <a:pathLst>
                <a:path w="5238750" h="513714">
                  <a:moveTo>
                    <a:pt x="0" y="85553"/>
                  </a:moveTo>
                  <a:lnTo>
                    <a:pt x="6724" y="52252"/>
                  </a:lnTo>
                  <a:lnTo>
                    <a:pt x="25061" y="25058"/>
                  </a:lnTo>
                  <a:lnTo>
                    <a:pt x="52259" y="6723"/>
                  </a:lnTo>
                  <a:lnTo>
                    <a:pt x="85565" y="0"/>
                  </a:lnTo>
                  <a:lnTo>
                    <a:pt x="5153184" y="0"/>
                  </a:lnTo>
                  <a:lnTo>
                    <a:pt x="5186490" y="6723"/>
                  </a:lnTo>
                  <a:lnTo>
                    <a:pt x="5213688" y="25058"/>
                  </a:lnTo>
                  <a:lnTo>
                    <a:pt x="5232025" y="52252"/>
                  </a:lnTo>
                  <a:lnTo>
                    <a:pt x="5238749" y="85553"/>
                  </a:lnTo>
                  <a:lnTo>
                    <a:pt x="5238749" y="427774"/>
                  </a:lnTo>
                  <a:lnTo>
                    <a:pt x="5232025" y="461075"/>
                  </a:lnTo>
                  <a:lnTo>
                    <a:pt x="5213688" y="488270"/>
                  </a:lnTo>
                  <a:lnTo>
                    <a:pt x="5186490" y="506605"/>
                  </a:lnTo>
                  <a:lnTo>
                    <a:pt x="5153184" y="513328"/>
                  </a:lnTo>
                  <a:lnTo>
                    <a:pt x="85565" y="513328"/>
                  </a:lnTo>
                  <a:lnTo>
                    <a:pt x="52259" y="506605"/>
                  </a:lnTo>
                  <a:lnTo>
                    <a:pt x="25061" y="488270"/>
                  </a:lnTo>
                  <a:lnTo>
                    <a:pt x="6724" y="461075"/>
                  </a:lnTo>
                  <a:lnTo>
                    <a:pt x="0" y="427774"/>
                  </a:lnTo>
                  <a:lnTo>
                    <a:pt x="0" y="85553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4373066" y="6090435"/>
            <a:ext cx="20142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ve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7169" y="1089819"/>
            <a:ext cx="8402320" cy="617220"/>
          </a:xfrm>
          <a:custGeom>
            <a:avLst/>
            <a:gdLst/>
            <a:ahLst/>
            <a:cxnLst/>
            <a:rect l="l" t="t" r="r" b="b"/>
            <a:pathLst>
              <a:path w="8402320" h="617219">
                <a:moveTo>
                  <a:pt x="8401928" y="0"/>
                </a:moveTo>
                <a:lnTo>
                  <a:pt x="135081" y="0"/>
                </a:lnTo>
                <a:lnTo>
                  <a:pt x="82501" y="8080"/>
                </a:lnTo>
                <a:lnTo>
                  <a:pt x="39564" y="30116"/>
                </a:lnTo>
                <a:lnTo>
                  <a:pt x="10615" y="62801"/>
                </a:lnTo>
                <a:lnTo>
                  <a:pt x="0" y="102825"/>
                </a:lnTo>
                <a:lnTo>
                  <a:pt x="0" y="514118"/>
                </a:lnTo>
                <a:lnTo>
                  <a:pt x="10615" y="554144"/>
                </a:lnTo>
                <a:lnTo>
                  <a:pt x="39564" y="586828"/>
                </a:lnTo>
                <a:lnTo>
                  <a:pt x="82501" y="608865"/>
                </a:lnTo>
                <a:lnTo>
                  <a:pt x="135081" y="616945"/>
                </a:lnTo>
                <a:lnTo>
                  <a:pt x="8401928" y="616945"/>
                </a:lnTo>
                <a:lnTo>
                  <a:pt x="840192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9157" y="1181647"/>
            <a:ext cx="3880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What</a:t>
            </a:r>
            <a:r>
              <a:rPr spc="-114" dirty="0"/>
              <a:t> </a:t>
            </a:r>
            <a:r>
              <a:rPr spc="-65" dirty="0"/>
              <a:t>is</a:t>
            </a:r>
            <a:r>
              <a:rPr spc="-105" dirty="0"/>
              <a:t> </a:t>
            </a:r>
            <a:r>
              <a:rPr spc="-45" dirty="0"/>
              <a:t>Docker?</a:t>
            </a:r>
            <a:r>
              <a:rPr spc="-105" dirty="0"/>
              <a:t> </a:t>
            </a:r>
            <a:r>
              <a:rPr spc="-10" dirty="0"/>
              <a:t>And</a:t>
            </a:r>
            <a:r>
              <a:rPr spc="-114" dirty="0"/>
              <a:t> </a:t>
            </a:r>
            <a:r>
              <a:rPr spc="-55" dirty="0"/>
              <a:t>Why?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597977" y="2185485"/>
            <a:ext cx="7484745" cy="768985"/>
            <a:chOff x="1597977" y="2185485"/>
            <a:chExt cx="7484745" cy="768985"/>
          </a:xfrm>
        </p:grpSpPr>
        <p:sp>
          <p:nvSpPr>
            <p:cNvPr id="5" name="object 5"/>
            <p:cNvSpPr/>
            <p:nvPr/>
          </p:nvSpPr>
          <p:spPr>
            <a:xfrm>
              <a:off x="1610359" y="2197868"/>
              <a:ext cx="7459980" cy="744220"/>
            </a:xfrm>
            <a:custGeom>
              <a:avLst/>
              <a:gdLst/>
              <a:ahLst/>
              <a:cxnLst/>
              <a:rect l="l" t="t" r="r" b="b"/>
              <a:pathLst>
                <a:path w="7459980" h="744219">
                  <a:moveTo>
                    <a:pt x="7335996" y="0"/>
                  </a:moveTo>
                  <a:lnTo>
                    <a:pt x="123981" y="0"/>
                  </a:lnTo>
                  <a:lnTo>
                    <a:pt x="75721" y="9741"/>
                  </a:lnTo>
                  <a:lnTo>
                    <a:pt x="36313" y="36308"/>
                  </a:lnTo>
                  <a:lnTo>
                    <a:pt x="9743" y="75711"/>
                  </a:lnTo>
                  <a:lnTo>
                    <a:pt x="0" y="123964"/>
                  </a:lnTo>
                  <a:lnTo>
                    <a:pt x="0" y="619836"/>
                  </a:lnTo>
                  <a:lnTo>
                    <a:pt x="9743" y="668089"/>
                  </a:lnTo>
                  <a:lnTo>
                    <a:pt x="36313" y="707493"/>
                  </a:lnTo>
                  <a:lnTo>
                    <a:pt x="75721" y="734060"/>
                  </a:lnTo>
                  <a:lnTo>
                    <a:pt x="123981" y="743802"/>
                  </a:lnTo>
                  <a:lnTo>
                    <a:pt x="7335996" y="743802"/>
                  </a:lnTo>
                  <a:lnTo>
                    <a:pt x="7384255" y="734060"/>
                  </a:lnTo>
                  <a:lnTo>
                    <a:pt x="7423664" y="707493"/>
                  </a:lnTo>
                  <a:lnTo>
                    <a:pt x="7450235" y="668089"/>
                  </a:lnTo>
                  <a:lnTo>
                    <a:pt x="7459978" y="619836"/>
                  </a:lnTo>
                  <a:lnTo>
                    <a:pt x="7459978" y="123964"/>
                  </a:lnTo>
                  <a:lnTo>
                    <a:pt x="7450235" y="75711"/>
                  </a:lnTo>
                  <a:lnTo>
                    <a:pt x="7423664" y="36308"/>
                  </a:lnTo>
                  <a:lnTo>
                    <a:pt x="7384255" y="9741"/>
                  </a:lnTo>
                  <a:lnTo>
                    <a:pt x="7335996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10359" y="2197868"/>
              <a:ext cx="7459980" cy="744220"/>
            </a:xfrm>
            <a:custGeom>
              <a:avLst/>
              <a:gdLst/>
              <a:ahLst/>
              <a:cxnLst/>
              <a:rect l="l" t="t" r="r" b="b"/>
              <a:pathLst>
                <a:path w="7459980" h="744219">
                  <a:moveTo>
                    <a:pt x="0" y="123965"/>
                  </a:moveTo>
                  <a:lnTo>
                    <a:pt x="9743" y="75712"/>
                  </a:lnTo>
                  <a:lnTo>
                    <a:pt x="36313" y="36308"/>
                  </a:lnTo>
                  <a:lnTo>
                    <a:pt x="75722" y="9741"/>
                  </a:lnTo>
                  <a:lnTo>
                    <a:pt x="123982" y="0"/>
                  </a:lnTo>
                  <a:lnTo>
                    <a:pt x="7335997" y="0"/>
                  </a:lnTo>
                  <a:lnTo>
                    <a:pt x="7384256" y="9741"/>
                  </a:lnTo>
                  <a:lnTo>
                    <a:pt x="7423666" y="36308"/>
                  </a:lnTo>
                  <a:lnTo>
                    <a:pt x="7450236" y="75712"/>
                  </a:lnTo>
                  <a:lnTo>
                    <a:pt x="7459979" y="123965"/>
                  </a:lnTo>
                  <a:lnTo>
                    <a:pt x="7459979" y="619836"/>
                  </a:lnTo>
                  <a:lnTo>
                    <a:pt x="7450236" y="668089"/>
                  </a:lnTo>
                  <a:lnTo>
                    <a:pt x="7423666" y="707493"/>
                  </a:lnTo>
                  <a:lnTo>
                    <a:pt x="7384256" y="734060"/>
                  </a:lnTo>
                  <a:lnTo>
                    <a:pt x="7335997" y="743802"/>
                  </a:lnTo>
                  <a:lnTo>
                    <a:pt x="123982" y="743802"/>
                  </a:lnTo>
                  <a:lnTo>
                    <a:pt x="75722" y="734060"/>
                  </a:lnTo>
                  <a:lnTo>
                    <a:pt x="36313" y="707493"/>
                  </a:lnTo>
                  <a:lnTo>
                    <a:pt x="9743" y="668089"/>
                  </a:lnTo>
                  <a:lnTo>
                    <a:pt x="0" y="619836"/>
                  </a:lnTo>
                  <a:lnTo>
                    <a:pt x="0" y="123965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09910" y="2438932"/>
            <a:ext cx="70592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55" dirty="0">
                <a:solidFill>
                  <a:srgbClr val="FFFFFF"/>
                </a:solidFill>
                <a:latin typeface="Tahoma"/>
                <a:cs typeface="Tahoma"/>
              </a:rPr>
              <a:t>Docker</a:t>
            </a:r>
            <a:r>
              <a:rPr sz="15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5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1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5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sz="15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technology:</a:t>
            </a:r>
            <a:r>
              <a:rPr sz="15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19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500" spc="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tool</a:t>
            </a:r>
            <a:r>
              <a:rPr sz="15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5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Tahoma"/>
                <a:cs typeface="Tahoma"/>
              </a:rPr>
              <a:t>creating</a:t>
            </a:r>
            <a:r>
              <a:rPr sz="1500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8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5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80" dirty="0">
                <a:solidFill>
                  <a:srgbClr val="FFFFFF"/>
                </a:solidFill>
                <a:latin typeface="Tahoma"/>
                <a:cs typeface="Tahoma"/>
              </a:rPr>
              <a:t>managing</a:t>
            </a:r>
            <a:r>
              <a:rPr sz="1500" spc="45" dirty="0">
                <a:solidFill>
                  <a:srgbClr val="FFFFFF"/>
                </a:solidFill>
                <a:latin typeface="Tahoma"/>
                <a:cs typeface="Tahoma"/>
              </a:rPr>
              <a:t> containers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97977" y="3599756"/>
            <a:ext cx="2958465" cy="506730"/>
            <a:chOff x="1597977" y="3599756"/>
            <a:chExt cx="2958465" cy="506730"/>
          </a:xfrm>
        </p:grpSpPr>
        <p:sp>
          <p:nvSpPr>
            <p:cNvPr id="9" name="object 9"/>
            <p:cNvSpPr/>
            <p:nvPr/>
          </p:nvSpPr>
          <p:spPr>
            <a:xfrm>
              <a:off x="1610359" y="3612138"/>
              <a:ext cx="2933700" cy="481965"/>
            </a:xfrm>
            <a:custGeom>
              <a:avLst/>
              <a:gdLst/>
              <a:ahLst/>
              <a:cxnLst/>
              <a:rect l="l" t="t" r="r" b="b"/>
              <a:pathLst>
                <a:path w="2933700" h="481964">
                  <a:moveTo>
                    <a:pt x="2853368" y="0"/>
                  </a:moveTo>
                  <a:lnTo>
                    <a:pt x="80330" y="0"/>
                  </a:lnTo>
                  <a:lnTo>
                    <a:pt x="49062" y="6312"/>
                  </a:lnTo>
                  <a:lnTo>
                    <a:pt x="23528" y="23525"/>
                  </a:lnTo>
                  <a:lnTo>
                    <a:pt x="6312" y="49056"/>
                  </a:lnTo>
                  <a:lnTo>
                    <a:pt x="0" y="80319"/>
                  </a:lnTo>
                  <a:lnTo>
                    <a:pt x="0" y="401580"/>
                  </a:lnTo>
                  <a:lnTo>
                    <a:pt x="6312" y="432844"/>
                  </a:lnTo>
                  <a:lnTo>
                    <a:pt x="23528" y="458375"/>
                  </a:lnTo>
                  <a:lnTo>
                    <a:pt x="49062" y="475588"/>
                  </a:lnTo>
                  <a:lnTo>
                    <a:pt x="80330" y="481900"/>
                  </a:lnTo>
                  <a:lnTo>
                    <a:pt x="2853368" y="481900"/>
                  </a:lnTo>
                  <a:lnTo>
                    <a:pt x="2884637" y="475588"/>
                  </a:lnTo>
                  <a:lnTo>
                    <a:pt x="2910171" y="458375"/>
                  </a:lnTo>
                  <a:lnTo>
                    <a:pt x="2927387" y="432844"/>
                  </a:lnTo>
                  <a:lnTo>
                    <a:pt x="2933700" y="401580"/>
                  </a:lnTo>
                  <a:lnTo>
                    <a:pt x="2933700" y="80319"/>
                  </a:lnTo>
                  <a:lnTo>
                    <a:pt x="2927387" y="49056"/>
                  </a:lnTo>
                  <a:lnTo>
                    <a:pt x="2910171" y="23525"/>
                  </a:lnTo>
                  <a:lnTo>
                    <a:pt x="2884637" y="6312"/>
                  </a:lnTo>
                  <a:lnTo>
                    <a:pt x="2853368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0359" y="3612138"/>
              <a:ext cx="2933700" cy="481965"/>
            </a:xfrm>
            <a:custGeom>
              <a:avLst/>
              <a:gdLst/>
              <a:ahLst/>
              <a:cxnLst/>
              <a:rect l="l" t="t" r="r" b="b"/>
              <a:pathLst>
                <a:path w="2933700" h="481964">
                  <a:moveTo>
                    <a:pt x="0" y="80319"/>
                  </a:moveTo>
                  <a:lnTo>
                    <a:pt x="6312" y="49055"/>
                  </a:lnTo>
                  <a:lnTo>
                    <a:pt x="23528" y="23525"/>
                  </a:lnTo>
                  <a:lnTo>
                    <a:pt x="49062" y="6311"/>
                  </a:lnTo>
                  <a:lnTo>
                    <a:pt x="80330" y="0"/>
                  </a:lnTo>
                  <a:lnTo>
                    <a:pt x="2853369" y="0"/>
                  </a:lnTo>
                  <a:lnTo>
                    <a:pt x="2884638" y="6311"/>
                  </a:lnTo>
                  <a:lnTo>
                    <a:pt x="2910171" y="23525"/>
                  </a:lnTo>
                  <a:lnTo>
                    <a:pt x="2927387" y="49055"/>
                  </a:lnTo>
                  <a:lnTo>
                    <a:pt x="2933699" y="80319"/>
                  </a:lnTo>
                  <a:lnTo>
                    <a:pt x="2933699" y="401580"/>
                  </a:lnTo>
                  <a:lnTo>
                    <a:pt x="2927387" y="432844"/>
                  </a:lnTo>
                  <a:lnTo>
                    <a:pt x="2910171" y="458374"/>
                  </a:lnTo>
                  <a:lnTo>
                    <a:pt x="2884638" y="475588"/>
                  </a:lnTo>
                  <a:lnTo>
                    <a:pt x="2853369" y="481900"/>
                  </a:lnTo>
                  <a:lnTo>
                    <a:pt x="80330" y="481900"/>
                  </a:lnTo>
                  <a:lnTo>
                    <a:pt x="49062" y="475588"/>
                  </a:lnTo>
                  <a:lnTo>
                    <a:pt x="23528" y="458374"/>
                  </a:lnTo>
                  <a:lnTo>
                    <a:pt x="6312" y="432844"/>
                  </a:lnTo>
                  <a:lnTo>
                    <a:pt x="0" y="401580"/>
                  </a:lnTo>
                  <a:lnTo>
                    <a:pt x="0" y="80319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05436" y="3722140"/>
            <a:ext cx="9455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98082" y="4196999"/>
            <a:ext cx="2958465" cy="1952625"/>
            <a:chOff x="1598082" y="4196999"/>
            <a:chExt cx="2958465" cy="1952625"/>
          </a:xfrm>
        </p:grpSpPr>
        <p:sp>
          <p:nvSpPr>
            <p:cNvPr id="13" name="object 13"/>
            <p:cNvSpPr/>
            <p:nvPr/>
          </p:nvSpPr>
          <p:spPr>
            <a:xfrm>
              <a:off x="1610360" y="4209276"/>
              <a:ext cx="2933700" cy="1927860"/>
            </a:xfrm>
            <a:custGeom>
              <a:avLst/>
              <a:gdLst/>
              <a:ahLst/>
              <a:cxnLst/>
              <a:rect l="l" t="t" r="r" b="b"/>
              <a:pathLst>
                <a:path w="2933700" h="1927860">
                  <a:moveTo>
                    <a:pt x="2612381" y="0"/>
                  </a:moveTo>
                  <a:lnTo>
                    <a:pt x="321317" y="0"/>
                  </a:lnTo>
                  <a:lnTo>
                    <a:pt x="273835" y="3483"/>
                  </a:lnTo>
                  <a:lnTo>
                    <a:pt x="228516" y="13602"/>
                  </a:lnTo>
                  <a:lnTo>
                    <a:pt x="185857" y="29860"/>
                  </a:lnTo>
                  <a:lnTo>
                    <a:pt x="146356" y="51759"/>
                  </a:lnTo>
                  <a:lnTo>
                    <a:pt x="110509" y="78803"/>
                  </a:lnTo>
                  <a:lnTo>
                    <a:pt x="78813" y="110495"/>
                  </a:lnTo>
                  <a:lnTo>
                    <a:pt x="51766" y="146337"/>
                  </a:lnTo>
                  <a:lnTo>
                    <a:pt x="29863" y="185833"/>
                  </a:lnTo>
                  <a:lnTo>
                    <a:pt x="13604" y="228486"/>
                  </a:lnTo>
                  <a:lnTo>
                    <a:pt x="3483" y="273799"/>
                  </a:lnTo>
                  <a:lnTo>
                    <a:pt x="0" y="321274"/>
                  </a:lnTo>
                  <a:lnTo>
                    <a:pt x="0" y="1606325"/>
                  </a:lnTo>
                  <a:lnTo>
                    <a:pt x="3483" y="1653800"/>
                  </a:lnTo>
                  <a:lnTo>
                    <a:pt x="13604" y="1699113"/>
                  </a:lnTo>
                  <a:lnTo>
                    <a:pt x="29863" y="1741766"/>
                  </a:lnTo>
                  <a:lnTo>
                    <a:pt x="51766" y="1781263"/>
                  </a:lnTo>
                  <a:lnTo>
                    <a:pt x="78813" y="1817105"/>
                  </a:lnTo>
                  <a:lnTo>
                    <a:pt x="110509" y="1848797"/>
                  </a:lnTo>
                  <a:lnTo>
                    <a:pt x="146356" y="1875841"/>
                  </a:lnTo>
                  <a:lnTo>
                    <a:pt x="185857" y="1897740"/>
                  </a:lnTo>
                  <a:lnTo>
                    <a:pt x="228516" y="1913998"/>
                  </a:lnTo>
                  <a:lnTo>
                    <a:pt x="273835" y="1924117"/>
                  </a:lnTo>
                  <a:lnTo>
                    <a:pt x="321317" y="1927600"/>
                  </a:lnTo>
                  <a:lnTo>
                    <a:pt x="2612381" y="1927600"/>
                  </a:lnTo>
                  <a:lnTo>
                    <a:pt x="2659863" y="1924117"/>
                  </a:lnTo>
                  <a:lnTo>
                    <a:pt x="2705182" y="1913998"/>
                  </a:lnTo>
                  <a:lnTo>
                    <a:pt x="2747841" y="1897740"/>
                  </a:lnTo>
                  <a:lnTo>
                    <a:pt x="2787342" y="1875841"/>
                  </a:lnTo>
                  <a:lnTo>
                    <a:pt x="2823189" y="1848797"/>
                  </a:lnTo>
                  <a:lnTo>
                    <a:pt x="2854885" y="1817105"/>
                  </a:lnTo>
                  <a:lnTo>
                    <a:pt x="2881933" y="1781263"/>
                  </a:lnTo>
                  <a:lnTo>
                    <a:pt x="2903835" y="1741766"/>
                  </a:lnTo>
                  <a:lnTo>
                    <a:pt x="2920095" y="1699113"/>
                  </a:lnTo>
                  <a:lnTo>
                    <a:pt x="2930216" y="1653800"/>
                  </a:lnTo>
                  <a:lnTo>
                    <a:pt x="2933700" y="1606325"/>
                  </a:lnTo>
                  <a:lnTo>
                    <a:pt x="2933700" y="321274"/>
                  </a:lnTo>
                  <a:lnTo>
                    <a:pt x="2930216" y="273799"/>
                  </a:lnTo>
                  <a:lnTo>
                    <a:pt x="2920095" y="228486"/>
                  </a:lnTo>
                  <a:lnTo>
                    <a:pt x="2903835" y="185833"/>
                  </a:lnTo>
                  <a:lnTo>
                    <a:pt x="2881933" y="146337"/>
                  </a:lnTo>
                  <a:lnTo>
                    <a:pt x="2854885" y="110495"/>
                  </a:lnTo>
                  <a:lnTo>
                    <a:pt x="2823189" y="78803"/>
                  </a:lnTo>
                  <a:lnTo>
                    <a:pt x="2787342" y="51759"/>
                  </a:lnTo>
                  <a:lnTo>
                    <a:pt x="2747841" y="29860"/>
                  </a:lnTo>
                  <a:lnTo>
                    <a:pt x="2705182" y="13602"/>
                  </a:lnTo>
                  <a:lnTo>
                    <a:pt x="2659863" y="3483"/>
                  </a:lnTo>
                  <a:lnTo>
                    <a:pt x="2612381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10360" y="4209276"/>
              <a:ext cx="2933700" cy="1927860"/>
            </a:xfrm>
            <a:custGeom>
              <a:avLst/>
              <a:gdLst/>
              <a:ahLst/>
              <a:cxnLst/>
              <a:rect l="l" t="t" r="r" b="b"/>
              <a:pathLst>
                <a:path w="2933700" h="1927860">
                  <a:moveTo>
                    <a:pt x="0" y="321274"/>
                  </a:moveTo>
                  <a:lnTo>
                    <a:pt x="3483" y="273799"/>
                  </a:lnTo>
                  <a:lnTo>
                    <a:pt x="13604" y="228486"/>
                  </a:lnTo>
                  <a:lnTo>
                    <a:pt x="29864" y="185833"/>
                  </a:lnTo>
                  <a:lnTo>
                    <a:pt x="51766" y="146337"/>
                  </a:lnTo>
                  <a:lnTo>
                    <a:pt x="78813" y="110494"/>
                  </a:lnTo>
                  <a:lnTo>
                    <a:pt x="110509" y="78803"/>
                  </a:lnTo>
                  <a:lnTo>
                    <a:pt x="146356" y="51759"/>
                  </a:lnTo>
                  <a:lnTo>
                    <a:pt x="185858" y="29860"/>
                  </a:lnTo>
                  <a:lnTo>
                    <a:pt x="228516" y="13602"/>
                  </a:lnTo>
                  <a:lnTo>
                    <a:pt x="273835" y="3483"/>
                  </a:lnTo>
                  <a:lnTo>
                    <a:pt x="321317" y="0"/>
                  </a:lnTo>
                  <a:lnTo>
                    <a:pt x="2612382" y="0"/>
                  </a:lnTo>
                  <a:lnTo>
                    <a:pt x="2659864" y="3483"/>
                  </a:lnTo>
                  <a:lnTo>
                    <a:pt x="2705183" y="13602"/>
                  </a:lnTo>
                  <a:lnTo>
                    <a:pt x="2747841" y="29860"/>
                  </a:lnTo>
                  <a:lnTo>
                    <a:pt x="2787343" y="51759"/>
                  </a:lnTo>
                  <a:lnTo>
                    <a:pt x="2823190" y="78803"/>
                  </a:lnTo>
                  <a:lnTo>
                    <a:pt x="2854886" y="110494"/>
                  </a:lnTo>
                  <a:lnTo>
                    <a:pt x="2881933" y="146337"/>
                  </a:lnTo>
                  <a:lnTo>
                    <a:pt x="2903835" y="185833"/>
                  </a:lnTo>
                  <a:lnTo>
                    <a:pt x="2920095" y="228486"/>
                  </a:lnTo>
                  <a:lnTo>
                    <a:pt x="2930216" y="273799"/>
                  </a:lnTo>
                  <a:lnTo>
                    <a:pt x="2933699" y="321274"/>
                  </a:lnTo>
                  <a:lnTo>
                    <a:pt x="2933699" y="1606325"/>
                  </a:lnTo>
                  <a:lnTo>
                    <a:pt x="2930216" y="1653801"/>
                  </a:lnTo>
                  <a:lnTo>
                    <a:pt x="2920095" y="1699114"/>
                  </a:lnTo>
                  <a:lnTo>
                    <a:pt x="2903835" y="1741766"/>
                  </a:lnTo>
                  <a:lnTo>
                    <a:pt x="2881933" y="1781263"/>
                  </a:lnTo>
                  <a:lnTo>
                    <a:pt x="2854886" y="1817105"/>
                  </a:lnTo>
                  <a:lnTo>
                    <a:pt x="2823190" y="1848797"/>
                  </a:lnTo>
                  <a:lnTo>
                    <a:pt x="2787343" y="1875841"/>
                  </a:lnTo>
                  <a:lnTo>
                    <a:pt x="2747841" y="1897740"/>
                  </a:lnTo>
                  <a:lnTo>
                    <a:pt x="2705183" y="1913997"/>
                  </a:lnTo>
                  <a:lnTo>
                    <a:pt x="2659864" y="1924117"/>
                  </a:lnTo>
                  <a:lnTo>
                    <a:pt x="2612382" y="1927600"/>
                  </a:lnTo>
                  <a:lnTo>
                    <a:pt x="321317" y="1927600"/>
                  </a:lnTo>
                  <a:lnTo>
                    <a:pt x="273835" y="1924117"/>
                  </a:lnTo>
                  <a:lnTo>
                    <a:pt x="228516" y="1913997"/>
                  </a:lnTo>
                  <a:lnTo>
                    <a:pt x="185858" y="1897740"/>
                  </a:lnTo>
                  <a:lnTo>
                    <a:pt x="146356" y="1875841"/>
                  </a:lnTo>
                  <a:lnTo>
                    <a:pt x="110509" y="1848797"/>
                  </a:lnTo>
                  <a:lnTo>
                    <a:pt x="78813" y="1817105"/>
                  </a:lnTo>
                  <a:lnTo>
                    <a:pt x="51766" y="1781263"/>
                  </a:lnTo>
                  <a:lnTo>
                    <a:pt x="29864" y="1741766"/>
                  </a:lnTo>
                  <a:lnTo>
                    <a:pt x="13604" y="1699114"/>
                  </a:lnTo>
                  <a:lnTo>
                    <a:pt x="3483" y="1653801"/>
                  </a:lnTo>
                  <a:lnTo>
                    <a:pt x="0" y="1606325"/>
                  </a:lnTo>
                  <a:lnTo>
                    <a:pt x="0" y="321274"/>
                  </a:lnTo>
                  <a:close/>
                </a:path>
              </a:pathLst>
            </a:custGeom>
            <a:ln w="24554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834428" y="2406863"/>
            <a:ext cx="6248400" cy="2129155"/>
            <a:chOff x="2834428" y="2406863"/>
            <a:chExt cx="6248400" cy="2129155"/>
          </a:xfrm>
        </p:grpSpPr>
        <p:sp>
          <p:nvSpPr>
            <p:cNvPr id="16" name="object 16"/>
            <p:cNvSpPr/>
            <p:nvPr/>
          </p:nvSpPr>
          <p:spPr>
            <a:xfrm>
              <a:off x="2846704" y="2419140"/>
              <a:ext cx="901065" cy="313055"/>
            </a:xfrm>
            <a:custGeom>
              <a:avLst/>
              <a:gdLst/>
              <a:ahLst/>
              <a:cxnLst/>
              <a:rect l="l" t="t" r="r" b="b"/>
              <a:pathLst>
                <a:path w="901064" h="313055">
                  <a:moveTo>
                    <a:pt x="848888" y="0"/>
                  </a:moveTo>
                  <a:lnTo>
                    <a:pt x="52175" y="0"/>
                  </a:lnTo>
                  <a:lnTo>
                    <a:pt x="31866" y="4099"/>
                  </a:lnTo>
                  <a:lnTo>
                    <a:pt x="15281" y="15279"/>
                  </a:lnTo>
                  <a:lnTo>
                    <a:pt x="4100" y="31861"/>
                  </a:lnTo>
                  <a:lnTo>
                    <a:pt x="0" y="52167"/>
                  </a:lnTo>
                  <a:lnTo>
                    <a:pt x="0" y="260838"/>
                  </a:lnTo>
                  <a:lnTo>
                    <a:pt x="4100" y="281145"/>
                  </a:lnTo>
                  <a:lnTo>
                    <a:pt x="15281" y="297728"/>
                  </a:lnTo>
                  <a:lnTo>
                    <a:pt x="31866" y="308908"/>
                  </a:lnTo>
                  <a:lnTo>
                    <a:pt x="52175" y="313008"/>
                  </a:lnTo>
                  <a:lnTo>
                    <a:pt x="848888" y="313008"/>
                  </a:lnTo>
                  <a:lnTo>
                    <a:pt x="869197" y="308908"/>
                  </a:lnTo>
                  <a:lnTo>
                    <a:pt x="885782" y="297728"/>
                  </a:lnTo>
                  <a:lnTo>
                    <a:pt x="896964" y="281145"/>
                  </a:lnTo>
                  <a:lnTo>
                    <a:pt x="901065" y="260838"/>
                  </a:lnTo>
                  <a:lnTo>
                    <a:pt x="901065" y="52167"/>
                  </a:lnTo>
                  <a:lnTo>
                    <a:pt x="896964" y="31861"/>
                  </a:lnTo>
                  <a:lnTo>
                    <a:pt x="885782" y="15279"/>
                  </a:lnTo>
                  <a:lnTo>
                    <a:pt x="869197" y="4099"/>
                  </a:lnTo>
                  <a:lnTo>
                    <a:pt x="848888" y="0"/>
                  </a:lnTo>
                  <a:close/>
                </a:path>
              </a:pathLst>
            </a:custGeom>
            <a:solidFill>
              <a:srgbClr val="CA41C7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46704" y="2419140"/>
              <a:ext cx="901065" cy="313055"/>
            </a:xfrm>
            <a:custGeom>
              <a:avLst/>
              <a:gdLst/>
              <a:ahLst/>
              <a:cxnLst/>
              <a:rect l="l" t="t" r="r" b="b"/>
              <a:pathLst>
                <a:path w="901064" h="313055">
                  <a:moveTo>
                    <a:pt x="0" y="52168"/>
                  </a:moveTo>
                  <a:lnTo>
                    <a:pt x="4100" y="31862"/>
                  </a:lnTo>
                  <a:lnTo>
                    <a:pt x="15281" y="15279"/>
                  </a:lnTo>
                  <a:lnTo>
                    <a:pt x="31866" y="4099"/>
                  </a:lnTo>
                  <a:lnTo>
                    <a:pt x="52175" y="0"/>
                  </a:lnTo>
                  <a:lnTo>
                    <a:pt x="848889" y="0"/>
                  </a:lnTo>
                  <a:lnTo>
                    <a:pt x="869198" y="4099"/>
                  </a:lnTo>
                  <a:lnTo>
                    <a:pt x="885783" y="15279"/>
                  </a:lnTo>
                  <a:lnTo>
                    <a:pt x="896964" y="31862"/>
                  </a:lnTo>
                  <a:lnTo>
                    <a:pt x="901064" y="52168"/>
                  </a:lnTo>
                  <a:lnTo>
                    <a:pt x="901064" y="260839"/>
                  </a:lnTo>
                  <a:lnTo>
                    <a:pt x="896964" y="281145"/>
                  </a:lnTo>
                  <a:lnTo>
                    <a:pt x="885783" y="297728"/>
                  </a:lnTo>
                  <a:lnTo>
                    <a:pt x="869198" y="308908"/>
                  </a:lnTo>
                  <a:lnTo>
                    <a:pt x="848889" y="313008"/>
                  </a:lnTo>
                  <a:lnTo>
                    <a:pt x="52175" y="313008"/>
                  </a:lnTo>
                  <a:lnTo>
                    <a:pt x="31866" y="308908"/>
                  </a:lnTo>
                  <a:lnTo>
                    <a:pt x="15281" y="297728"/>
                  </a:lnTo>
                  <a:lnTo>
                    <a:pt x="4100" y="281145"/>
                  </a:lnTo>
                  <a:lnTo>
                    <a:pt x="0" y="260839"/>
                  </a:lnTo>
                  <a:lnTo>
                    <a:pt x="0" y="52168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40374" y="2732148"/>
              <a:ext cx="269240" cy="880110"/>
            </a:xfrm>
            <a:custGeom>
              <a:avLst/>
              <a:gdLst/>
              <a:ahLst/>
              <a:cxnLst/>
              <a:rect l="l" t="t" r="r" b="b"/>
              <a:pathLst>
                <a:path w="269239" h="880110">
                  <a:moveTo>
                    <a:pt x="24556" y="806330"/>
                  </a:moveTo>
                  <a:lnTo>
                    <a:pt x="0" y="806330"/>
                  </a:lnTo>
                  <a:lnTo>
                    <a:pt x="36835" y="879990"/>
                  </a:lnTo>
                  <a:lnTo>
                    <a:pt x="67530" y="818607"/>
                  </a:lnTo>
                  <a:lnTo>
                    <a:pt x="24556" y="818607"/>
                  </a:lnTo>
                  <a:lnTo>
                    <a:pt x="24556" y="806330"/>
                  </a:lnTo>
                  <a:close/>
                </a:path>
                <a:path w="269239" h="880110">
                  <a:moveTo>
                    <a:pt x="244584" y="427718"/>
                  </a:moveTo>
                  <a:lnTo>
                    <a:pt x="24556" y="427718"/>
                  </a:lnTo>
                  <a:lnTo>
                    <a:pt x="24556" y="818607"/>
                  </a:lnTo>
                  <a:lnTo>
                    <a:pt x="49113" y="818607"/>
                  </a:lnTo>
                  <a:lnTo>
                    <a:pt x="49113" y="452272"/>
                  </a:lnTo>
                  <a:lnTo>
                    <a:pt x="36835" y="452272"/>
                  </a:lnTo>
                  <a:lnTo>
                    <a:pt x="49113" y="439995"/>
                  </a:lnTo>
                  <a:lnTo>
                    <a:pt x="244584" y="439995"/>
                  </a:lnTo>
                  <a:lnTo>
                    <a:pt x="244584" y="427718"/>
                  </a:lnTo>
                  <a:close/>
                </a:path>
                <a:path w="269239" h="880110">
                  <a:moveTo>
                    <a:pt x="73670" y="806330"/>
                  </a:moveTo>
                  <a:lnTo>
                    <a:pt x="49113" y="806330"/>
                  </a:lnTo>
                  <a:lnTo>
                    <a:pt x="49113" y="818607"/>
                  </a:lnTo>
                  <a:lnTo>
                    <a:pt x="67530" y="818607"/>
                  </a:lnTo>
                  <a:lnTo>
                    <a:pt x="73670" y="806330"/>
                  </a:lnTo>
                  <a:close/>
                </a:path>
                <a:path w="269239" h="880110">
                  <a:moveTo>
                    <a:pt x="49113" y="439995"/>
                  </a:moveTo>
                  <a:lnTo>
                    <a:pt x="36835" y="452272"/>
                  </a:lnTo>
                  <a:lnTo>
                    <a:pt x="49113" y="452272"/>
                  </a:lnTo>
                  <a:lnTo>
                    <a:pt x="49113" y="439995"/>
                  </a:lnTo>
                  <a:close/>
                </a:path>
                <a:path w="269239" h="880110">
                  <a:moveTo>
                    <a:pt x="269140" y="427718"/>
                  </a:moveTo>
                  <a:lnTo>
                    <a:pt x="256862" y="427718"/>
                  </a:lnTo>
                  <a:lnTo>
                    <a:pt x="244584" y="439995"/>
                  </a:lnTo>
                  <a:lnTo>
                    <a:pt x="49113" y="439995"/>
                  </a:lnTo>
                  <a:lnTo>
                    <a:pt x="49113" y="452272"/>
                  </a:lnTo>
                  <a:lnTo>
                    <a:pt x="269140" y="452272"/>
                  </a:lnTo>
                  <a:lnTo>
                    <a:pt x="269140" y="427718"/>
                  </a:lnTo>
                  <a:close/>
                </a:path>
                <a:path w="269239" h="880110">
                  <a:moveTo>
                    <a:pt x="269140" y="0"/>
                  </a:moveTo>
                  <a:lnTo>
                    <a:pt x="244584" y="0"/>
                  </a:lnTo>
                  <a:lnTo>
                    <a:pt x="244584" y="439995"/>
                  </a:lnTo>
                  <a:lnTo>
                    <a:pt x="256862" y="427718"/>
                  </a:lnTo>
                  <a:lnTo>
                    <a:pt x="269140" y="427718"/>
                  </a:lnTo>
                  <a:lnTo>
                    <a:pt x="269140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18248" y="3644876"/>
              <a:ext cx="1045210" cy="416559"/>
            </a:xfrm>
            <a:custGeom>
              <a:avLst/>
              <a:gdLst/>
              <a:ahLst/>
              <a:cxnLst/>
              <a:rect l="l" t="t" r="r" b="b"/>
              <a:pathLst>
                <a:path w="1045210" h="416560">
                  <a:moveTo>
                    <a:pt x="836890" y="0"/>
                  </a:moveTo>
                  <a:lnTo>
                    <a:pt x="836890" y="104106"/>
                  </a:lnTo>
                  <a:lnTo>
                    <a:pt x="208239" y="104106"/>
                  </a:lnTo>
                  <a:lnTo>
                    <a:pt x="208239" y="0"/>
                  </a:lnTo>
                  <a:lnTo>
                    <a:pt x="0" y="208212"/>
                  </a:lnTo>
                  <a:lnTo>
                    <a:pt x="208239" y="416425"/>
                  </a:lnTo>
                  <a:lnTo>
                    <a:pt x="208239" y="312318"/>
                  </a:lnTo>
                  <a:lnTo>
                    <a:pt x="836890" y="312318"/>
                  </a:lnTo>
                  <a:lnTo>
                    <a:pt x="836890" y="416425"/>
                  </a:lnTo>
                  <a:lnTo>
                    <a:pt x="1045129" y="208212"/>
                  </a:lnTo>
                  <a:lnTo>
                    <a:pt x="836890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18248" y="3644876"/>
              <a:ext cx="1045210" cy="416559"/>
            </a:xfrm>
            <a:custGeom>
              <a:avLst/>
              <a:gdLst/>
              <a:ahLst/>
              <a:cxnLst/>
              <a:rect l="l" t="t" r="r" b="b"/>
              <a:pathLst>
                <a:path w="1045210" h="416560">
                  <a:moveTo>
                    <a:pt x="0" y="208212"/>
                  </a:moveTo>
                  <a:lnTo>
                    <a:pt x="208239" y="0"/>
                  </a:lnTo>
                  <a:lnTo>
                    <a:pt x="208239" y="104106"/>
                  </a:lnTo>
                  <a:lnTo>
                    <a:pt x="836890" y="104106"/>
                  </a:lnTo>
                  <a:lnTo>
                    <a:pt x="836890" y="0"/>
                  </a:lnTo>
                  <a:lnTo>
                    <a:pt x="1045130" y="208212"/>
                  </a:lnTo>
                  <a:lnTo>
                    <a:pt x="836890" y="416424"/>
                  </a:lnTo>
                  <a:lnTo>
                    <a:pt x="836890" y="312318"/>
                  </a:lnTo>
                  <a:lnTo>
                    <a:pt x="208239" y="312318"/>
                  </a:lnTo>
                  <a:lnTo>
                    <a:pt x="208239" y="416424"/>
                  </a:lnTo>
                  <a:lnTo>
                    <a:pt x="0" y="208212"/>
                  </a:lnTo>
                  <a:close/>
                </a:path>
              </a:pathLst>
            </a:custGeom>
            <a:ln w="10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37567" y="3182619"/>
              <a:ext cx="3133090" cy="1341120"/>
            </a:xfrm>
            <a:custGeom>
              <a:avLst/>
              <a:gdLst/>
              <a:ahLst/>
              <a:cxnLst/>
              <a:rect l="l" t="t" r="r" b="b"/>
              <a:pathLst>
                <a:path w="3133090" h="1341120">
                  <a:moveTo>
                    <a:pt x="2909246" y="0"/>
                  </a:moveTo>
                  <a:lnTo>
                    <a:pt x="223525" y="0"/>
                  </a:lnTo>
                  <a:lnTo>
                    <a:pt x="178476" y="4540"/>
                  </a:lnTo>
                  <a:lnTo>
                    <a:pt x="136518" y="17563"/>
                  </a:lnTo>
                  <a:lnTo>
                    <a:pt x="98549" y="38169"/>
                  </a:lnTo>
                  <a:lnTo>
                    <a:pt x="65468" y="65460"/>
                  </a:lnTo>
                  <a:lnTo>
                    <a:pt x="38174" y="98536"/>
                  </a:lnTo>
                  <a:lnTo>
                    <a:pt x="17565" y="136500"/>
                  </a:lnTo>
                  <a:lnTo>
                    <a:pt x="4541" y="178453"/>
                  </a:lnTo>
                  <a:lnTo>
                    <a:pt x="0" y="223495"/>
                  </a:lnTo>
                  <a:lnTo>
                    <a:pt x="0" y="1117443"/>
                  </a:lnTo>
                  <a:lnTo>
                    <a:pt x="4541" y="1162485"/>
                  </a:lnTo>
                  <a:lnTo>
                    <a:pt x="17565" y="1204438"/>
                  </a:lnTo>
                  <a:lnTo>
                    <a:pt x="38174" y="1242402"/>
                  </a:lnTo>
                  <a:lnTo>
                    <a:pt x="65468" y="1275478"/>
                  </a:lnTo>
                  <a:lnTo>
                    <a:pt x="98549" y="1302769"/>
                  </a:lnTo>
                  <a:lnTo>
                    <a:pt x="136518" y="1323376"/>
                  </a:lnTo>
                  <a:lnTo>
                    <a:pt x="178476" y="1336398"/>
                  </a:lnTo>
                  <a:lnTo>
                    <a:pt x="223525" y="1340939"/>
                  </a:lnTo>
                  <a:lnTo>
                    <a:pt x="2909246" y="1340939"/>
                  </a:lnTo>
                  <a:lnTo>
                    <a:pt x="2954294" y="1336398"/>
                  </a:lnTo>
                  <a:lnTo>
                    <a:pt x="2996252" y="1323376"/>
                  </a:lnTo>
                  <a:lnTo>
                    <a:pt x="3034221" y="1302769"/>
                  </a:lnTo>
                  <a:lnTo>
                    <a:pt x="3067302" y="1275478"/>
                  </a:lnTo>
                  <a:lnTo>
                    <a:pt x="3094596" y="1242402"/>
                  </a:lnTo>
                  <a:lnTo>
                    <a:pt x="3115205" y="1204438"/>
                  </a:lnTo>
                  <a:lnTo>
                    <a:pt x="3128230" y="1162485"/>
                  </a:lnTo>
                  <a:lnTo>
                    <a:pt x="3132771" y="1117443"/>
                  </a:lnTo>
                  <a:lnTo>
                    <a:pt x="3132771" y="223495"/>
                  </a:lnTo>
                  <a:lnTo>
                    <a:pt x="3128230" y="178453"/>
                  </a:lnTo>
                  <a:lnTo>
                    <a:pt x="3115205" y="136500"/>
                  </a:lnTo>
                  <a:lnTo>
                    <a:pt x="3094596" y="98536"/>
                  </a:lnTo>
                  <a:lnTo>
                    <a:pt x="3067302" y="65460"/>
                  </a:lnTo>
                  <a:lnTo>
                    <a:pt x="3034221" y="38169"/>
                  </a:lnTo>
                  <a:lnTo>
                    <a:pt x="2996252" y="17563"/>
                  </a:lnTo>
                  <a:lnTo>
                    <a:pt x="2954294" y="4540"/>
                  </a:lnTo>
                  <a:lnTo>
                    <a:pt x="2909246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37567" y="3182619"/>
              <a:ext cx="3133090" cy="1341120"/>
            </a:xfrm>
            <a:custGeom>
              <a:avLst/>
              <a:gdLst/>
              <a:ahLst/>
              <a:cxnLst/>
              <a:rect l="l" t="t" r="r" b="b"/>
              <a:pathLst>
                <a:path w="3133090" h="1341120">
                  <a:moveTo>
                    <a:pt x="0" y="223495"/>
                  </a:moveTo>
                  <a:lnTo>
                    <a:pt x="4541" y="178453"/>
                  </a:lnTo>
                  <a:lnTo>
                    <a:pt x="17565" y="136501"/>
                  </a:lnTo>
                  <a:lnTo>
                    <a:pt x="38174" y="98537"/>
                  </a:lnTo>
                  <a:lnTo>
                    <a:pt x="65469" y="65460"/>
                  </a:lnTo>
                  <a:lnTo>
                    <a:pt x="98550" y="38169"/>
                  </a:lnTo>
                  <a:lnTo>
                    <a:pt x="136519" y="17563"/>
                  </a:lnTo>
                  <a:lnTo>
                    <a:pt x="178477" y="4540"/>
                  </a:lnTo>
                  <a:lnTo>
                    <a:pt x="223525" y="0"/>
                  </a:lnTo>
                  <a:lnTo>
                    <a:pt x="2909247" y="0"/>
                  </a:lnTo>
                  <a:lnTo>
                    <a:pt x="2954295" y="4540"/>
                  </a:lnTo>
                  <a:lnTo>
                    <a:pt x="2996253" y="17563"/>
                  </a:lnTo>
                  <a:lnTo>
                    <a:pt x="3034222" y="38169"/>
                  </a:lnTo>
                  <a:lnTo>
                    <a:pt x="3067303" y="65460"/>
                  </a:lnTo>
                  <a:lnTo>
                    <a:pt x="3094597" y="98537"/>
                  </a:lnTo>
                  <a:lnTo>
                    <a:pt x="3115206" y="136501"/>
                  </a:lnTo>
                  <a:lnTo>
                    <a:pt x="3128231" y="178453"/>
                  </a:lnTo>
                  <a:lnTo>
                    <a:pt x="3132772" y="223495"/>
                  </a:lnTo>
                  <a:lnTo>
                    <a:pt x="3132772" y="1117443"/>
                  </a:lnTo>
                  <a:lnTo>
                    <a:pt x="3128231" y="1162485"/>
                  </a:lnTo>
                  <a:lnTo>
                    <a:pt x="3115206" y="1204438"/>
                  </a:lnTo>
                  <a:lnTo>
                    <a:pt x="3094597" y="1242402"/>
                  </a:lnTo>
                  <a:lnTo>
                    <a:pt x="3067303" y="1275479"/>
                  </a:lnTo>
                  <a:lnTo>
                    <a:pt x="3034222" y="1302769"/>
                  </a:lnTo>
                  <a:lnTo>
                    <a:pt x="2996253" y="1323376"/>
                  </a:lnTo>
                  <a:lnTo>
                    <a:pt x="2954295" y="1336398"/>
                  </a:lnTo>
                  <a:lnTo>
                    <a:pt x="2909247" y="1340939"/>
                  </a:lnTo>
                  <a:lnTo>
                    <a:pt x="223525" y="1340939"/>
                  </a:lnTo>
                  <a:lnTo>
                    <a:pt x="178477" y="1336398"/>
                  </a:lnTo>
                  <a:lnTo>
                    <a:pt x="136519" y="1323376"/>
                  </a:lnTo>
                  <a:lnTo>
                    <a:pt x="98550" y="1302769"/>
                  </a:lnTo>
                  <a:lnTo>
                    <a:pt x="65469" y="1275479"/>
                  </a:lnTo>
                  <a:lnTo>
                    <a:pt x="38174" y="1242402"/>
                  </a:lnTo>
                  <a:lnTo>
                    <a:pt x="17565" y="1204438"/>
                  </a:lnTo>
                  <a:lnTo>
                    <a:pt x="4541" y="1162485"/>
                  </a:lnTo>
                  <a:lnTo>
                    <a:pt x="0" y="1117443"/>
                  </a:lnTo>
                  <a:lnTo>
                    <a:pt x="0" y="223495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57660" y="4334788"/>
            <a:ext cx="2036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4680" marR="5080" indent="-602615">
              <a:lnSpc>
                <a:spcPct val="100000"/>
              </a:lnSpc>
              <a:spcBef>
                <a:spcPts val="100"/>
              </a:spcBef>
            </a:pPr>
            <a:r>
              <a:rPr sz="1500" i="1" spc="70" dirty="0">
                <a:solidFill>
                  <a:srgbClr val="521751"/>
                </a:solidFill>
                <a:latin typeface="Verdana"/>
                <a:cs typeface="Verdana"/>
              </a:rPr>
              <a:t>A</a:t>
            </a:r>
            <a:r>
              <a:rPr sz="1500" i="1" spc="-6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i="1" spc="-35" dirty="0">
                <a:solidFill>
                  <a:srgbClr val="521751"/>
                </a:solidFill>
                <a:latin typeface="Verdana"/>
                <a:cs typeface="Verdana"/>
              </a:rPr>
              <a:t>standardized</a:t>
            </a:r>
            <a:r>
              <a:rPr sz="1500" i="1" spc="-7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i="1" spc="-60" dirty="0">
                <a:solidFill>
                  <a:srgbClr val="521751"/>
                </a:solidFill>
                <a:latin typeface="Verdana"/>
                <a:cs typeface="Verdana"/>
              </a:rPr>
              <a:t>unit</a:t>
            </a:r>
            <a:r>
              <a:rPr sz="1500" i="1" spc="-9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i="1" spc="-25" dirty="0">
                <a:solidFill>
                  <a:srgbClr val="521751"/>
                </a:solidFill>
                <a:latin typeface="Verdana"/>
                <a:cs typeface="Verdana"/>
              </a:rPr>
              <a:t>of </a:t>
            </a:r>
            <a:r>
              <a:rPr sz="1500" i="1" spc="-10" dirty="0">
                <a:solidFill>
                  <a:srgbClr val="521751"/>
                </a:solidFill>
                <a:latin typeface="Verdana"/>
                <a:cs typeface="Verdana"/>
              </a:rPr>
              <a:t>software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75967" y="5044972"/>
            <a:ext cx="2600325" cy="95250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-1270" algn="ctr">
              <a:lnSpc>
                <a:spcPct val="101800"/>
              </a:lnSpc>
              <a:spcBef>
                <a:spcPts val="65"/>
              </a:spcBef>
            </a:pPr>
            <a:r>
              <a:rPr sz="1500" spc="195" dirty="0">
                <a:solidFill>
                  <a:srgbClr val="521751"/>
                </a:solidFill>
                <a:latin typeface="Tahoma"/>
                <a:cs typeface="Tahoma"/>
              </a:rPr>
              <a:t>A</a:t>
            </a:r>
            <a:r>
              <a:rPr sz="1500" spc="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80" dirty="0">
                <a:solidFill>
                  <a:srgbClr val="521751"/>
                </a:solidFill>
                <a:latin typeface="Tahoma"/>
                <a:cs typeface="Tahoma"/>
              </a:rPr>
              <a:t>package</a:t>
            </a:r>
            <a:r>
              <a:rPr sz="1500" spc="-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21751"/>
                </a:solidFill>
                <a:latin typeface="Tahoma"/>
                <a:cs typeface="Tahoma"/>
              </a:rPr>
              <a:t>of</a:t>
            </a:r>
            <a:r>
              <a:rPr sz="1500" spc="-1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521751"/>
                </a:solidFill>
                <a:latin typeface="Tahoma"/>
                <a:cs typeface="Tahoma"/>
              </a:rPr>
              <a:t>code</a:t>
            </a:r>
            <a:r>
              <a:rPr sz="1500" spc="-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b="1" spc="-25" dirty="0">
                <a:solidFill>
                  <a:srgbClr val="521751"/>
                </a:solidFill>
                <a:latin typeface="Tahoma"/>
                <a:cs typeface="Tahoma"/>
              </a:rPr>
              <a:t>and </a:t>
            </a:r>
            <a:r>
              <a:rPr sz="1500" spc="60" dirty="0">
                <a:solidFill>
                  <a:srgbClr val="521751"/>
                </a:solidFill>
                <a:latin typeface="Tahoma"/>
                <a:cs typeface="Tahoma"/>
              </a:rPr>
              <a:t>dependencies</a:t>
            </a:r>
            <a:r>
              <a:rPr sz="1500" spc="1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21751"/>
                </a:solidFill>
                <a:latin typeface="Tahoma"/>
                <a:cs typeface="Tahoma"/>
              </a:rPr>
              <a:t>to</a:t>
            </a:r>
            <a:r>
              <a:rPr sz="1500" spc="2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21751"/>
                </a:solidFill>
                <a:latin typeface="Tahoma"/>
                <a:cs typeface="Tahoma"/>
              </a:rPr>
              <a:t>run</a:t>
            </a:r>
            <a:r>
              <a:rPr sz="1500" spc="2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45" dirty="0">
                <a:solidFill>
                  <a:srgbClr val="521751"/>
                </a:solidFill>
                <a:latin typeface="Tahoma"/>
                <a:cs typeface="Tahoma"/>
              </a:rPr>
              <a:t>that </a:t>
            </a:r>
            <a:r>
              <a:rPr sz="1500" spc="60" dirty="0">
                <a:solidFill>
                  <a:srgbClr val="521751"/>
                </a:solidFill>
                <a:latin typeface="Tahoma"/>
                <a:cs typeface="Tahoma"/>
              </a:rPr>
              <a:t>code</a:t>
            </a:r>
            <a:r>
              <a:rPr sz="1500" spc="-4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521751"/>
                </a:solidFill>
                <a:latin typeface="Tahoma"/>
                <a:cs typeface="Tahoma"/>
              </a:rPr>
              <a:t>(e.g.</a:t>
            </a:r>
            <a:r>
              <a:rPr sz="1500" spc="-5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521751"/>
                </a:solidFill>
                <a:latin typeface="Tahoma"/>
                <a:cs typeface="Tahoma"/>
              </a:rPr>
              <a:t>NodeJS</a:t>
            </a:r>
            <a:r>
              <a:rPr sz="1500" spc="-3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521751"/>
                </a:solidFill>
                <a:latin typeface="Tahoma"/>
                <a:cs typeface="Tahoma"/>
              </a:rPr>
              <a:t>code</a:t>
            </a:r>
            <a:r>
              <a:rPr sz="1500" spc="-4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-204" dirty="0">
                <a:solidFill>
                  <a:srgbClr val="521751"/>
                </a:solidFill>
                <a:latin typeface="Tahoma"/>
                <a:cs typeface="Tahoma"/>
              </a:rPr>
              <a:t>+</a:t>
            </a:r>
            <a:r>
              <a:rPr sz="1500" spc="-3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521751"/>
                </a:solidFill>
                <a:latin typeface="Tahoma"/>
                <a:cs typeface="Tahoma"/>
              </a:rPr>
              <a:t>the </a:t>
            </a:r>
            <a:r>
              <a:rPr sz="1500" spc="50" dirty="0">
                <a:solidFill>
                  <a:srgbClr val="521751"/>
                </a:solidFill>
                <a:latin typeface="Tahoma"/>
                <a:cs typeface="Tahoma"/>
              </a:rPr>
              <a:t>NodeJS</a:t>
            </a:r>
            <a:r>
              <a:rPr sz="1500" spc="-1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21751"/>
                </a:solidFill>
                <a:latin typeface="Tahoma"/>
                <a:cs typeface="Tahoma"/>
              </a:rPr>
              <a:t>runtime)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925290" y="4636996"/>
            <a:ext cx="3157855" cy="611505"/>
            <a:chOff x="5925290" y="4636996"/>
            <a:chExt cx="3157855" cy="611505"/>
          </a:xfrm>
        </p:grpSpPr>
        <p:sp>
          <p:nvSpPr>
            <p:cNvPr id="26" name="object 26"/>
            <p:cNvSpPr/>
            <p:nvPr/>
          </p:nvSpPr>
          <p:spPr>
            <a:xfrm>
              <a:off x="5937567" y="4649272"/>
              <a:ext cx="3133090" cy="586740"/>
            </a:xfrm>
            <a:custGeom>
              <a:avLst/>
              <a:gdLst/>
              <a:ahLst/>
              <a:cxnLst/>
              <a:rect l="l" t="t" r="r" b="b"/>
              <a:pathLst>
                <a:path w="3133090" h="586739">
                  <a:moveTo>
                    <a:pt x="3034978" y="0"/>
                  </a:moveTo>
                  <a:lnTo>
                    <a:pt x="97792" y="0"/>
                  </a:lnTo>
                  <a:lnTo>
                    <a:pt x="59727" y="7683"/>
                  </a:lnTo>
                  <a:lnTo>
                    <a:pt x="28642" y="28638"/>
                  </a:lnTo>
                  <a:lnTo>
                    <a:pt x="7685" y="59719"/>
                  </a:lnTo>
                  <a:lnTo>
                    <a:pt x="0" y="97779"/>
                  </a:lnTo>
                  <a:lnTo>
                    <a:pt x="0" y="488880"/>
                  </a:lnTo>
                  <a:lnTo>
                    <a:pt x="7685" y="526940"/>
                  </a:lnTo>
                  <a:lnTo>
                    <a:pt x="28642" y="558021"/>
                  </a:lnTo>
                  <a:lnTo>
                    <a:pt x="59727" y="578976"/>
                  </a:lnTo>
                  <a:lnTo>
                    <a:pt x="97792" y="586659"/>
                  </a:lnTo>
                  <a:lnTo>
                    <a:pt x="3034978" y="586659"/>
                  </a:lnTo>
                  <a:lnTo>
                    <a:pt x="3073043" y="578976"/>
                  </a:lnTo>
                  <a:lnTo>
                    <a:pt x="3104128" y="558021"/>
                  </a:lnTo>
                  <a:lnTo>
                    <a:pt x="3125086" y="526940"/>
                  </a:lnTo>
                  <a:lnTo>
                    <a:pt x="3132771" y="488880"/>
                  </a:lnTo>
                  <a:lnTo>
                    <a:pt x="3132771" y="97779"/>
                  </a:lnTo>
                  <a:lnTo>
                    <a:pt x="3125086" y="59719"/>
                  </a:lnTo>
                  <a:lnTo>
                    <a:pt x="3104128" y="28638"/>
                  </a:lnTo>
                  <a:lnTo>
                    <a:pt x="3073043" y="7683"/>
                  </a:lnTo>
                  <a:lnTo>
                    <a:pt x="3034978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937567" y="4649272"/>
              <a:ext cx="3133090" cy="586740"/>
            </a:xfrm>
            <a:custGeom>
              <a:avLst/>
              <a:gdLst/>
              <a:ahLst/>
              <a:cxnLst/>
              <a:rect l="l" t="t" r="r" b="b"/>
              <a:pathLst>
                <a:path w="3133090" h="586739">
                  <a:moveTo>
                    <a:pt x="0" y="97780"/>
                  </a:moveTo>
                  <a:lnTo>
                    <a:pt x="7685" y="59719"/>
                  </a:lnTo>
                  <a:lnTo>
                    <a:pt x="28642" y="28639"/>
                  </a:lnTo>
                  <a:lnTo>
                    <a:pt x="59727" y="7684"/>
                  </a:lnTo>
                  <a:lnTo>
                    <a:pt x="97792" y="0"/>
                  </a:lnTo>
                  <a:lnTo>
                    <a:pt x="3034979" y="0"/>
                  </a:lnTo>
                  <a:lnTo>
                    <a:pt x="3073045" y="7684"/>
                  </a:lnTo>
                  <a:lnTo>
                    <a:pt x="3104129" y="28639"/>
                  </a:lnTo>
                  <a:lnTo>
                    <a:pt x="3125087" y="59719"/>
                  </a:lnTo>
                  <a:lnTo>
                    <a:pt x="3132772" y="97780"/>
                  </a:lnTo>
                  <a:lnTo>
                    <a:pt x="3132772" y="488880"/>
                  </a:lnTo>
                  <a:lnTo>
                    <a:pt x="3125087" y="526941"/>
                  </a:lnTo>
                  <a:lnTo>
                    <a:pt x="3104129" y="558021"/>
                  </a:lnTo>
                  <a:lnTo>
                    <a:pt x="3073045" y="578976"/>
                  </a:lnTo>
                  <a:lnTo>
                    <a:pt x="3034979" y="586661"/>
                  </a:lnTo>
                  <a:lnTo>
                    <a:pt x="97792" y="586661"/>
                  </a:lnTo>
                  <a:lnTo>
                    <a:pt x="59727" y="578976"/>
                  </a:lnTo>
                  <a:lnTo>
                    <a:pt x="28642" y="558021"/>
                  </a:lnTo>
                  <a:lnTo>
                    <a:pt x="7685" y="526941"/>
                  </a:lnTo>
                  <a:lnTo>
                    <a:pt x="0" y="488880"/>
                  </a:lnTo>
                  <a:lnTo>
                    <a:pt x="0" y="97780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056736" y="4694452"/>
            <a:ext cx="28936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1755">
              <a:lnSpc>
                <a:spcPct val="100000"/>
              </a:lnSpc>
              <a:spcBef>
                <a:spcPts val="100"/>
              </a:spcBef>
            </a:pPr>
            <a:r>
              <a:rPr sz="1500" spc="65" dirty="0">
                <a:solidFill>
                  <a:srgbClr val="4F4F4F"/>
                </a:solidFill>
                <a:latin typeface="Tahoma"/>
                <a:cs typeface="Tahoma"/>
              </a:rPr>
              <a:t>Support</a:t>
            </a:r>
            <a:r>
              <a:rPr sz="1500" spc="-3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4F4F4F"/>
                </a:solidFill>
                <a:latin typeface="Tahoma"/>
                <a:cs typeface="Tahoma"/>
              </a:rPr>
              <a:t>for</a:t>
            </a:r>
            <a:r>
              <a:rPr sz="1500" spc="-2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4F4F4F"/>
                </a:solidFill>
                <a:latin typeface="Tahoma"/>
                <a:cs typeface="Tahoma"/>
              </a:rPr>
              <a:t>Containers</a:t>
            </a:r>
            <a:r>
              <a:rPr sz="1500" spc="-2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4F4F4F"/>
                </a:solidFill>
                <a:latin typeface="Tahoma"/>
                <a:cs typeface="Tahoma"/>
              </a:rPr>
              <a:t>is</a:t>
            </a:r>
            <a:r>
              <a:rPr sz="1500" b="1" spc="2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4F4F4F"/>
                </a:solidFill>
                <a:latin typeface="Tahoma"/>
                <a:cs typeface="Tahoma"/>
              </a:rPr>
              <a:t>built </a:t>
            </a:r>
            <a:r>
              <a:rPr sz="1500" b="1" spc="-25" dirty="0">
                <a:solidFill>
                  <a:srgbClr val="4F4F4F"/>
                </a:solidFill>
                <a:latin typeface="Tahoma"/>
                <a:cs typeface="Tahoma"/>
              </a:rPr>
              <a:t>into</a:t>
            </a:r>
            <a:r>
              <a:rPr sz="1500" b="1" spc="-2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4F4F4F"/>
                </a:solidFill>
                <a:latin typeface="Tahoma"/>
                <a:cs typeface="Tahoma"/>
              </a:rPr>
              <a:t>modern</a:t>
            </a:r>
            <a:r>
              <a:rPr sz="1500" spc="-5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4F4F4F"/>
                </a:solidFill>
                <a:latin typeface="Tahoma"/>
                <a:cs typeface="Tahoma"/>
              </a:rPr>
              <a:t>operating</a:t>
            </a:r>
            <a:r>
              <a:rPr sz="1500" spc="-4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4F4F4F"/>
                </a:solidFill>
                <a:latin typeface="Tahoma"/>
                <a:cs typeface="Tahoma"/>
              </a:rPr>
              <a:t>systems!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03803" y="3249700"/>
            <a:ext cx="280289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marR="152400" algn="ctr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4F4F4F"/>
                </a:solidFill>
                <a:latin typeface="Tahoma"/>
                <a:cs typeface="Tahoma"/>
              </a:rPr>
              <a:t>The</a:t>
            </a:r>
            <a:r>
              <a:rPr sz="1500" spc="2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80" dirty="0">
                <a:solidFill>
                  <a:srgbClr val="4F4F4F"/>
                </a:solidFill>
                <a:latin typeface="Tahoma"/>
                <a:cs typeface="Tahoma"/>
              </a:rPr>
              <a:t>same</a:t>
            </a:r>
            <a:r>
              <a:rPr sz="1500" spc="2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4F4F4F"/>
                </a:solidFill>
                <a:latin typeface="Tahoma"/>
                <a:cs typeface="Tahoma"/>
              </a:rPr>
              <a:t>container</a:t>
            </a:r>
            <a:r>
              <a:rPr sz="1500" spc="1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95" dirty="0">
                <a:solidFill>
                  <a:srgbClr val="4F4F4F"/>
                </a:solidFill>
                <a:latin typeface="Tahoma"/>
                <a:cs typeface="Tahoma"/>
              </a:rPr>
              <a:t>always </a:t>
            </a:r>
            <a:r>
              <a:rPr sz="1500" spc="50" dirty="0">
                <a:solidFill>
                  <a:srgbClr val="4F4F4F"/>
                </a:solidFill>
                <a:latin typeface="Tahoma"/>
                <a:cs typeface="Tahoma"/>
              </a:rPr>
              <a:t>yields</a:t>
            </a:r>
            <a:r>
              <a:rPr sz="1500" spc="-3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4F4F4F"/>
                </a:solidFill>
                <a:latin typeface="Tahoma"/>
                <a:cs typeface="Tahoma"/>
              </a:rPr>
              <a:t>the</a:t>
            </a:r>
            <a:r>
              <a:rPr sz="1500" spc="-2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4F4F4F"/>
                </a:solidFill>
                <a:latin typeface="Tahoma"/>
                <a:cs typeface="Tahoma"/>
              </a:rPr>
              <a:t>exact</a:t>
            </a:r>
            <a:r>
              <a:rPr sz="1500" b="1" spc="1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b="1" spc="-20" dirty="0">
                <a:solidFill>
                  <a:srgbClr val="4F4F4F"/>
                </a:solidFill>
                <a:latin typeface="Tahoma"/>
                <a:cs typeface="Tahoma"/>
              </a:rPr>
              <a:t>same</a:t>
            </a:r>
            <a:endParaRPr sz="1500">
              <a:latin typeface="Tahoma"/>
              <a:cs typeface="Tahoma"/>
            </a:endParaRPr>
          </a:p>
          <a:p>
            <a:pPr marL="12065" marR="5080" indent="-5715" algn="ctr">
              <a:lnSpc>
                <a:spcPct val="103299"/>
              </a:lnSpc>
              <a:spcBef>
                <a:spcPts val="35"/>
              </a:spcBef>
            </a:pPr>
            <a:r>
              <a:rPr sz="1500" b="1" spc="-10" dirty="0">
                <a:solidFill>
                  <a:srgbClr val="4F4F4F"/>
                </a:solidFill>
                <a:latin typeface="Tahoma"/>
                <a:cs typeface="Tahoma"/>
              </a:rPr>
              <a:t>application</a:t>
            </a:r>
            <a:r>
              <a:rPr sz="1500" b="1" spc="-5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4F4F4F"/>
                </a:solidFill>
                <a:latin typeface="Tahoma"/>
                <a:cs typeface="Tahoma"/>
              </a:rPr>
              <a:t>and</a:t>
            </a:r>
            <a:r>
              <a:rPr sz="1500" b="1" spc="-5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4F4F4F"/>
                </a:solidFill>
                <a:latin typeface="Tahoma"/>
                <a:cs typeface="Tahoma"/>
              </a:rPr>
              <a:t>execution </a:t>
            </a:r>
            <a:r>
              <a:rPr sz="1500" b="1" spc="-40" dirty="0">
                <a:solidFill>
                  <a:srgbClr val="4F4F4F"/>
                </a:solidFill>
                <a:latin typeface="Tahoma"/>
                <a:cs typeface="Tahoma"/>
              </a:rPr>
              <a:t>behavior</a:t>
            </a:r>
            <a:r>
              <a:rPr sz="1500" spc="-40" dirty="0">
                <a:solidFill>
                  <a:srgbClr val="4F4F4F"/>
                </a:solidFill>
                <a:latin typeface="Tahoma"/>
                <a:cs typeface="Tahoma"/>
              </a:rPr>
              <a:t>!</a:t>
            </a:r>
            <a:r>
              <a:rPr sz="1500" spc="-5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90" dirty="0">
                <a:solidFill>
                  <a:srgbClr val="4F4F4F"/>
                </a:solidFill>
                <a:latin typeface="Tahoma"/>
                <a:cs typeface="Tahoma"/>
              </a:rPr>
              <a:t>No</a:t>
            </a:r>
            <a:r>
              <a:rPr sz="1500" spc="-3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4F4F4F"/>
                </a:solidFill>
                <a:latin typeface="Tahoma"/>
                <a:cs typeface="Tahoma"/>
              </a:rPr>
              <a:t>matter</a:t>
            </a:r>
            <a:r>
              <a:rPr sz="1500" spc="-3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70" dirty="0">
                <a:solidFill>
                  <a:srgbClr val="4F4F4F"/>
                </a:solidFill>
                <a:latin typeface="Tahoma"/>
                <a:cs typeface="Tahoma"/>
              </a:rPr>
              <a:t>where</a:t>
            </a:r>
            <a:r>
              <a:rPr sz="1500" spc="-3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4F4F4F"/>
                </a:solidFill>
                <a:latin typeface="Tahoma"/>
                <a:cs typeface="Tahoma"/>
              </a:rPr>
              <a:t>or </a:t>
            </a:r>
            <a:r>
              <a:rPr sz="1500" spc="65" dirty="0">
                <a:solidFill>
                  <a:srgbClr val="4F4F4F"/>
                </a:solidFill>
                <a:latin typeface="Tahoma"/>
                <a:cs typeface="Tahoma"/>
              </a:rPr>
              <a:t>by</a:t>
            </a:r>
            <a:r>
              <a:rPr sz="1500" spc="-3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95" dirty="0">
                <a:solidFill>
                  <a:srgbClr val="4F4F4F"/>
                </a:solidFill>
                <a:latin typeface="Tahoma"/>
                <a:cs typeface="Tahoma"/>
              </a:rPr>
              <a:t>whom</a:t>
            </a:r>
            <a:r>
              <a:rPr sz="1500" dirty="0">
                <a:solidFill>
                  <a:srgbClr val="4F4F4F"/>
                </a:solidFill>
                <a:latin typeface="Tahoma"/>
                <a:cs typeface="Tahoma"/>
              </a:rPr>
              <a:t> it</a:t>
            </a:r>
            <a:r>
              <a:rPr sz="1500" spc="-3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4F4F4F"/>
                </a:solidFill>
                <a:latin typeface="Tahoma"/>
                <a:cs typeface="Tahoma"/>
              </a:rPr>
              <a:t>might</a:t>
            </a:r>
            <a:r>
              <a:rPr sz="1500" spc="-4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4F4F4F"/>
                </a:solidFill>
                <a:latin typeface="Tahoma"/>
                <a:cs typeface="Tahoma"/>
              </a:rPr>
              <a:t>be</a:t>
            </a:r>
            <a:r>
              <a:rPr sz="1500" spc="-2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4F4F4F"/>
                </a:solidFill>
                <a:latin typeface="Tahoma"/>
                <a:cs typeface="Tahoma"/>
              </a:rPr>
              <a:t>executed.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925290" y="5349369"/>
            <a:ext cx="3157855" cy="800100"/>
            <a:chOff x="5925290" y="5349369"/>
            <a:chExt cx="3157855" cy="800100"/>
          </a:xfrm>
        </p:grpSpPr>
        <p:sp>
          <p:nvSpPr>
            <p:cNvPr id="31" name="object 31"/>
            <p:cNvSpPr/>
            <p:nvPr/>
          </p:nvSpPr>
          <p:spPr>
            <a:xfrm>
              <a:off x="5937567" y="5361646"/>
              <a:ext cx="3133090" cy="775335"/>
            </a:xfrm>
            <a:custGeom>
              <a:avLst/>
              <a:gdLst/>
              <a:ahLst/>
              <a:cxnLst/>
              <a:rect l="l" t="t" r="r" b="b"/>
              <a:pathLst>
                <a:path w="3133090" h="775335">
                  <a:moveTo>
                    <a:pt x="3003548" y="0"/>
                  </a:moveTo>
                  <a:lnTo>
                    <a:pt x="129222" y="0"/>
                  </a:lnTo>
                  <a:lnTo>
                    <a:pt x="78923" y="10153"/>
                  </a:lnTo>
                  <a:lnTo>
                    <a:pt x="37848" y="37843"/>
                  </a:lnTo>
                  <a:lnTo>
                    <a:pt x="10154" y="78913"/>
                  </a:lnTo>
                  <a:lnTo>
                    <a:pt x="0" y="129205"/>
                  </a:lnTo>
                  <a:lnTo>
                    <a:pt x="0" y="646024"/>
                  </a:lnTo>
                  <a:lnTo>
                    <a:pt x="10154" y="696317"/>
                  </a:lnTo>
                  <a:lnTo>
                    <a:pt x="37848" y="737386"/>
                  </a:lnTo>
                  <a:lnTo>
                    <a:pt x="78923" y="765077"/>
                  </a:lnTo>
                  <a:lnTo>
                    <a:pt x="129222" y="775230"/>
                  </a:lnTo>
                  <a:lnTo>
                    <a:pt x="3003548" y="775230"/>
                  </a:lnTo>
                  <a:lnTo>
                    <a:pt x="3053847" y="765077"/>
                  </a:lnTo>
                  <a:lnTo>
                    <a:pt x="3094922" y="737386"/>
                  </a:lnTo>
                  <a:lnTo>
                    <a:pt x="3122616" y="696317"/>
                  </a:lnTo>
                  <a:lnTo>
                    <a:pt x="3132771" y="646024"/>
                  </a:lnTo>
                  <a:lnTo>
                    <a:pt x="3132771" y="129205"/>
                  </a:lnTo>
                  <a:lnTo>
                    <a:pt x="3122616" y="78913"/>
                  </a:lnTo>
                  <a:lnTo>
                    <a:pt x="3094922" y="37843"/>
                  </a:lnTo>
                  <a:lnTo>
                    <a:pt x="3053847" y="10153"/>
                  </a:lnTo>
                  <a:lnTo>
                    <a:pt x="3003548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37567" y="5361646"/>
              <a:ext cx="3133090" cy="775335"/>
            </a:xfrm>
            <a:custGeom>
              <a:avLst/>
              <a:gdLst/>
              <a:ahLst/>
              <a:cxnLst/>
              <a:rect l="l" t="t" r="r" b="b"/>
              <a:pathLst>
                <a:path w="3133090" h="775335">
                  <a:moveTo>
                    <a:pt x="0" y="129206"/>
                  </a:moveTo>
                  <a:lnTo>
                    <a:pt x="10155" y="78913"/>
                  </a:lnTo>
                  <a:lnTo>
                    <a:pt x="37848" y="37843"/>
                  </a:lnTo>
                  <a:lnTo>
                    <a:pt x="78923" y="10153"/>
                  </a:lnTo>
                  <a:lnTo>
                    <a:pt x="129223" y="0"/>
                  </a:lnTo>
                  <a:lnTo>
                    <a:pt x="3003549" y="0"/>
                  </a:lnTo>
                  <a:lnTo>
                    <a:pt x="3053848" y="10153"/>
                  </a:lnTo>
                  <a:lnTo>
                    <a:pt x="3094923" y="37843"/>
                  </a:lnTo>
                  <a:lnTo>
                    <a:pt x="3122617" y="78913"/>
                  </a:lnTo>
                  <a:lnTo>
                    <a:pt x="3132772" y="129206"/>
                  </a:lnTo>
                  <a:lnTo>
                    <a:pt x="3132772" y="646024"/>
                  </a:lnTo>
                  <a:lnTo>
                    <a:pt x="3122617" y="696317"/>
                  </a:lnTo>
                  <a:lnTo>
                    <a:pt x="3094923" y="737387"/>
                  </a:lnTo>
                  <a:lnTo>
                    <a:pt x="3053848" y="765076"/>
                  </a:lnTo>
                  <a:lnTo>
                    <a:pt x="3003549" y="775230"/>
                  </a:lnTo>
                  <a:lnTo>
                    <a:pt x="129223" y="775230"/>
                  </a:lnTo>
                  <a:lnTo>
                    <a:pt x="78923" y="765076"/>
                  </a:lnTo>
                  <a:lnTo>
                    <a:pt x="37848" y="737387"/>
                  </a:lnTo>
                  <a:lnTo>
                    <a:pt x="10155" y="696317"/>
                  </a:lnTo>
                  <a:lnTo>
                    <a:pt x="0" y="646024"/>
                  </a:lnTo>
                  <a:lnTo>
                    <a:pt x="0" y="129206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135862" y="5383300"/>
            <a:ext cx="2733675" cy="723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065" marR="5080" algn="ctr">
              <a:lnSpc>
                <a:spcPct val="102699"/>
              </a:lnSpc>
              <a:spcBef>
                <a:spcPts val="50"/>
              </a:spcBef>
            </a:pPr>
            <a:r>
              <a:rPr sz="1500" b="1" spc="-20" dirty="0">
                <a:solidFill>
                  <a:srgbClr val="4F4F4F"/>
                </a:solidFill>
                <a:latin typeface="Tahoma"/>
                <a:cs typeface="Tahoma"/>
              </a:rPr>
              <a:t>Docker</a:t>
            </a:r>
            <a:r>
              <a:rPr sz="1500" b="1" spc="-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b="1" spc="-35" dirty="0">
                <a:solidFill>
                  <a:srgbClr val="4F4F4F"/>
                </a:solidFill>
                <a:latin typeface="Tahoma"/>
                <a:cs typeface="Tahoma"/>
              </a:rPr>
              <a:t>simplifies</a:t>
            </a:r>
            <a:r>
              <a:rPr sz="1500" b="1" spc="1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4F4F4F"/>
                </a:solidFill>
                <a:latin typeface="Tahoma"/>
                <a:cs typeface="Tahoma"/>
              </a:rPr>
              <a:t>the</a:t>
            </a:r>
            <a:r>
              <a:rPr sz="1500" spc="-2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40" dirty="0">
                <a:solidFill>
                  <a:srgbClr val="4F4F4F"/>
                </a:solidFill>
                <a:latin typeface="Tahoma"/>
                <a:cs typeface="Tahoma"/>
              </a:rPr>
              <a:t>creation </a:t>
            </a:r>
            <a:r>
              <a:rPr sz="1500" spc="85" dirty="0">
                <a:solidFill>
                  <a:srgbClr val="4F4F4F"/>
                </a:solidFill>
                <a:latin typeface="Tahoma"/>
                <a:cs typeface="Tahoma"/>
              </a:rPr>
              <a:t>and</a:t>
            </a:r>
            <a:r>
              <a:rPr sz="1500" spc="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75" dirty="0">
                <a:solidFill>
                  <a:srgbClr val="4F4F4F"/>
                </a:solidFill>
                <a:latin typeface="Tahoma"/>
                <a:cs typeface="Tahoma"/>
              </a:rPr>
              <a:t>management</a:t>
            </a:r>
            <a:r>
              <a:rPr sz="1500" spc="-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4F4F4F"/>
                </a:solidFill>
                <a:latin typeface="Tahoma"/>
                <a:cs typeface="Tahoma"/>
              </a:rPr>
              <a:t>of</a:t>
            </a:r>
            <a:r>
              <a:rPr sz="1500" spc="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40" dirty="0">
                <a:solidFill>
                  <a:srgbClr val="4F4F4F"/>
                </a:solidFill>
                <a:latin typeface="Tahoma"/>
                <a:cs typeface="Tahoma"/>
              </a:rPr>
              <a:t>such </a:t>
            </a:r>
            <a:r>
              <a:rPr sz="1500" spc="45" dirty="0">
                <a:solidFill>
                  <a:srgbClr val="4F4F4F"/>
                </a:solidFill>
                <a:latin typeface="Tahoma"/>
                <a:cs typeface="Tahoma"/>
              </a:rPr>
              <a:t>containers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7169" y="1089819"/>
            <a:ext cx="8402320" cy="617220"/>
          </a:xfrm>
          <a:custGeom>
            <a:avLst/>
            <a:gdLst/>
            <a:ahLst/>
            <a:cxnLst/>
            <a:rect l="l" t="t" r="r" b="b"/>
            <a:pathLst>
              <a:path w="8402320" h="617219">
                <a:moveTo>
                  <a:pt x="8401928" y="0"/>
                </a:moveTo>
                <a:lnTo>
                  <a:pt x="135081" y="0"/>
                </a:lnTo>
                <a:lnTo>
                  <a:pt x="82501" y="8080"/>
                </a:lnTo>
                <a:lnTo>
                  <a:pt x="39564" y="30116"/>
                </a:lnTo>
                <a:lnTo>
                  <a:pt x="10615" y="62801"/>
                </a:lnTo>
                <a:lnTo>
                  <a:pt x="0" y="102825"/>
                </a:lnTo>
                <a:lnTo>
                  <a:pt x="0" y="514118"/>
                </a:lnTo>
                <a:lnTo>
                  <a:pt x="10615" y="554144"/>
                </a:lnTo>
                <a:lnTo>
                  <a:pt x="39564" y="586828"/>
                </a:lnTo>
                <a:lnTo>
                  <a:pt x="82501" y="608865"/>
                </a:lnTo>
                <a:lnTo>
                  <a:pt x="135081" y="616945"/>
                </a:lnTo>
                <a:lnTo>
                  <a:pt x="8401928" y="616945"/>
                </a:lnTo>
                <a:lnTo>
                  <a:pt x="840192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9157" y="1099267"/>
            <a:ext cx="2548255" cy="5559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Summary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902531" y="2143686"/>
            <a:ext cx="4876165" cy="894080"/>
            <a:chOff x="2902531" y="2143686"/>
            <a:chExt cx="4876165" cy="894080"/>
          </a:xfrm>
        </p:grpSpPr>
        <p:sp>
          <p:nvSpPr>
            <p:cNvPr id="5" name="object 5"/>
            <p:cNvSpPr/>
            <p:nvPr/>
          </p:nvSpPr>
          <p:spPr>
            <a:xfrm>
              <a:off x="2914808" y="2155963"/>
              <a:ext cx="4851400" cy="869950"/>
            </a:xfrm>
            <a:custGeom>
              <a:avLst/>
              <a:gdLst/>
              <a:ahLst/>
              <a:cxnLst/>
              <a:rect l="l" t="t" r="r" b="b"/>
              <a:pathLst>
                <a:path w="4851400" h="869950">
                  <a:moveTo>
                    <a:pt x="4706138" y="0"/>
                  </a:moveTo>
                  <a:lnTo>
                    <a:pt x="144942" y="0"/>
                  </a:lnTo>
                  <a:lnTo>
                    <a:pt x="99129" y="7388"/>
                  </a:lnTo>
                  <a:lnTo>
                    <a:pt x="59341" y="27961"/>
                  </a:lnTo>
                  <a:lnTo>
                    <a:pt x="27965" y="59333"/>
                  </a:lnTo>
                  <a:lnTo>
                    <a:pt x="7389" y="99117"/>
                  </a:lnTo>
                  <a:lnTo>
                    <a:pt x="0" y="144924"/>
                  </a:lnTo>
                  <a:lnTo>
                    <a:pt x="0" y="724590"/>
                  </a:lnTo>
                  <a:lnTo>
                    <a:pt x="7389" y="770398"/>
                  </a:lnTo>
                  <a:lnTo>
                    <a:pt x="27965" y="810181"/>
                  </a:lnTo>
                  <a:lnTo>
                    <a:pt x="59341" y="841553"/>
                  </a:lnTo>
                  <a:lnTo>
                    <a:pt x="99129" y="862127"/>
                  </a:lnTo>
                  <a:lnTo>
                    <a:pt x="144942" y="869515"/>
                  </a:lnTo>
                  <a:lnTo>
                    <a:pt x="4706138" y="869515"/>
                  </a:lnTo>
                  <a:lnTo>
                    <a:pt x="4751951" y="862127"/>
                  </a:lnTo>
                  <a:lnTo>
                    <a:pt x="4791739" y="841553"/>
                  </a:lnTo>
                  <a:lnTo>
                    <a:pt x="4823115" y="810181"/>
                  </a:lnTo>
                  <a:lnTo>
                    <a:pt x="4843691" y="770398"/>
                  </a:lnTo>
                  <a:lnTo>
                    <a:pt x="4851081" y="724590"/>
                  </a:lnTo>
                  <a:lnTo>
                    <a:pt x="4851081" y="144924"/>
                  </a:lnTo>
                  <a:lnTo>
                    <a:pt x="4843691" y="99117"/>
                  </a:lnTo>
                  <a:lnTo>
                    <a:pt x="4823115" y="59333"/>
                  </a:lnTo>
                  <a:lnTo>
                    <a:pt x="4791739" y="27961"/>
                  </a:lnTo>
                  <a:lnTo>
                    <a:pt x="4751951" y="7388"/>
                  </a:lnTo>
                  <a:lnTo>
                    <a:pt x="4706138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4808" y="2155963"/>
              <a:ext cx="4851400" cy="869950"/>
            </a:xfrm>
            <a:custGeom>
              <a:avLst/>
              <a:gdLst/>
              <a:ahLst/>
              <a:cxnLst/>
              <a:rect l="l" t="t" r="r" b="b"/>
              <a:pathLst>
                <a:path w="4851400" h="869950">
                  <a:moveTo>
                    <a:pt x="0" y="144924"/>
                  </a:moveTo>
                  <a:lnTo>
                    <a:pt x="7389" y="99117"/>
                  </a:lnTo>
                  <a:lnTo>
                    <a:pt x="27965" y="59333"/>
                  </a:lnTo>
                  <a:lnTo>
                    <a:pt x="59341" y="27962"/>
                  </a:lnTo>
                  <a:lnTo>
                    <a:pt x="99130" y="7388"/>
                  </a:lnTo>
                  <a:lnTo>
                    <a:pt x="144943" y="0"/>
                  </a:lnTo>
                  <a:lnTo>
                    <a:pt x="4706138" y="0"/>
                  </a:lnTo>
                  <a:lnTo>
                    <a:pt x="4751952" y="7388"/>
                  </a:lnTo>
                  <a:lnTo>
                    <a:pt x="4791740" y="27962"/>
                  </a:lnTo>
                  <a:lnTo>
                    <a:pt x="4823116" y="59333"/>
                  </a:lnTo>
                  <a:lnTo>
                    <a:pt x="4843693" y="99117"/>
                  </a:lnTo>
                  <a:lnTo>
                    <a:pt x="4851082" y="144924"/>
                  </a:lnTo>
                  <a:lnTo>
                    <a:pt x="4851082" y="724590"/>
                  </a:lnTo>
                  <a:lnTo>
                    <a:pt x="4843693" y="770398"/>
                  </a:lnTo>
                  <a:lnTo>
                    <a:pt x="4823116" y="810181"/>
                  </a:lnTo>
                  <a:lnTo>
                    <a:pt x="4791740" y="841553"/>
                  </a:lnTo>
                  <a:lnTo>
                    <a:pt x="4751952" y="862127"/>
                  </a:lnTo>
                  <a:lnTo>
                    <a:pt x="4706138" y="869515"/>
                  </a:lnTo>
                  <a:lnTo>
                    <a:pt x="144943" y="869515"/>
                  </a:lnTo>
                  <a:lnTo>
                    <a:pt x="99130" y="862127"/>
                  </a:lnTo>
                  <a:lnTo>
                    <a:pt x="59341" y="841553"/>
                  </a:lnTo>
                  <a:lnTo>
                    <a:pt x="27965" y="810181"/>
                  </a:lnTo>
                  <a:lnTo>
                    <a:pt x="7389" y="770398"/>
                  </a:lnTo>
                  <a:lnTo>
                    <a:pt x="0" y="724590"/>
                  </a:lnTo>
                  <a:lnTo>
                    <a:pt x="0" y="144924"/>
                  </a:lnTo>
                  <a:close/>
                </a:path>
              </a:pathLst>
            </a:custGeom>
            <a:ln w="24553">
              <a:solidFill>
                <a:srgbClr val="FFF9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00226" y="2460268"/>
            <a:ext cx="36779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120" dirty="0">
                <a:solidFill>
                  <a:srgbClr val="FA923F"/>
                </a:solidFill>
                <a:latin typeface="Tahoma"/>
                <a:cs typeface="Tahoma"/>
              </a:rPr>
              <a:t>I</a:t>
            </a:r>
            <a:r>
              <a:rPr sz="1500" b="1" spc="-220" dirty="0">
                <a:solidFill>
                  <a:srgbClr val="FA923F"/>
                </a:solidFill>
                <a:latin typeface="Tahoma"/>
                <a:cs typeface="Tahoma"/>
              </a:rPr>
              <a:t>m</a:t>
            </a:r>
            <a:r>
              <a:rPr sz="1500" b="1" spc="55" dirty="0">
                <a:solidFill>
                  <a:srgbClr val="FA923F"/>
                </a:solidFill>
                <a:latin typeface="Tahoma"/>
                <a:cs typeface="Tahoma"/>
              </a:rPr>
              <a:t>a</a:t>
            </a:r>
            <a:r>
              <a:rPr sz="1500" b="1" spc="20" dirty="0">
                <a:solidFill>
                  <a:srgbClr val="FA923F"/>
                </a:solidFill>
                <a:latin typeface="Tahoma"/>
                <a:cs typeface="Tahoma"/>
              </a:rPr>
              <a:t>g</a:t>
            </a:r>
            <a:r>
              <a:rPr sz="1500" b="1" spc="-45" dirty="0">
                <a:solidFill>
                  <a:srgbClr val="FA923F"/>
                </a:solidFill>
                <a:latin typeface="Tahoma"/>
                <a:cs typeface="Tahoma"/>
              </a:rPr>
              <a:t>e</a:t>
            </a:r>
            <a:r>
              <a:rPr sz="1500" b="1" spc="-25" dirty="0">
                <a:solidFill>
                  <a:srgbClr val="FA923F"/>
                </a:solidFill>
                <a:latin typeface="Tahoma"/>
                <a:cs typeface="Tahoma"/>
              </a:rPr>
              <a:t>s</a:t>
            </a:r>
            <a:r>
              <a:rPr sz="1500" b="1" spc="-1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15" dirty="0">
                <a:solidFill>
                  <a:srgbClr val="CA41C7"/>
                </a:solidFill>
                <a:latin typeface="Tahoma"/>
                <a:cs typeface="Tahoma"/>
              </a:rPr>
              <a:t>Co</a:t>
            </a:r>
            <a:r>
              <a:rPr sz="1500" b="1" spc="-30" dirty="0">
                <a:solidFill>
                  <a:srgbClr val="CA41C7"/>
                </a:solidFill>
                <a:latin typeface="Tahoma"/>
                <a:cs typeface="Tahoma"/>
              </a:rPr>
              <a:t>n</a:t>
            </a:r>
            <a:r>
              <a:rPr sz="1500" b="1" spc="-35" dirty="0">
                <a:solidFill>
                  <a:srgbClr val="CA41C7"/>
                </a:solidFill>
                <a:latin typeface="Tahoma"/>
                <a:cs typeface="Tahoma"/>
              </a:rPr>
              <a:t>t</a:t>
            </a:r>
            <a:r>
              <a:rPr sz="1500" b="1" spc="55" dirty="0">
                <a:solidFill>
                  <a:srgbClr val="CA41C7"/>
                </a:solidFill>
                <a:latin typeface="Tahoma"/>
                <a:cs typeface="Tahoma"/>
              </a:rPr>
              <a:t>a</a:t>
            </a:r>
            <a:r>
              <a:rPr sz="1500" b="1" spc="-60" dirty="0">
                <a:solidFill>
                  <a:srgbClr val="CA41C7"/>
                </a:solidFill>
                <a:latin typeface="Tahoma"/>
                <a:cs typeface="Tahoma"/>
              </a:rPr>
              <a:t>i</a:t>
            </a:r>
            <a:r>
              <a:rPr sz="1500" b="1" spc="-30" dirty="0">
                <a:solidFill>
                  <a:srgbClr val="CA41C7"/>
                </a:solidFill>
                <a:latin typeface="Tahoma"/>
                <a:cs typeface="Tahoma"/>
              </a:rPr>
              <a:t>n</a:t>
            </a:r>
            <a:r>
              <a:rPr sz="1500" b="1" spc="-55" dirty="0">
                <a:solidFill>
                  <a:srgbClr val="CA41C7"/>
                </a:solidFill>
                <a:latin typeface="Tahoma"/>
                <a:cs typeface="Tahoma"/>
              </a:rPr>
              <a:t>e</a:t>
            </a:r>
            <a:r>
              <a:rPr sz="1500" b="1" spc="-50" dirty="0">
                <a:solidFill>
                  <a:srgbClr val="CA41C7"/>
                </a:solidFill>
                <a:latin typeface="Tahoma"/>
                <a:cs typeface="Tahoma"/>
              </a:rPr>
              <a:t>r</a:t>
            </a:r>
            <a:r>
              <a:rPr sz="1500" b="1" spc="-25" dirty="0">
                <a:solidFill>
                  <a:srgbClr val="CA41C7"/>
                </a:solidFill>
                <a:latin typeface="Tahoma"/>
                <a:cs typeface="Tahoma"/>
              </a:rPr>
              <a:t>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63266" y="3324865"/>
            <a:ext cx="4022090" cy="894080"/>
            <a:chOff x="1163266" y="3324865"/>
            <a:chExt cx="4022090" cy="894080"/>
          </a:xfrm>
        </p:grpSpPr>
        <p:sp>
          <p:nvSpPr>
            <p:cNvPr id="9" name="object 9"/>
            <p:cNvSpPr/>
            <p:nvPr/>
          </p:nvSpPr>
          <p:spPr>
            <a:xfrm>
              <a:off x="1175543" y="3337142"/>
              <a:ext cx="3997325" cy="869950"/>
            </a:xfrm>
            <a:custGeom>
              <a:avLst/>
              <a:gdLst/>
              <a:ahLst/>
              <a:cxnLst/>
              <a:rect l="l" t="t" r="r" b="b"/>
              <a:pathLst>
                <a:path w="3997325" h="869950">
                  <a:moveTo>
                    <a:pt x="3852225" y="0"/>
                  </a:moveTo>
                  <a:lnTo>
                    <a:pt x="144940" y="0"/>
                  </a:lnTo>
                  <a:lnTo>
                    <a:pt x="99128" y="7388"/>
                  </a:lnTo>
                  <a:lnTo>
                    <a:pt x="59340" y="27961"/>
                  </a:lnTo>
                  <a:lnTo>
                    <a:pt x="27965" y="59333"/>
                  </a:lnTo>
                  <a:lnTo>
                    <a:pt x="7389" y="99115"/>
                  </a:lnTo>
                  <a:lnTo>
                    <a:pt x="0" y="144922"/>
                  </a:lnTo>
                  <a:lnTo>
                    <a:pt x="0" y="724593"/>
                  </a:lnTo>
                  <a:lnTo>
                    <a:pt x="7389" y="770399"/>
                  </a:lnTo>
                  <a:lnTo>
                    <a:pt x="27965" y="810182"/>
                  </a:lnTo>
                  <a:lnTo>
                    <a:pt x="59340" y="841553"/>
                  </a:lnTo>
                  <a:lnTo>
                    <a:pt x="99128" y="862127"/>
                  </a:lnTo>
                  <a:lnTo>
                    <a:pt x="144940" y="869515"/>
                  </a:lnTo>
                  <a:lnTo>
                    <a:pt x="3852225" y="869515"/>
                  </a:lnTo>
                  <a:lnTo>
                    <a:pt x="3898037" y="862127"/>
                  </a:lnTo>
                  <a:lnTo>
                    <a:pt x="3937825" y="841553"/>
                  </a:lnTo>
                  <a:lnTo>
                    <a:pt x="3969200" y="810182"/>
                  </a:lnTo>
                  <a:lnTo>
                    <a:pt x="3989776" y="770399"/>
                  </a:lnTo>
                  <a:lnTo>
                    <a:pt x="3997165" y="724593"/>
                  </a:lnTo>
                  <a:lnTo>
                    <a:pt x="3997165" y="144922"/>
                  </a:lnTo>
                  <a:lnTo>
                    <a:pt x="3989776" y="99115"/>
                  </a:lnTo>
                  <a:lnTo>
                    <a:pt x="3969200" y="59333"/>
                  </a:lnTo>
                  <a:lnTo>
                    <a:pt x="3937825" y="27961"/>
                  </a:lnTo>
                  <a:lnTo>
                    <a:pt x="3898037" y="7388"/>
                  </a:lnTo>
                  <a:lnTo>
                    <a:pt x="3852225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75543" y="3337142"/>
              <a:ext cx="3997325" cy="869950"/>
            </a:xfrm>
            <a:custGeom>
              <a:avLst/>
              <a:gdLst/>
              <a:ahLst/>
              <a:cxnLst/>
              <a:rect l="l" t="t" r="r" b="b"/>
              <a:pathLst>
                <a:path w="3997325" h="869950">
                  <a:moveTo>
                    <a:pt x="0" y="144922"/>
                  </a:moveTo>
                  <a:lnTo>
                    <a:pt x="7389" y="99115"/>
                  </a:lnTo>
                  <a:lnTo>
                    <a:pt x="27965" y="59333"/>
                  </a:lnTo>
                  <a:lnTo>
                    <a:pt x="59340" y="27961"/>
                  </a:lnTo>
                  <a:lnTo>
                    <a:pt x="99128" y="7388"/>
                  </a:lnTo>
                  <a:lnTo>
                    <a:pt x="144940" y="0"/>
                  </a:lnTo>
                  <a:lnTo>
                    <a:pt x="3852224" y="0"/>
                  </a:lnTo>
                  <a:lnTo>
                    <a:pt x="3898037" y="7388"/>
                  </a:lnTo>
                  <a:lnTo>
                    <a:pt x="3937825" y="27961"/>
                  </a:lnTo>
                  <a:lnTo>
                    <a:pt x="3969201" y="59333"/>
                  </a:lnTo>
                  <a:lnTo>
                    <a:pt x="3989777" y="99115"/>
                  </a:lnTo>
                  <a:lnTo>
                    <a:pt x="3997166" y="144922"/>
                  </a:lnTo>
                  <a:lnTo>
                    <a:pt x="3997166" y="724593"/>
                  </a:lnTo>
                  <a:lnTo>
                    <a:pt x="3989777" y="770399"/>
                  </a:lnTo>
                  <a:lnTo>
                    <a:pt x="3969201" y="810182"/>
                  </a:lnTo>
                  <a:lnTo>
                    <a:pt x="3937825" y="841553"/>
                  </a:lnTo>
                  <a:lnTo>
                    <a:pt x="3898037" y="862127"/>
                  </a:lnTo>
                  <a:lnTo>
                    <a:pt x="3852224" y="869515"/>
                  </a:lnTo>
                  <a:lnTo>
                    <a:pt x="144940" y="869515"/>
                  </a:lnTo>
                  <a:lnTo>
                    <a:pt x="99128" y="862127"/>
                  </a:lnTo>
                  <a:lnTo>
                    <a:pt x="59340" y="841553"/>
                  </a:lnTo>
                  <a:lnTo>
                    <a:pt x="27965" y="810182"/>
                  </a:lnTo>
                  <a:lnTo>
                    <a:pt x="7389" y="770399"/>
                  </a:lnTo>
                  <a:lnTo>
                    <a:pt x="0" y="724593"/>
                  </a:lnTo>
                  <a:lnTo>
                    <a:pt x="0" y="144922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70838" y="3405147"/>
            <a:ext cx="3603625" cy="723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2540" algn="ctr">
              <a:lnSpc>
                <a:spcPct val="102699"/>
              </a:lnSpc>
              <a:spcBef>
                <a:spcPts val="50"/>
              </a:spcBef>
            </a:pPr>
            <a:r>
              <a:rPr sz="1500" b="1" spc="-120" dirty="0">
                <a:solidFill>
                  <a:srgbClr val="FA923F"/>
                </a:solidFill>
                <a:latin typeface="Tahoma"/>
                <a:cs typeface="Tahoma"/>
              </a:rPr>
              <a:t>I</a:t>
            </a:r>
            <a:r>
              <a:rPr sz="1500" b="1" spc="-220" dirty="0">
                <a:solidFill>
                  <a:srgbClr val="FA923F"/>
                </a:solidFill>
                <a:latin typeface="Tahoma"/>
                <a:cs typeface="Tahoma"/>
              </a:rPr>
              <a:t>m</a:t>
            </a:r>
            <a:r>
              <a:rPr sz="1500" b="1" spc="55" dirty="0">
                <a:solidFill>
                  <a:srgbClr val="FA923F"/>
                </a:solidFill>
                <a:latin typeface="Tahoma"/>
                <a:cs typeface="Tahoma"/>
              </a:rPr>
              <a:t>a</a:t>
            </a:r>
            <a:r>
              <a:rPr sz="1500" b="1" spc="20" dirty="0">
                <a:solidFill>
                  <a:srgbClr val="FA923F"/>
                </a:solidFill>
                <a:latin typeface="Tahoma"/>
                <a:cs typeface="Tahoma"/>
              </a:rPr>
              <a:t>g</a:t>
            </a:r>
            <a:r>
              <a:rPr sz="1500" b="1" spc="-45" dirty="0">
                <a:solidFill>
                  <a:srgbClr val="FA923F"/>
                </a:solidFill>
                <a:latin typeface="Tahoma"/>
                <a:cs typeface="Tahoma"/>
              </a:rPr>
              <a:t>e</a:t>
            </a:r>
            <a:r>
              <a:rPr sz="1500" b="1" spc="-25" dirty="0">
                <a:solidFill>
                  <a:srgbClr val="FA923F"/>
                </a:solidFill>
                <a:latin typeface="Tahoma"/>
                <a:cs typeface="Tahoma"/>
              </a:rPr>
              <a:t>s</a:t>
            </a:r>
            <a:r>
              <a:rPr sz="1500" b="1" spc="-1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500" b="1" spc="-50" dirty="0">
                <a:solidFill>
                  <a:srgbClr val="FFFFFF"/>
                </a:solidFill>
                <a:latin typeface="Tahoma"/>
                <a:cs typeface="Tahoma"/>
              </a:rPr>
              <a:t>em</a:t>
            </a:r>
            <a:r>
              <a:rPr sz="1500" b="1" spc="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500" b="1" spc="-6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500" b="1" spc="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500" b="1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500" b="1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500" b="1" spc="-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39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15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500" b="1" spc="-6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500" b="1" spc="-4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500" b="1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500" b="1" spc="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500" b="1" spc="-5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500" b="1" spc="-6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500" b="1" spc="-3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500" b="1" spc="-15" dirty="0">
                <a:solidFill>
                  <a:srgbClr val="FFFFFF"/>
                </a:solidFill>
                <a:latin typeface="Tahoma"/>
                <a:cs typeface="Tahoma"/>
              </a:rPr>
              <a:t>ts 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35" dirty="0">
                <a:solidFill>
                  <a:srgbClr val="CA41C7"/>
                </a:solidFill>
                <a:latin typeface="Tahoma"/>
                <a:cs typeface="Tahoma"/>
              </a:rPr>
              <a:t>Containers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multiple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20" dirty="0">
                <a:solidFill>
                  <a:srgbClr val="CA41C7"/>
                </a:solidFill>
                <a:latin typeface="Tahoma"/>
                <a:cs typeface="Tahoma"/>
              </a:rPr>
              <a:t>Containers</a:t>
            </a:r>
            <a:r>
              <a:rPr sz="1500" b="1" spc="-10" dirty="0">
                <a:solidFill>
                  <a:srgbClr val="CA41C7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500" spc="-5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bas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120" dirty="0">
                <a:solidFill>
                  <a:srgbClr val="FA923F"/>
                </a:solidFill>
                <a:latin typeface="Tahoma"/>
                <a:cs typeface="Tahoma"/>
              </a:rPr>
              <a:t>I</a:t>
            </a:r>
            <a:r>
              <a:rPr sz="1500" b="1" spc="-220" dirty="0">
                <a:solidFill>
                  <a:srgbClr val="FA923F"/>
                </a:solidFill>
                <a:latin typeface="Tahoma"/>
                <a:cs typeface="Tahoma"/>
              </a:rPr>
              <a:t>m</a:t>
            </a:r>
            <a:r>
              <a:rPr sz="1500" b="1" spc="55" dirty="0">
                <a:solidFill>
                  <a:srgbClr val="FA923F"/>
                </a:solidFill>
                <a:latin typeface="Tahoma"/>
                <a:cs typeface="Tahoma"/>
              </a:rPr>
              <a:t>a</a:t>
            </a:r>
            <a:r>
              <a:rPr sz="1500" b="1" spc="20" dirty="0">
                <a:solidFill>
                  <a:srgbClr val="FA923F"/>
                </a:solidFill>
                <a:latin typeface="Tahoma"/>
                <a:cs typeface="Tahoma"/>
              </a:rPr>
              <a:t>g</a:t>
            </a:r>
            <a:r>
              <a:rPr sz="1500" b="1" spc="-45" dirty="0">
                <a:solidFill>
                  <a:srgbClr val="FA923F"/>
                </a:solidFill>
                <a:latin typeface="Tahoma"/>
                <a:cs typeface="Tahoma"/>
              </a:rPr>
              <a:t>e</a:t>
            </a:r>
            <a:r>
              <a:rPr sz="1500" spc="-20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495714" y="3324865"/>
            <a:ext cx="4022090" cy="894080"/>
            <a:chOff x="5495714" y="3324865"/>
            <a:chExt cx="4022090" cy="894080"/>
          </a:xfrm>
        </p:grpSpPr>
        <p:sp>
          <p:nvSpPr>
            <p:cNvPr id="13" name="object 13"/>
            <p:cNvSpPr/>
            <p:nvPr/>
          </p:nvSpPr>
          <p:spPr>
            <a:xfrm>
              <a:off x="5507991" y="3337142"/>
              <a:ext cx="3997325" cy="869950"/>
            </a:xfrm>
            <a:custGeom>
              <a:avLst/>
              <a:gdLst/>
              <a:ahLst/>
              <a:cxnLst/>
              <a:rect l="l" t="t" r="r" b="b"/>
              <a:pathLst>
                <a:path w="3997325" h="869950">
                  <a:moveTo>
                    <a:pt x="3852224" y="0"/>
                  </a:moveTo>
                  <a:lnTo>
                    <a:pt x="144941" y="0"/>
                  </a:lnTo>
                  <a:lnTo>
                    <a:pt x="99128" y="7388"/>
                  </a:lnTo>
                  <a:lnTo>
                    <a:pt x="59340" y="27961"/>
                  </a:lnTo>
                  <a:lnTo>
                    <a:pt x="27965" y="59333"/>
                  </a:lnTo>
                  <a:lnTo>
                    <a:pt x="7389" y="99115"/>
                  </a:lnTo>
                  <a:lnTo>
                    <a:pt x="0" y="144922"/>
                  </a:lnTo>
                  <a:lnTo>
                    <a:pt x="0" y="724593"/>
                  </a:lnTo>
                  <a:lnTo>
                    <a:pt x="7389" y="770399"/>
                  </a:lnTo>
                  <a:lnTo>
                    <a:pt x="27965" y="810182"/>
                  </a:lnTo>
                  <a:lnTo>
                    <a:pt x="59340" y="841553"/>
                  </a:lnTo>
                  <a:lnTo>
                    <a:pt x="99128" y="862127"/>
                  </a:lnTo>
                  <a:lnTo>
                    <a:pt x="144941" y="869515"/>
                  </a:lnTo>
                  <a:lnTo>
                    <a:pt x="3852224" y="869515"/>
                  </a:lnTo>
                  <a:lnTo>
                    <a:pt x="3898037" y="862127"/>
                  </a:lnTo>
                  <a:lnTo>
                    <a:pt x="3937825" y="841553"/>
                  </a:lnTo>
                  <a:lnTo>
                    <a:pt x="3969201" y="810182"/>
                  </a:lnTo>
                  <a:lnTo>
                    <a:pt x="3989777" y="770399"/>
                  </a:lnTo>
                  <a:lnTo>
                    <a:pt x="3997166" y="724593"/>
                  </a:lnTo>
                  <a:lnTo>
                    <a:pt x="3997166" y="144922"/>
                  </a:lnTo>
                  <a:lnTo>
                    <a:pt x="3989777" y="99115"/>
                  </a:lnTo>
                  <a:lnTo>
                    <a:pt x="3969201" y="59333"/>
                  </a:lnTo>
                  <a:lnTo>
                    <a:pt x="3937825" y="27961"/>
                  </a:lnTo>
                  <a:lnTo>
                    <a:pt x="3898037" y="7388"/>
                  </a:lnTo>
                  <a:lnTo>
                    <a:pt x="3852224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07991" y="3337142"/>
              <a:ext cx="3997325" cy="869950"/>
            </a:xfrm>
            <a:custGeom>
              <a:avLst/>
              <a:gdLst/>
              <a:ahLst/>
              <a:cxnLst/>
              <a:rect l="l" t="t" r="r" b="b"/>
              <a:pathLst>
                <a:path w="3997325" h="869950">
                  <a:moveTo>
                    <a:pt x="0" y="144922"/>
                  </a:moveTo>
                  <a:lnTo>
                    <a:pt x="7389" y="99115"/>
                  </a:lnTo>
                  <a:lnTo>
                    <a:pt x="27965" y="59333"/>
                  </a:lnTo>
                  <a:lnTo>
                    <a:pt x="59340" y="27961"/>
                  </a:lnTo>
                  <a:lnTo>
                    <a:pt x="99128" y="7388"/>
                  </a:lnTo>
                  <a:lnTo>
                    <a:pt x="144940" y="0"/>
                  </a:lnTo>
                  <a:lnTo>
                    <a:pt x="3852224" y="0"/>
                  </a:lnTo>
                  <a:lnTo>
                    <a:pt x="3898037" y="7388"/>
                  </a:lnTo>
                  <a:lnTo>
                    <a:pt x="3937825" y="27961"/>
                  </a:lnTo>
                  <a:lnTo>
                    <a:pt x="3969201" y="59333"/>
                  </a:lnTo>
                  <a:lnTo>
                    <a:pt x="3989777" y="99115"/>
                  </a:lnTo>
                  <a:lnTo>
                    <a:pt x="3997166" y="144922"/>
                  </a:lnTo>
                  <a:lnTo>
                    <a:pt x="3997166" y="724593"/>
                  </a:lnTo>
                  <a:lnTo>
                    <a:pt x="3989777" y="770399"/>
                  </a:lnTo>
                  <a:lnTo>
                    <a:pt x="3969201" y="810182"/>
                  </a:lnTo>
                  <a:lnTo>
                    <a:pt x="3937825" y="841553"/>
                  </a:lnTo>
                  <a:lnTo>
                    <a:pt x="3898037" y="862127"/>
                  </a:lnTo>
                  <a:lnTo>
                    <a:pt x="3852224" y="869515"/>
                  </a:lnTo>
                  <a:lnTo>
                    <a:pt x="144940" y="869515"/>
                  </a:lnTo>
                  <a:lnTo>
                    <a:pt x="99128" y="862127"/>
                  </a:lnTo>
                  <a:lnTo>
                    <a:pt x="59340" y="841553"/>
                  </a:lnTo>
                  <a:lnTo>
                    <a:pt x="27965" y="810182"/>
                  </a:lnTo>
                  <a:lnTo>
                    <a:pt x="7389" y="770399"/>
                  </a:lnTo>
                  <a:lnTo>
                    <a:pt x="0" y="724593"/>
                  </a:lnTo>
                  <a:lnTo>
                    <a:pt x="0" y="144922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695782" y="3394446"/>
            <a:ext cx="3622040" cy="73660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algn="ctr">
              <a:lnSpc>
                <a:spcPct val="99400"/>
              </a:lnSpc>
              <a:spcBef>
                <a:spcPts val="145"/>
              </a:spcBef>
            </a:pPr>
            <a:r>
              <a:rPr sz="1500" b="1" spc="-55" dirty="0">
                <a:solidFill>
                  <a:srgbClr val="FA923F"/>
                </a:solidFill>
                <a:latin typeface="Tahoma"/>
                <a:cs typeface="Tahoma"/>
              </a:rPr>
              <a:t>Images</a:t>
            </a:r>
            <a:r>
              <a:rPr sz="1500" b="1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either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downloaded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550" i="1" spc="-40" dirty="0">
                <a:solidFill>
                  <a:srgbClr val="FFFFFF"/>
                </a:solidFill>
                <a:latin typeface="Courier New"/>
                <a:cs typeface="Courier New"/>
              </a:rPr>
              <a:t>docker </a:t>
            </a:r>
            <a:r>
              <a:rPr sz="1550" i="1" spc="-9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i="1" spc="-15" dirty="0">
                <a:solidFill>
                  <a:srgbClr val="FFFFFF"/>
                </a:solidFill>
                <a:latin typeface="Courier New"/>
                <a:cs typeface="Courier New"/>
              </a:rPr>
              <a:t>pull</a:t>
            </a:r>
            <a:r>
              <a:rPr sz="1500" spc="-21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te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11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20" dirty="0">
                <a:solidFill>
                  <a:srgbClr val="FA923F"/>
                </a:solidFill>
                <a:latin typeface="Tahoma"/>
                <a:cs typeface="Tahoma"/>
              </a:rPr>
              <a:t>D</a:t>
            </a:r>
            <a:r>
              <a:rPr sz="1500" b="1" spc="10" dirty="0">
                <a:solidFill>
                  <a:srgbClr val="FA923F"/>
                </a:solidFill>
                <a:latin typeface="Tahoma"/>
                <a:cs typeface="Tahoma"/>
              </a:rPr>
              <a:t>o</a:t>
            </a:r>
            <a:r>
              <a:rPr sz="1500" b="1" spc="-10" dirty="0">
                <a:solidFill>
                  <a:srgbClr val="FA923F"/>
                </a:solidFill>
                <a:latin typeface="Tahoma"/>
                <a:cs typeface="Tahoma"/>
              </a:rPr>
              <a:t>c</a:t>
            </a:r>
            <a:r>
              <a:rPr sz="1500" b="1" spc="-60" dirty="0">
                <a:solidFill>
                  <a:srgbClr val="FA923F"/>
                </a:solidFill>
                <a:latin typeface="Tahoma"/>
                <a:cs typeface="Tahoma"/>
              </a:rPr>
              <a:t>k</a:t>
            </a:r>
            <a:r>
              <a:rPr sz="1500" b="1" spc="-45" dirty="0">
                <a:solidFill>
                  <a:srgbClr val="FA923F"/>
                </a:solidFill>
                <a:latin typeface="Tahoma"/>
                <a:cs typeface="Tahoma"/>
              </a:rPr>
              <a:t>e</a:t>
            </a:r>
            <a:r>
              <a:rPr sz="1500" b="1" spc="-55" dirty="0">
                <a:solidFill>
                  <a:srgbClr val="FA923F"/>
                </a:solidFill>
                <a:latin typeface="Tahoma"/>
                <a:cs typeface="Tahoma"/>
              </a:rPr>
              <a:t>r</a:t>
            </a:r>
            <a:r>
              <a:rPr sz="1500" b="1" spc="-10" dirty="0">
                <a:solidFill>
                  <a:srgbClr val="FA923F"/>
                </a:solidFill>
                <a:latin typeface="Tahoma"/>
                <a:cs typeface="Tahoma"/>
              </a:rPr>
              <a:t>f</a:t>
            </a:r>
            <a:r>
              <a:rPr sz="1500" b="1" spc="-60" dirty="0">
                <a:solidFill>
                  <a:srgbClr val="FA923F"/>
                </a:solidFill>
                <a:latin typeface="Tahoma"/>
                <a:cs typeface="Tahoma"/>
              </a:rPr>
              <a:t>il</a:t>
            </a:r>
            <a:r>
              <a:rPr sz="1500" b="1" spc="-70" dirty="0">
                <a:solidFill>
                  <a:srgbClr val="FA923F"/>
                </a:solidFill>
                <a:latin typeface="Tahoma"/>
                <a:cs typeface="Tahoma"/>
              </a:rPr>
              <a:t>e</a:t>
            </a:r>
            <a:r>
              <a:rPr sz="1500" b="1" spc="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1550" i="1" spc="-15" dirty="0">
                <a:solidFill>
                  <a:srgbClr val="FA923F"/>
                </a:solidFill>
                <a:latin typeface="Courier New"/>
                <a:cs typeface="Courier New"/>
              </a:rPr>
              <a:t>docker</a:t>
            </a:r>
            <a:r>
              <a:rPr sz="1550" i="1" spc="10" dirty="0">
                <a:solidFill>
                  <a:srgbClr val="FA923F"/>
                </a:solidFill>
                <a:latin typeface="Courier New"/>
                <a:cs typeface="Courier New"/>
              </a:rPr>
              <a:t> </a:t>
            </a:r>
            <a:r>
              <a:rPr sz="1550" i="1" spc="-45" dirty="0">
                <a:solidFill>
                  <a:srgbClr val="FA923F"/>
                </a:solidFill>
                <a:latin typeface="Courier New"/>
                <a:cs typeface="Courier New"/>
              </a:rPr>
              <a:t>build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63266" y="4396045"/>
            <a:ext cx="4022090" cy="894080"/>
            <a:chOff x="1163266" y="4396045"/>
            <a:chExt cx="4022090" cy="894080"/>
          </a:xfrm>
        </p:grpSpPr>
        <p:sp>
          <p:nvSpPr>
            <p:cNvPr id="17" name="object 17"/>
            <p:cNvSpPr/>
            <p:nvPr/>
          </p:nvSpPr>
          <p:spPr>
            <a:xfrm>
              <a:off x="1175543" y="4408321"/>
              <a:ext cx="3997325" cy="869950"/>
            </a:xfrm>
            <a:custGeom>
              <a:avLst/>
              <a:gdLst/>
              <a:ahLst/>
              <a:cxnLst/>
              <a:rect l="l" t="t" r="r" b="b"/>
              <a:pathLst>
                <a:path w="3997325" h="869950">
                  <a:moveTo>
                    <a:pt x="3852225" y="0"/>
                  </a:moveTo>
                  <a:lnTo>
                    <a:pt x="144940" y="0"/>
                  </a:lnTo>
                  <a:lnTo>
                    <a:pt x="99128" y="7388"/>
                  </a:lnTo>
                  <a:lnTo>
                    <a:pt x="59340" y="27961"/>
                  </a:lnTo>
                  <a:lnTo>
                    <a:pt x="27965" y="59333"/>
                  </a:lnTo>
                  <a:lnTo>
                    <a:pt x="7389" y="99115"/>
                  </a:lnTo>
                  <a:lnTo>
                    <a:pt x="0" y="144922"/>
                  </a:lnTo>
                  <a:lnTo>
                    <a:pt x="0" y="724593"/>
                  </a:lnTo>
                  <a:lnTo>
                    <a:pt x="7389" y="770399"/>
                  </a:lnTo>
                  <a:lnTo>
                    <a:pt x="27965" y="810182"/>
                  </a:lnTo>
                  <a:lnTo>
                    <a:pt x="59340" y="841553"/>
                  </a:lnTo>
                  <a:lnTo>
                    <a:pt x="99128" y="862127"/>
                  </a:lnTo>
                  <a:lnTo>
                    <a:pt x="144940" y="869515"/>
                  </a:lnTo>
                  <a:lnTo>
                    <a:pt x="3852225" y="869515"/>
                  </a:lnTo>
                  <a:lnTo>
                    <a:pt x="3898037" y="862127"/>
                  </a:lnTo>
                  <a:lnTo>
                    <a:pt x="3937825" y="841553"/>
                  </a:lnTo>
                  <a:lnTo>
                    <a:pt x="3969200" y="810182"/>
                  </a:lnTo>
                  <a:lnTo>
                    <a:pt x="3989776" y="770399"/>
                  </a:lnTo>
                  <a:lnTo>
                    <a:pt x="3997165" y="724593"/>
                  </a:lnTo>
                  <a:lnTo>
                    <a:pt x="3997165" y="144922"/>
                  </a:lnTo>
                  <a:lnTo>
                    <a:pt x="3989776" y="99115"/>
                  </a:lnTo>
                  <a:lnTo>
                    <a:pt x="3969200" y="59333"/>
                  </a:lnTo>
                  <a:lnTo>
                    <a:pt x="3937825" y="27961"/>
                  </a:lnTo>
                  <a:lnTo>
                    <a:pt x="3898037" y="7388"/>
                  </a:lnTo>
                  <a:lnTo>
                    <a:pt x="3852225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75543" y="4408321"/>
              <a:ext cx="3997325" cy="869950"/>
            </a:xfrm>
            <a:custGeom>
              <a:avLst/>
              <a:gdLst/>
              <a:ahLst/>
              <a:cxnLst/>
              <a:rect l="l" t="t" r="r" b="b"/>
              <a:pathLst>
                <a:path w="3997325" h="869950">
                  <a:moveTo>
                    <a:pt x="0" y="144922"/>
                  </a:moveTo>
                  <a:lnTo>
                    <a:pt x="7389" y="99115"/>
                  </a:lnTo>
                  <a:lnTo>
                    <a:pt x="27965" y="59333"/>
                  </a:lnTo>
                  <a:lnTo>
                    <a:pt x="59340" y="27961"/>
                  </a:lnTo>
                  <a:lnTo>
                    <a:pt x="99128" y="7388"/>
                  </a:lnTo>
                  <a:lnTo>
                    <a:pt x="144940" y="0"/>
                  </a:lnTo>
                  <a:lnTo>
                    <a:pt x="3852224" y="0"/>
                  </a:lnTo>
                  <a:lnTo>
                    <a:pt x="3898037" y="7388"/>
                  </a:lnTo>
                  <a:lnTo>
                    <a:pt x="3937825" y="27961"/>
                  </a:lnTo>
                  <a:lnTo>
                    <a:pt x="3969201" y="59333"/>
                  </a:lnTo>
                  <a:lnTo>
                    <a:pt x="3989777" y="99115"/>
                  </a:lnTo>
                  <a:lnTo>
                    <a:pt x="3997166" y="144922"/>
                  </a:lnTo>
                  <a:lnTo>
                    <a:pt x="3997166" y="724593"/>
                  </a:lnTo>
                  <a:lnTo>
                    <a:pt x="3989777" y="770399"/>
                  </a:lnTo>
                  <a:lnTo>
                    <a:pt x="3969201" y="810182"/>
                  </a:lnTo>
                  <a:lnTo>
                    <a:pt x="3937825" y="841553"/>
                  </a:lnTo>
                  <a:lnTo>
                    <a:pt x="3898037" y="862127"/>
                  </a:lnTo>
                  <a:lnTo>
                    <a:pt x="3852224" y="869515"/>
                  </a:lnTo>
                  <a:lnTo>
                    <a:pt x="144940" y="869515"/>
                  </a:lnTo>
                  <a:lnTo>
                    <a:pt x="99128" y="862127"/>
                  </a:lnTo>
                  <a:lnTo>
                    <a:pt x="59340" y="841553"/>
                  </a:lnTo>
                  <a:lnTo>
                    <a:pt x="27965" y="810182"/>
                  </a:lnTo>
                  <a:lnTo>
                    <a:pt x="7389" y="770399"/>
                  </a:lnTo>
                  <a:lnTo>
                    <a:pt x="0" y="724593"/>
                  </a:lnTo>
                  <a:lnTo>
                    <a:pt x="0" y="144922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432229" y="4474996"/>
            <a:ext cx="3480435" cy="723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2540" algn="ctr">
              <a:lnSpc>
                <a:spcPct val="102699"/>
              </a:lnSpc>
              <a:spcBef>
                <a:spcPts val="50"/>
              </a:spcBef>
            </a:pPr>
            <a:r>
              <a:rPr sz="1500" b="1" spc="-120" dirty="0">
                <a:solidFill>
                  <a:srgbClr val="FA923F"/>
                </a:solidFill>
                <a:latin typeface="Tahoma"/>
                <a:cs typeface="Tahoma"/>
              </a:rPr>
              <a:t>I</a:t>
            </a:r>
            <a:r>
              <a:rPr sz="1500" b="1" spc="-220" dirty="0">
                <a:solidFill>
                  <a:srgbClr val="FA923F"/>
                </a:solidFill>
                <a:latin typeface="Tahoma"/>
                <a:cs typeface="Tahoma"/>
              </a:rPr>
              <a:t>m</a:t>
            </a:r>
            <a:r>
              <a:rPr sz="1500" b="1" spc="55" dirty="0">
                <a:solidFill>
                  <a:srgbClr val="FA923F"/>
                </a:solidFill>
                <a:latin typeface="Tahoma"/>
                <a:cs typeface="Tahoma"/>
              </a:rPr>
              <a:t>a</a:t>
            </a:r>
            <a:r>
              <a:rPr sz="1500" b="1" spc="20" dirty="0">
                <a:solidFill>
                  <a:srgbClr val="FA923F"/>
                </a:solidFill>
                <a:latin typeface="Tahoma"/>
                <a:cs typeface="Tahoma"/>
              </a:rPr>
              <a:t>g</a:t>
            </a:r>
            <a:r>
              <a:rPr sz="1500" b="1" spc="-45" dirty="0">
                <a:solidFill>
                  <a:srgbClr val="FA923F"/>
                </a:solidFill>
                <a:latin typeface="Tahoma"/>
                <a:cs typeface="Tahoma"/>
              </a:rPr>
              <a:t>e</a:t>
            </a:r>
            <a:r>
              <a:rPr sz="1500" b="1" spc="-25" dirty="0">
                <a:solidFill>
                  <a:srgbClr val="FA923F"/>
                </a:solidFill>
                <a:latin typeface="Tahoma"/>
                <a:cs typeface="Tahoma"/>
              </a:rPr>
              <a:t>s</a:t>
            </a:r>
            <a:r>
              <a:rPr sz="1500" b="1" spc="-1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co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55" dirty="0">
                <a:solidFill>
                  <a:srgbClr val="FA923F"/>
                </a:solidFill>
                <a:latin typeface="Tahoma"/>
                <a:cs typeface="Tahoma"/>
              </a:rPr>
              <a:t>m</a:t>
            </a:r>
            <a:r>
              <a:rPr sz="1500" b="1" spc="-30" dirty="0">
                <a:solidFill>
                  <a:srgbClr val="FA923F"/>
                </a:solidFill>
                <a:latin typeface="Tahoma"/>
                <a:cs typeface="Tahoma"/>
              </a:rPr>
              <a:t>u</a:t>
            </a:r>
            <a:r>
              <a:rPr sz="1500" b="1" spc="-60" dirty="0">
                <a:solidFill>
                  <a:srgbClr val="FA923F"/>
                </a:solidFill>
                <a:latin typeface="Tahoma"/>
                <a:cs typeface="Tahoma"/>
              </a:rPr>
              <a:t>l</a:t>
            </a:r>
            <a:r>
              <a:rPr sz="1500" b="1" spc="-35" dirty="0">
                <a:solidFill>
                  <a:srgbClr val="FA923F"/>
                </a:solidFill>
                <a:latin typeface="Tahoma"/>
                <a:cs typeface="Tahoma"/>
              </a:rPr>
              <a:t>t</a:t>
            </a:r>
            <a:r>
              <a:rPr sz="1500" b="1" spc="-60" dirty="0">
                <a:solidFill>
                  <a:srgbClr val="FA923F"/>
                </a:solidFill>
                <a:latin typeface="Tahoma"/>
                <a:cs typeface="Tahoma"/>
              </a:rPr>
              <a:t>i</a:t>
            </a:r>
            <a:r>
              <a:rPr sz="1500" b="1" spc="10" dirty="0">
                <a:solidFill>
                  <a:srgbClr val="FA923F"/>
                </a:solidFill>
                <a:latin typeface="Tahoma"/>
                <a:cs typeface="Tahoma"/>
              </a:rPr>
              <a:t>p</a:t>
            </a:r>
            <a:r>
              <a:rPr sz="1500" b="1" spc="-60" dirty="0">
                <a:solidFill>
                  <a:srgbClr val="FA923F"/>
                </a:solidFill>
                <a:latin typeface="Tahoma"/>
                <a:cs typeface="Tahoma"/>
              </a:rPr>
              <a:t>l</a:t>
            </a:r>
            <a:r>
              <a:rPr sz="1500" b="1" spc="-70" dirty="0">
                <a:solidFill>
                  <a:srgbClr val="FA923F"/>
                </a:solidFill>
                <a:latin typeface="Tahoma"/>
                <a:cs typeface="Tahoma"/>
              </a:rPr>
              <a:t>e</a:t>
            </a:r>
            <a:r>
              <a:rPr sz="1500" b="1" spc="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spc="-60" dirty="0">
                <a:solidFill>
                  <a:srgbClr val="FA923F"/>
                </a:solidFill>
                <a:latin typeface="Tahoma"/>
                <a:cs typeface="Tahoma"/>
              </a:rPr>
              <a:t>l</a:t>
            </a:r>
            <a:r>
              <a:rPr sz="1500" b="1" spc="55" dirty="0">
                <a:solidFill>
                  <a:srgbClr val="FA923F"/>
                </a:solidFill>
                <a:latin typeface="Tahoma"/>
                <a:cs typeface="Tahoma"/>
              </a:rPr>
              <a:t>a</a:t>
            </a:r>
            <a:r>
              <a:rPr sz="1500" b="1" spc="-30" dirty="0">
                <a:solidFill>
                  <a:srgbClr val="FA923F"/>
                </a:solidFill>
                <a:latin typeface="Tahoma"/>
                <a:cs typeface="Tahoma"/>
              </a:rPr>
              <a:t>y</a:t>
            </a:r>
            <a:r>
              <a:rPr sz="1500" b="1" spc="-45" dirty="0">
                <a:solidFill>
                  <a:srgbClr val="FA923F"/>
                </a:solidFill>
                <a:latin typeface="Tahoma"/>
                <a:cs typeface="Tahoma"/>
              </a:rPr>
              <a:t>e</a:t>
            </a:r>
            <a:r>
              <a:rPr sz="1500" b="1" spc="-55" dirty="0">
                <a:solidFill>
                  <a:srgbClr val="FA923F"/>
                </a:solidFill>
                <a:latin typeface="Tahoma"/>
                <a:cs typeface="Tahoma"/>
              </a:rPr>
              <a:t>r</a:t>
            </a:r>
            <a:r>
              <a:rPr sz="1500" b="1" spc="-25" dirty="0">
                <a:solidFill>
                  <a:srgbClr val="FA923F"/>
                </a:solidFill>
                <a:latin typeface="Tahoma"/>
                <a:cs typeface="Tahoma"/>
              </a:rPr>
              <a:t>s</a:t>
            </a:r>
            <a:r>
              <a:rPr sz="1500" b="1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(1 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Instruction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30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5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Layer)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build </a:t>
            </a:r>
            <a:r>
              <a:rPr sz="1500" spc="-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sp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(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Verdana"/>
                <a:cs typeface="Verdana"/>
              </a:rPr>
              <a:t>!</a:t>
            </a:r>
            <a:r>
              <a:rPr sz="1500" spc="-21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ili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495714" y="4396045"/>
            <a:ext cx="4022090" cy="894080"/>
            <a:chOff x="5495714" y="4396045"/>
            <a:chExt cx="4022090" cy="894080"/>
          </a:xfrm>
        </p:grpSpPr>
        <p:sp>
          <p:nvSpPr>
            <p:cNvPr id="21" name="object 21"/>
            <p:cNvSpPr/>
            <p:nvPr/>
          </p:nvSpPr>
          <p:spPr>
            <a:xfrm>
              <a:off x="5507991" y="4408321"/>
              <a:ext cx="3997325" cy="869950"/>
            </a:xfrm>
            <a:custGeom>
              <a:avLst/>
              <a:gdLst/>
              <a:ahLst/>
              <a:cxnLst/>
              <a:rect l="l" t="t" r="r" b="b"/>
              <a:pathLst>
                <a:path w="3997325" h="869950">
                  <a:moveTo>
                    <a:pt x="3852224" y="0"/>
                  </a:moveTo>
                  <a:lnTo>
                    <a:pt x="144941" y="0"/>
                  </a:lnTo>
                  <a:lnTo>
                    <a:pt x="99128" y="7388"/>
                  </a:lnTo>
                  <a:lnTo>
                    <a:pt x="59340" y="27961"/>
                  </a:lnTo>
                  <a:lnTo>
                    <a:pt x="27965" y="59333"/>
                  </a:lnTo>
                  <a:lnTo>
                    <a:pt x="7389" y="99115"/>
                  </a:lnTo>
                  <a:lnTo>
                    <a:pt x="0" y="144922"/>
                  </a:lnTo>
                  <a:lnTo>
                    <a:pt x="0" y="724593"/>
                  </a:lnTo>
                  <a:lnTo>
                    <a:pt x="7389" y="770399"/>
                  </a:lnTo>
                  <a:lnTo>
                    <a:pt x="27965" y="810182"/>
                  </a:lnTo>
                  <a:lnTo>
                    <a:pt x="59340" y="841553"/>
                  </a:lnTo>
                  <a:lnTo>
                    <a:pt x="99128" y="862127"/>
                  </a:lnTo>
                  <a:lnTo>
                    <a:pt x="144941" y="869515"/>
                  </a:lnTo>
                  <a:lnTo>
                    <a:pt x="3852224" y="869515"/>
                  </a:lnTo>
                  <a:lnTo>
                    <a:pt x="3898037" y="862127"/>
                  </a:lnTo>
                  <a:lnTo>
                    <a:pt x="3937825" y="841553"/>
                  </a:lnTo>
                  <a:lnTo>
                    <a:pt x="3969201" y="810182"/>
                  </a:lnTo>
                  <a:lnTo>
                    <a:pt x="3989777" y="770399"/>
                  </a:lnTo>
                  <a:lnTo>
                    <a:pt x="3997166" y="724593"/>
                  </a:lnTo>
                  <a:lnTo>
                    <a:pt x="3997166" y="144922"/>
                  </a:lnTo>
                  <a:lnTo>
                    <a:pt x="3989777" y="99115"/>
                  </a:lnTo>
                  <a:lnTo>
                    <a:pt x="3969201" y="59333"/>
                  </a:lnTo>
                  <a:lnTo>
                    <a:pt x="3937825" y="27961"/>
                  </a:lnTo>
                  <a:lnTo>
                    <a:pt x="3898037" y="7388"/>
                  </a:lnTo>
                  <a:lnTo>
                    <a:pt x="3852224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507991" y="4408321"/>
              <a:ext cx="3997325" cy="869950"/>
            </a:xfrm>
            <a:custGeom>
              <a:avLst/>
              <a:gdLst/>
              <a:ahLst/>
              <a:cxnLst/>
              <a:rect l="l" t="t" r="r" b="b"/>
              <a:pathLst>
                <a:path w="3997325" h="869950">
                  <a:moveTo>
                    <a:pt x="0" y="144922"/>
                  </a:moveTo>
                  <a:lnTo>
                    <a:pt x="7389" y="99115"/>
                  </a:lnTo>
                  <a:lnTo>
                    <a:pt x="27965" y="59333"/>
                  </a:lnTo>
                  <a:lnTo>
                    <a:pt x="59340" y="27961"/>
                  </a:lnTo>
                  <a:lnTo>
                    <a:pt x="99128" y="7388"/>
                  </a:lnTo>
                  <a:lnTo>
                    <a:pt x="144940" y="0"/>
                  </a:lnTo>
                  <a:lnTo>
                    <a:pt x="3852224" y="0"/>
                  </a:lnTo>
                  <a:lnTo>
                    <a:pt x="3898037" y="7388"/>
                  </a:lnTo>
                  <a:lnTo>
                    <a:pt x="3937825" y="27961"/>
                  </a:lnTo>
                  <a:lnTo>
                    <a:pt x="3969201" y="59333"/>
                  </a:lnTo>
                  <a:lnTo>
                    <a:pt x="3989777" y="99115"/>
                  </a:lnTo>
                  <a:lnTo>
                    <a:pt x="3997166" y="144922"/>
                  </a:lnTo>
                  <a:lnTo>
                    <a:pt x="3997166" y="724593"/>
                  </a:lnTo>
                  <a:lnTo>
                    <a:pt x="3989777" y="770399"/>
                  </a:lnTo>
                  <a:lnTo>
                    <a:pt x="3969201" y="810182"/>
                  </a:lnTo>
                  <a:lnTo>
                    <a:pt x="3937825" y="841553"/>
                  </a:lnTo>
                  <a:lnTo>
                    <a:pt x="3898037" y="862127"/>
                  </a:lnTo>
                  <a:lnTo>
                    <a:pt x="3852224" y="869515"/>
                  </a:lnTo>
                  <a:lnTo>
                    <a:pt x="144940" y="869515"/>
                  </a:lnTo>
                  <a:lnTo>
                    <a:pt x="99128" y="862127"/>
                  </a:lnTo>
                  <a:lnTo>
                    <a:pt x="59340" y="841553"/>
                  </a:lnTo>
                  <a:lnTo>
                    <a:pt x="27965" y="810182"/>
                  </a:lnTo>
                  <a:lnTo>
                    <a:pt x="7389" y="770399"/>
                  </a:lnTo>
                  <a:lnTo>
                    <a:pt x="0" y="724593"/>
                  </a:lnTo>
                  <a:lnTo>
                    <a:pt x="0" y="144922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703968" y="4464294"/>
            <a:ext cx="3602354" cy="7340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2540" algn="ctr">
              <a:lnSpc>
                <a:spcPct val="100699"/>
              </a:lnSpc>
              <a:spcBef>
                <a:spcPts val="120"/>
              </a:spcBef>
            </a:pPr>
            <a:r>
              <a:rPr sz="1500" b="1" spc="-20" dirty="0">
                <a:solidFill>
                  <a:srgbClr val="CA41C7"/>
                </a:solidFill>
                <a:latin typeface="Tahoma"/>
                <a:cs typeface="Tahoma"/>
              </a:rPr>
              <a:t>Containers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created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1550" i="1" spc="-15" dirty="0">
                <a:solidFill>
                  <a:srgbClr val="CA41C7"/>
                </a:solidFill>
                <a:latin typeface="Courier New"/>
                <a:cs typeface="Courier New"/>
              </a:rPr>
              <a:t>docker </a:t>
            </a:r>
            <a:r>
              <a:rPr sz="1550" i="1" spc="-10" dirty="0">
                <a:solidFill>
                  <a:srgbClr val="CA41C7"/>
                </a:solidFill>
                <a:latin typeface="Courier New"/>
                <a:cs typeface="Courier New"/>
              </a:rPr>
              <a:t> </a:t>
            </a:r>
            <a:r>
              <a:rPr sz="1550" i="1" spc="-15" dirty="0">
                <a:solidFill>
                  <a:srgbClr val="CA41C7"/>
                </a:solidFill>
                <a:latin typeface="Courier New"/>
                <a:cs typeface="Courier New"/>
              </a:rPr>
              <a:t>ru</a:t>
            </a:r>
            <a:r>
              <a:rPr sz="1550" i="1" spc="-35" dirty="0">
                <a:solidFill>
                  <a:srgbClr val="CA41C7"/>
                </a:solidFill>
                <a:latin typeface="Courier New"/>
                <a:cs typeface="Courier New"/>
              </a:rPr>
              <a:t>n</a:t>
            </a:r>
            <a:r>
              <a:rPr sz="1550" i="1" spc="15" dirty="0">
                <a:solidFill>
                  <a:srgbClr val="CA41C7"/>
                </a:solidFill>
                <a:latin typeface="Courier New"/>
                <a:cs typeface="Courier New"/>
              </a:rPr>
              <a:t> </a:t>
            </a:r>
            <a:r>
              <a:rPr sz="1550" i="1" spc="-15" dirty="0">
                <a:solidFill>
                  <a:srgbClr val="CA41C7"/>
                </a:solidFill>
                <a:latin typeface="Courier New"/>
                <a:cs typeface="Courier New"/>
              </a:rPr>
              <a:t>IMAG</a:t>
            </a:r>
            <a:r>
              <a:rPr sz="1550" i="1" spc="-35" dirty="0">
                <a:solidFill>
                  <a:srgbClr val="CA41C7"/>
                </a:solidFill>
                <a:latin typeface="Courier New"/>
                <a:cs typeface="Courier New"/>
              </a:rPr>
              <a:t>E</a:t>
            </a:r>
            <a:r>
              <a:rPr sz="1550" i="1" spc="-500" dirty="0">
                <a:solidFill>
                  <a:srgbClr val="CA41C7"/>
                </a:solidFill>
                <a:latin typeface="Courier New"/>
                <a:cs typeface="Courier New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ca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11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h  </a:t>
            </a:r>
            <a:r>
              <a:rPr sz="1500" b="1" spc="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500" b="1" spc="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500" b="1" spc="-5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500" b="1" spc="-6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500" b="1" spc="-4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500" b="1" spc="-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500" b="1" spc="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500" b="1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500" b="1" spc="-6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500" b="1" spc="-3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500" b="1" spc="-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39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 f</a:t>
            </a:r>
            <a:r>
              <a:rPr sz="1500" b="1" spc="-6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500" b="1" spc="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500" b="1" spc="2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500" b="1" spc="-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163266" y="5467225"/>
            <a:ext cx="4022090" cy="999490"/>
            <a:chOff x="1163266" y="5467225"/>
            <a:chExt cx="4022090" cy="999490"/>
          </a:xfrm>
        </p:grpSpPr>
        <p:sp>
          <p:nvSpPr>
            <p:cNvPr id="25" name="object 25"/>
            <p:cNvSpPr/>
            <p:nvPr/>
          </p:nvSpPr>
          <p:spPr>
            <a:xfrm>
              <a:off x="1175543" y="5479502"/>
              <a:ext cx="3997325" cy="974725"/>
            </a:xfrm>
            <a:custGeom>
              <a:avLst/>
              <a:gdLst/>
              <a:ahLst/>
              <a:cxnLst/>
              <a:rect l="l" t="t" r="r" b="b"/>
              <a:pathLst>
                <a:path w="3997325" h="974725">
                  <a:moveTo>
                    <a:pt x="3834726" y="0"/>
                  </a:moveTo>
                  <a:lnTo>
                    <a:pt x="162439" y="0"/>
                  </a:lnTo>
                  <a:lnTo>
                    <a:pt x="119256" y="5801"/>
                  </a:lnTo>
                  <a:lnTo>
                    <a:pt x="80453" y="22174"/>
                  </a:lnTo>
                  <a:lnTo>
                    <a:pt x="47577" y="47570"/>
                  </a:lnTo>
                  <a:lnTo>
                    <a:pt x="22177" y="80442"/>
                  </a:lnTo>
                  <a:lnTo>
                    <a:pt x="5802" y="119240"/>
                  </a:lnTo>
                  <a:lnTo>
                    <a:pt x="0" y="162417"/>
                  </a:lnTo>
                  <a:lnTo>
                    <a:pt x="0" y="812059"/>
                  </a:lnTo>
                  <a:lnTo>
                    <a:pt x="5802" y="855237"/>
                  </a:lnTo>
                  <a:lnTo>
                    <a:pt x="22177" y="894035"/>
                  </a:lnTo>
                  <a:lnTo>
                    <a:pt x="47577" y="926906"/>
                  </a:lnTo>
                  <a:lnTo>
                    <a:pt x="80453" y="952303"/>
                  </a:lnTo>
                  <a:lnTo>
                    <a:pt x="119256" y="968676"/>
                  </a:lnTo>
                  <a:lnTo>
                    <a:pt x="162439" y="974477"/>
                  </a:lnTo>
                  <a:lnTo>
                    <a:pt x="3834726" y="974477"/>
                  </a:lnTo>
                  <a:lnTo>
                    <a:pt x="3877908" y="968676"/>
                  </a:lnTo>
                  <a:lnTo>
                    <a:pt x="3916712" y="952303"/>
                  </a:lnTo>
                  <a:lnTo>
                    <a:pt x="3949587" y="926906"/>
                  </a:lnTo>
                  <a:lnTo>
                    <a:pt x="3974987" y="894035"/>
                  </a:lnTo>
                  <a:lnTo>
                    <a:pt x="3991362" y="855237"/>
                  </a:lnTo>
                  <a:lnTo>
                    <a:pt x="3997165" y="812059"/>
                  </a:lnTo>
                  <a:lnTo>
                    <a:pt x="3997165" y="162417"/>
                  </a:lnTo>
                  <a:lnTo>
                    <a:pt x="3991362" y="119240"/>
                  </a:lnTo>
                  <a:lnTo>
                    <a:pt x="3974987" y="80442"/>
                  </a:lnTo>
                  <a:lnTo>
                    <a:pt x="3949587" y="47570"/>
                  </a:lnTo>
                  <a:lnTo>
                    <a:pt x="3916712" y="22174"/>
                  </a:lnTo>
                  <a:lnTo>
                    <a:pt x="3877908" y="5801"/>
                  </a:lnTo>
                  <a:lnTo>
                    <a:pt x="3834726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75543" y="5479502"/>
              <a:ext cx="3997325" cy="974725"/>
            </a:xfrm>
            <a:custGeom>
              <a:avLst/>
              <a:gdLst/>
              <a:ahLst/>
              <a:cxnLst/>
              <a:rect l="l" t="t" r="r" b="b"/>
              <a:pathLst>
                <a:path w="3997325" h="974725">
                  <a:moveTo>
                    <a:pt x="0" y="162418"/>
                  </a:moveTo>
                  <a:lnTo>
                    <a:pt x="5802" y="119240"/>
                  </a:lnTo>
                  <a:lnTo>
                    <a:pt x="22177" y="80442"/>
                  </a:lnTo>
                  <a:lnTo>
                    <a:pt x="47577" y="47571"/>
                  </a:lnTo>
                  <a:lnTo>
                    <a:pt x="80453" y="22174"/>
                  </a:lnTo>
                  <a:lnTo>
                    <a:pt x="119256" y="5801"/>
                  </a:lnTo>
                  <a:lnTo>
                    <a:pt x="162439" y="0"/>
                  </a:lnTo>
                  <a:lnTo>
                    <a:pt x="3834726" y="0"/>
                  </a:lnTo>
                  <a:lnTo>
                    <a:pt x="3877909" y="5801"/>
                  </a:lnTo>
                  <a:lnTo>
                    <a:pt x="3916712" y="22174"/>
                  </a:lnTo>
                  <a:lnTo>
                    <a:pt x="3949588" y="47571"/>
                  </a:lnTo>
                  <a:lnTo>
                    <a:pt x="3974988" y="80442"/>
                  </a:lnTo>
                  <a:lnTo>
                    <a:pt x="3991363" y="119240"/>
                  </a:lnTo>
                  <a:lnTo>
                    <a:pt x="3997166" y="162418"/>
                  </a:lnTo>
                  <a:lnTo>
                    <a:pt x="3997166" y="812060"/>
                  </a:lnTo>
                  <a:lnTo>
                    <a:pt x="3991363" y="855237"/>
                  </a:lnTo>
                  <a:lnTo>
                    <a:pt x="3974988" y="894035"/>
                  </a:lnTo>
                  <a:lnTo>
                    <a:pt x="3949588" y="926906"/>
                  </a:lnTo>
                  <a:lnTo>
                    <a:pt x="3916712" y="952303"/>
                  </a:lnTo>
                  <a:lnTo>
                    <a:pt x="3877909" y="968676"/>
                  </a:lnTo>
                  <a:lnTo>
                    <a:pt x="3834726" y="974478"/>
                  </a:lnTo>
                  <a:lnTo>
                    <a:pt x="162439" y="974478"/>
                  </a:lnTo>
                  <a:lnTo>
                    <a:pt x="119256" y="968676"/>
                  </a:lnTo>
                  <a:lnTo>
                    <a:pt x="80453" y="952303"/>
                  </a:lnTo>
                  <a:lnTo>
                    <a:pt x="47577" y="926906"/>
                  </a:lnTo>
                  <a:lnTo>
                    <a:pt x="22177" y="894035"/>
                  </a:lnTo>
                  <a:lnTo>
                    <a:pt x="5802" y="855237"/>
                  </a:lnTo>
                  <a:lnTo>
                    <a:pt x="0" y="812060"/>
                  </a:lnTo>
                  <a:lnTo>
                    <a:pt x="0" y="162418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408355" y="5589006"/>
            <a:ext cx="3533140" cy="73660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065" marR="5080" algn="ctr">
              <a:lnSpc>
                <a:spcPct val="99400"/>
              </a:lnSpc>
              <a:spcBef>
                <a:spcPts val="145"/>
              </a:spcBef>
            </a:pPr>
            <a:r>
              <a:rPr sz="1500" b="1" spc="15" dirty="0">
                <a:solidFill>
                  <a:srgbClr val="CA41C7"/>
                </a:solidFill>
                <a:latin typeface="Tahoma"/>
                <a:cs typeface="Tahoma"/>
              </a:rPr>
              <a:t>Co</a:t>
            </a:r>
            <a:r>
              <a:rPr sz="1500" b="1" spc="-30" dirty="0">
                <a:solidFill>
                  <a:srgbClr val="CA41C7"/>
                </a:solidFill>
                <a:latin typeface="Tahoma"/>
                <a:cs typeface="Tahoma"/>
              </a:rPr>
              <a:t>n</a:t>
            </a:r>
            <a:r>
              <a:rPr sz="1500" b="1" spc="-35" dirty="0">
                <a:solidFill>
                  <a:srgbClr val="CA41C7"/>
                </a:solidFill>
                <a:latin typeface="Tahoma"/>
                <a:cs typeface="Tahoma"/>
              </a:rPr>
              <a:t>t</a:t>
            </a:r>
            <a:r>
              <a:rPr sz="1500" b="1" spc="55" dirty="0">
                <a:solidFill>
                  <a:srgbClr val="CA41C7"/>
                </a:solidFill>
                <a:latin typeface="Tahoma"/>
                <a:cs typeface="Tahoma"/>
              </a:rPr>
              <a:t>a</a:t>
            </a:r>
            <a:r>
              <a:rPr sz="1500" b="1" spc="-60" dirty="0">
                <a:solidFill>
                  <a:srgbClr val="CA41C7"/>
                </a:solidFill>
                <a:latin typeface="Tahoma"/>
                <a:cs typeface="Tahoma"/>
              </a:rPr>
              <a:t>i</a:t>
            </a:r>
            <a:r>
              <a:rPr sz="1500" b="1" spc="-30" dirty="0">
                <a:solidFill>
                  <a:srgbClr val="CA41C7"/>
                </a:solidFill>
                <a:latin typeface="Tahoma"/>
                <a:cs typeface="Tahoma"/>
              </a:rPr>
              <a:t>n</a:t>
            </a:r>
            <a:r>
              <a:rPr sz="1500" b="1" spc="-55" dirty="0">
                <a:solidFill>
                  <a:srgbClr val="CA41C7"/>
                </a:solidFill>
                <a:latin typeface="Tahoma"/>
                <a:cs typeface="Tahoma"/>
              </a:rPr>
              <a:t>e</a:t>
            </a:r>
            <a:r>
              <a:rPr sz="1500" b="1" spc="-50" dirty="0">
                <a:solidFill>
                  <a:srgbClr val="CA41C7"/>
                </a:solidFill>
                <a:latin typeface="Tahoma"/>
                <a:cs typeface="Tahoma"/>
              </a:rPr>
              <a:t>r</a:t>
            </a:r>
            <a:r>
              <a:rPr sz="1500" b="1" spc="-25" dirty="0">
                <a:solidFill>
                  <a:srgbClr val="CA41C7"/>
                </a:solidFill>
                <a:latin typeface="Tahoma"/>
                <a:cs typeface="Tahoma"/>
              </a:rPr>
              <a:t>s</a:t>
            </a:r>
            <a:r>
              <a:rPr sz="1500" b="1" spc="-10" dirty="0">
                <a:solidFill>
                  <a:srgbClr val="CA41C7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ca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35" dirty="0">
                <a:solidFill>
                  <a:srgbClr val="FFFFFF"/>
                </a:solidFill>
                <a:latin typeface="Tahoma"/>
                <a:cs typeface="Tahoma"/>
              </a:rPr>
              <a:t>li</a:t>
            </a:r>
            <a:r>
              <a:rPr sz="1500" b="1" spc="-5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500" b="1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500" b="1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5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550" i="1" spc="-15" dirty="0">
                <a:solidFill>
                  <a:srgbClr val="CA41C7"/>
                </a:solidFill>
                <a:latin typeface="Courier New"/>
                <a:cs typeface="Courier New"/>
              </a:rPr>
              <a:t>docke</a:t>
            </a:r>
            <a:r>
              <a:rPr sz="1550" i="1" spc="-35" dirty="0">
                <a:solidFill>
                  <a:srgbClr val="CA41C7"/>
                </a:solidFill>
                <a:latin typeface="Courier New"/>
                <a:cs typeface="Courier New"/>
              </a:rPr>
              <a:t>r</a:t>
            </a:r>
            <a:r>
              <a:rPr sz="1550" i="1" spc="15" dirty="0">
                <a:solidFill>
                  <a:srgbClr val="CA41C7"/>
                </a:solidFill>
                <a:latin typeface="Courier New"/>
                <a:cs typeface="Courier New"/>
              </a:rPr>
              <a:t> </a:t>
            </a:r>
            <a:r>
              <a:rPr sz="1550" i="1" spc="-15" dirty="0">
                <a:solidFill>
                  <a:srgbClr val="CA41C7"/>
                </a:solidFill>
                <a:latin typeface="Courier New"/>
                <a:cs typeface="Courier New"/>
              </a:rPr>
              <a:t>ps</a:t>
            </a:r>
            <a:r>
              <a:rPr sz="1500" spc="-175" dirty="0">
                <a:solidFill>
                  <a:srgbClr val="FFFFFF"/>
                </a:solidFill>
                <a:latin typeface="Verdana"/>
                <a:cs typeface="Verdana"/>
              </a:rPr>
              <a:t>),  </a:t>
            </a:r>
            <a:r>
              <a:rPr sz="1500" b="1" spc="-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500" b="1" spc="-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500" b="1" spc="-5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500" b="1" spc="-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500" b="1" spc="-3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500" b="1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550" i="1" spc="-15" dirty="0">
                <a:solidFill>
                  <a:srgbClr val="CA41C7"/>
                </a:solidFill>
                <a:latin typeface="Courier New"/>
                <a:cs typeface="Courier New"/>
              </a:rPr>
              <a:t>docke</a:t>
            </a:r>
            <a:r>
              <a:rPr sz="1550" i="1" spc="-35" dirty="0">
                <a:solidFill>
                  <a:srgbClr val="CA41C7"/>
                </a:solidFill>
                <a:latin typeface="Courier New"/>
                <a:cs typeface="Courier New"/>
              </a:rPr>
              <a:t>r</a:t>
            </a:r>
            <a:r>
              <a:rPr sz="1550" i="1" spc="15" dirty="0">
                <a:solidFill>
                  <a:srgbClr val="CA41C7"/>
                </a:solidFill>
                <a:latin typeface="Courier New"/>
                <a:cs typeface="Courier New"/>
              </a:rPr>
              <a:t> </a:t>
            </a:r>
            <a:r>
              <a:rPr sz="1550" i="1" spc="-15" dirty="0">
                <a:solidFill>
                  <a:srgbClr val="CA41C7"/>
                </a:solidFill>
                <a:latin typeface="Courier New"/>
                <a:cs typeface="Courier New"/>
              </a:rPr>
              <a:t>rm</a:t>
            </a:r>
            <a:r>
              <a:rPr sz="1500" spc="-21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sto</a:t>
            </a:r>
            <a:r>
              <a:rPr sz="1500" b="1" spc="10" dirty="0">
                <a:solidFill>
                  <a:srgbClr val="FFFFFF"/>
                </a:solidFill>
                <a:latin typeface="Tahoma"/>
                <a:cs typeface="Tahoma"/>
              </a:rPr>
              <a:t>pp</a:t>
            </a:r>
            <a:r>
              <a:rPr sz="1500" b="1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50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190" dirty="0">
                <a:solidFill>
                  <a:srgbClr val="FFFFFF"/>
                </a:solidFill>
                <a:latin typeface="Tahoma"/>
                <a:cs typeface="Tahoma"/>
              </a:rPr>
              <a:t>+  </a:t>
            </a: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started</a:t>
            </a: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550" i="1" spc="-40" dirty="0">
                <a:solidFill>
                  <a:srgbClr val="CA41C7"/>
                </a:solidFill>
                <a:latin typeface="Courier New"/>
                <a:cs typeface="Courier New"/>
              </a:rPr>
              <a:t>docker</a:t>
            </a:r>
            <a:r>
              <a:rPr sz="1550" i="1" spc="10" dirty="0">
                <a:solidFill>
                  <a:srgbClr val="CA41C7"/>
                </a:solidFill>
                <a:latin typeface="Courier New"/>
                <a:cs typeface="Courier New"/>
              </a:rPr>
              <a:t> </a:t>
            </a:r>
            <a:r>
              <a:rPr sz="1550" i="1" spc="-20" dirty="0">
                <a:solidFill>
                  <a:srgbClr val="CA41C7"/>
                </a:solidFill>
                <a:latin typeface="Courier New"/>
                <a:cs typeface="Courier New"/>
              </a:rPr>
              <a:t>stop</a:t>
            </a:r>
            <a:r>
              <a:rPr sz="1550" i="1" spc="10" dirty="0">
                <a:solidFill>
                  <a:srgbClr val="CA41C7"/>
                </a:solidFill>
                <a:latin typeface="Courier New"/>
                <a:cs typeface="Courier New"/>
              </a:rPr>
              <a:t> </a:t>
            </a:r>
            <a:r>
              <a:rPr sz="1550" i="1" spc="-35" dirty="0">
                <a:solidFill>
                  <a:srgbClr val="CA41C7"/>
                </a:solidFill>
                <a:latin typeface="Courier New"/>
                <a:cs typeface="Courier New"/>
              </a:rPr>
              <a:t>/</a:t>
            </a:r>
            <a:r>
              <a:rPr sz="1550" i="1" spc="10" dirty="0">
                <a:solidFill>
                  <a:srgbClr val="CA41C7"/>
                </a:solidFill>
                <a:latin typeface="Courier New"/>
                <a:cs typeface="Courier New"/>
              </a:rPr>
              <a:t> </a:t>
            </a:r>
            <a:r>
              <a:rPr sz="1550" i="1" spc="-45" dirty="0">
                <a:solidFill>
                  <a:srgbClr val="CA41C7"/>
                </a:solidFill>
                <a:latin typeface="Courier New"/>
                <a:cs typeface="Courier New"/>
              </a:rPr>
              <a:t>start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495714" y="5467225"/>
            <a:ext cx="4022090" cy="999490"/>
            <a:chOff x="5495714" y="5467225"/>
            <a:chExt cx="4022090" cy="999490"/>
          </a:xfrm>
        </p:grpSpPr>
        <p:sp>
          <p:nvSpPr>
            <p:cNvPr id="29" name="object 29"/>
            <p:cNvSpPr/>
            <p:nvPr/>
          </p:nvSpPr>
          <p:spPr>
            <a:xfrm>
              <a:off x="5507991" y="5479502"/>
              <a:ext cx="3997325" cy="974725"/>
            </a:xfrm>
            <a:custGeom>
              <a:avLst/>
              <a:gdLst/>
              <a:ahLst/>
              <a:cxnLst/>
              <a:rect l="l" t="t" r="r" b="b"/>
              <a:pathLst>
                <a:path w="3997325" h="974725">
                  <a:moveTo>
                    <a:pt x="3834726" y="0"/>
                  </a:moveTo>
                  <a:lnTo>
                    <a:pt x="162439" y="0"/>
                  </a:lnTo>
                  <a:lnTo>
                    <a:pt x="119256" y="5801"/>
                  </a:lnTo>
                  <a:lnTo>
                    <a:pt x="80453" y="22174"/>
                  </a:lnTo>
                  <a:lnTo>
                    <a:pt x="47577" y="47570"/>
                  </a:lnTo>
                  <a:lnTo>
                    <a:pt x="22177" y="80442"/>
                  </a:lnTo>
                  <a:lnTo>
                    <a:pt x="5802" y="119240"/>
                  </a:lnTo>
                  <a:lnTo>
                    <a:pt x="0" y="162417"/>
                  </a:lnTo>
                  <a:lnTo>
                    <a:pt x="0" y="812059"/>
                  </a:lnTo>
                  <a:lnTo>
                    <a:pt x="5802" y="855237"/>
                  </a:lnTo>
                  <a:lnTo>
                    <a:pt x="22177" y="894035"/>
                  </a:lnTo>
                  <a:lnTo>
                    <a:pt x="47577" y="926906"/>
                  </a:lnTo>
                  <a:lnTo>
                    <a:pt x="80453" y="952303"/>
                  </a:lnTo>
                  <a:lnTo>
                    <a:pt x="119256" y="968676"/>
                  </a:lnTo>
                  <a:lnTo>
                    <a:pt x="162439" y="974477"/>
                  </a:lnTo>
                  <a:lnTo>
                    <a:pt x="3834726" y="974477"/>
                  </a:lnTo>
                  <a:lnTo>
                    <a:pt x="3877909" y="968676"/>
                  </a:lnTo>
                  <a:lnTo>
                    <a:pt x="3916713" y="952303"/>
                  </a:lnTo>
                  <a:lnTo>
                    <a:pt x="3949588" y="926906"/>
                  </a:lnTo>
                  <a:lnTo>
                    <a:pt x="3974988" y="894035"/>
                  </a:lnTo>
                  <a:lnTo>
                    <a:pt x="3991363" y="855237"/>
                  </a:lnTo>
                  <a:lnTo>
                    <a:pt x="3997166" y="812059"/>
                  </a:lnTo>
                  <a:lnTo>
                    <a:pt x="3997166" y="162417"/>
                  </a:lnTo>
                  <a:lnTo>
                    <a:pt x="3991363" y="119240"/>
                  </a:lnTo>
                  <a:lnTo>
                    <a:pt x="3974988" y="80442"/>
                  </a:lnTo>
                  <a:lnTo>
                    <a:pt x="3949588" y="47570"/>
                  </a:lnTo>
                  <a:lnTo>
                    <a:pt x="3916713" y="22174"/>
                  </a:lnTo>
                  <a:lnTo>
                    <a:pt x="3877909" y="5801"/>
                  </a:lnTo>
                  <a:lnTo>
                    <a:pt x="3834726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07991" y="5479502"/>
              <a:ext cx="3997325" cy="974725"/>
            </a:xfrm>
            <a:custGeom>
              <a:avLst/>
              <a:gdLst/>
              <a:ahLst/>
              <a:cxnLst/>
              <a:rect l="l" t="t" r="r" b="b"/>
              <a:pathLst>
                <a:path w="3997325" h="974725">
                  <a:moveTo>
                    <a:pt x="0" y="162418"/>
                  </a:moveTo>
                  <a:lnTo>
                    <a:pt x="5802" y="119240"/>
                  </a:lnTo>
                  <a:lnTo>
                    <a:pt x="22177" y="80442"/>
                  </a:lnTo>
                  <a:lnTo>
                    <a:pt x="47577" y="47571"/>
                  </a:lnTo>
                  <a:lnTo>
                    <a:pt x="80453" y="22174"/>
                  </a:lnTo>
                  <a:lnTo>
                    <a:pt x="119256" y="5801"/>
                  </a:lnTo>
                  <a:lnTo>
                    <a:pt x="162439" y="0"/>
                  </a:lnTo>
                  <a:lnTo>
                    <a:pt x="3834726" y="0"/>
                  </a:lnTo>
                  <a:lnTo>
                    <a:pt x="3877909" y="5801"/>
                  </a:lnTo>
                  <a:lnTo>
                    <a:pt x="3916712" y="22174"/>
                  </a:lnTo>
                  <a:lnTo>
                    <a:pt x="3949588" y="47571"/>
                  </a:lnTo>
                  <a:lnTo>
                    <a:pt x="3974988" y="80442"/>
                  </a:lnTo>
                  <a:lnTo>
                    <a:pt x="3991363" y="119240"/>
                  </a:lnTo>
                  <a:lnTo>
                    <a:pt x="3997166" y="162418"/>
                  </a:lnTo>
                  <a:lnTo>
                    <a:pt x="3997166" y="812060"/>
                  </a:lnTo>
                  <a:lnTo>
                    <a:pt x="3991363" y="855237"/>
                  </a:lnTo>
                  <a:lnTo>
                    <a:pt x="3974988" y="894035"/>
                  </a:lnTo>
                  <a:lnTo>
                    <a:pt x="3949588" y="926906"/>
                  </a:lnTo>
                  <a:lnTo>
                    <a:pt x="3916712" y="952303"/>
                  </a:lnTo>
                  <a:lnTo>
                    <a:pt x="3877909" y="968676"/>
                  </a:lnTo>
                  <a:lnTo>
                    <a:pt x="3834726" y="974478"/>
                  </a:lnTo>
                  <a:lnTo>
                    <a:pt x="162439" y="974478"/>
                  </a:lnTo>
                  <a:lnTo>
                    <a:pt x="119256" y="968676"/>
                  </a:lnTo>
                  <a:lnTo>
                    <a:pt x="80453" y="952303"/>
                  </a:lnTo>
                  <a:lnTo>
                    <a:pt x="47577" y="926906"/>
                  </a:lnTo>
                  <a:lnTo>
                    <a:pt x="22177" y="894035"/>
                  </a:lnTo>
                  <a:lnTo>
                    <a:pt x="5802" y="855237"/>
                  </a:lnTo>
                  <a:lnTo>
                    <a:pt x="0" y="812060"/>
                  </a:lnTo>
                  <a:lnTo>
                    <a:pt x="0" y="162418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858128" y="5470134"/>
            <a:ext cx="3293745" cy="9652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3175" algn="ctr">
              <a:lnSpc>
                <a:spcPct val="98500"/>
              </a:lnSpc>
              <a:spcBef>
                <a:spcPts val="160"/>
              </a:spcBef>
            </a:pPr>
            <a:r>
              <a:rPr sz="1500" b="1" spc="-120" dirty="0">
                <a:solidFill>
                  <a:srgbClr val="CA41C7"/>
                </a:solidFill>
                <a:latin typeface="Tahoma"/>
                <a:cs typeface="Tahoma"/>
              </a:rPr>
              <a:t>I</a:t>
            </a:r>
            <a:r>
              <a:rPr sz="1500" b="1" spc="-220" dirty="0">
                <a:solidFill>
                  <a:srgbClr val="CA41C7"/>
                </a:solidFill>
                <a:latin typeface="Tahoma"/>
                <a:cs typeface="Tahoma"/>
              </a:rPr>
              <a:t>m</a:t>
            </a:r>
            <a:r>
              <a:rPr sz="1500" b="1" spc="55" dirty="0">
                <a:solidFill>
                  <a:srgbClr val="CA41C7"/>
                </a:solidFill>
                <a:latin typeface="Tahoma"/>
                <a:cs typeface="Tahoma"/>
              </a:rPr>
              <a:t>a</a:t>
            </a:r>
            <a:r>
              <a:rPr sz="1500" b="1" spc="20" dirty="0">
                <a:solidFill>
                  <a:srgbClr val="CA41C7"/>
                </a:solidFill>
                <a:latin typeface="Tahoma"/>
                <a:cs typeface="Tahoma"/>
              </a:rPr>
              <a:t>g</a:t>
            </a:r>
            <a:r>
              <a:rPr sz="1500" b="1" spc="-45" dirty="0">
                <a:solidFill>
                  <a:srgbClr val="CA41C7"/>
                </a:solidFill>
                <a:latin typeface="Tahoma"/>
                <a:cs typeface="Tahoma"/>
              </a:rPr>
              <a:t>e</a:t>
            </a:r>
            <a:r>
              <a:rPr sz="1500" b="1" spc="-25" dirty="0">
                <a:solidFill>
                  <a:srgbClr val="CA41C7"/>
                </a:solidFill>
                <a:latin typeface="Tahoma"/>
                <a:cs typeface="Tahoma"/>
              </a:rPr>
              <a:t>s</a:t>
            </a:r>
            <a:r>
              <a:rPr sz="1500" b="1" dirty="0">
                <a:solidFill>
                  <a:srgbClr val="CA41C7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ca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35" dirty="0">
                <a:solidFill>
                  <a:srgbClr val="FFFFFF"/>
                </a:solidFill>
                <a:latin typeface="Tahoma"/>
                <a:cs typeface="Tahoma"/>
              </a:rPr>
              <a:t>li</a:t>
            </a:r>
            <a:r>
              <a:rPr sz="1500" b="1" spc="-5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500" b="1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500" b="1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5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550" i="1" spc="-15" dirty="0">
                <a:solidFill>
                  <a:srgbClr val="FA923F"/>
                </a:solidFill>
                <a:latin typeface="Courier New"/>
                <a:cs typeface="Courier New"/>
              </a:rPr>
              <a:t>docker  images</a:t>
            </a:r>
            <a:r>
              <a:rPr sz="1500" spc="-21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r>
              <a:rPr sz="1500" spc="-18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500" b="1" spc="-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500" b="1" spc="-5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500" b="1" spc="-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500" b="1" spc="-3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500" b="1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550" i="1" spc="-15" dirty="0">
                <a:solidFill>
                  <a:srgbClr val="FA923F"/>
                </a:solidFill>
                <a:latin typeface="Courier New"/>
                <a:cs typeface="Courier New"/>
              </a:rPr>
              <a:t>docke</a:t>
            </a:r>
            <a:r>
              <a:rPr sz="1550" i="1" spc="-35" dirty="0">
                <a:solidFill>
                  <a:srgbClr val="FA923F"/>
                </a:solidFill>
                <a:latin typeface="Courier New"/>
                <a:cs typeface="Courier New"/>
              </a:rPr>
              <a:t>r</a:t>
            </a:r>
            <a:r>
              <a:rPr sz="1550" i="1" spc="15" dirty="0">
                <a:solidFill>
                  <a:srgbClr val="FA923F"/>
                </a:solidFill>
                <a:latin typeface="Courier New"/>
                <a:cs typeface="Courier New"/>
              </a:rPr>
              <a:t> </a:t>
            </a:r>
            <a:r>
              <a:rPr sz="1550" i="1" spc="-15" dirty="0">
                <a:solidFill>
                  <a:srgbClr val="FA923F"/>
                </a:solidFill>
                <a:latin typeface="Courier New"/>
                <a:cs typeface="Courier New"/>
              </a:rPr>
              <a:t>rmi</a:t>
            </a:r>
            <a:r>
              <a:rPr sz="1550" i="1" spc="-35" dirty="0">
                <a:solidFill>
                  <a:srgbClr val="FA923F"/>
                </a:solidFill>
                <a:latin typeface="Courier New"/>
                <a:cs typeface="Courier New"/>
              </a:rPr>
              <a:t>,  </a:t>
            </a:r>
            <a:r>
              <a:rPr sz="1550" i="1" spc="-15" dirty="0">
                <a:solidFill>
                  <a:srgbClr val="FA923F"/>
                </a:solidFill>
                <a:latin typeface="Courier New"/>
                <a:cs typeface="Courier New"/>
              </a:rPr>
              <a:t>docke</a:t>
            </a:r>
            <a:r>
              <a:rPr sz="1550" i="1" spc="-35" dirty="0">
                <a:solidFill>
                  <a:srgbClr val="FA923F"/>
                </a:solidFill>
                <a:latin typeface="Courier New"/>
                <a:cs typeface="Courier New"/>
              </a:rPr>
              <a:t>r</a:t>
            </a:r>
            <a:r>
              <a:rPr sz="1550" i="1" spc="15" dirty="0">
                <a:solidFill>
                  <a:srgbClr val="FA923F"/>
                </a:solidFill>
                <a:latin typeface="Courier New"/>
                <a:cs typeface="Courier New"/>
              </a:rPr>
              <a:t> </a:t>
            </a:r>
            <a:r>
              <a:rPr sz="1550" i="1" spc="-15" dirty="0">
                <a:solidFill>
                  <a:srgbClr val="FA923F"/>
                </a:solidFill>
                <a:latin typeface="Courier New"/>
                <a:cs typeface="Courier New"/>
              </a:rPr>
              <a:t>imag</a:t>
            </a:r>
            <a:r>
              <a:rPr sz="1550" i="1" spc="-35" dirty="0">
                <a:solidFill>
                  <a:srgbClr val="FA923F"/>
                </a:solidFill>
                <a:latin typeface="Courier New"/>
                <a:cs typeface="Courier New"/>
              </a:rPr>
              <a:t>e</a:t>
            </a:r>
            <a:r>
              <a:rPr sz="1550" i="1" spc="15" dirty="0">
                <a:solidFill>
                  <a:srgbClr val="FA923F"/>
                </a:solidFill>
                <a:latin typeface="Courier New"/>
                <a:cs typeface="Courier New"/>
              </a:rPr>
              <a:t> </a:t>
            </a:r>
            <a:r>
              <a:rPr sz="1550" i="1" spc="-15" dirty="0">
                <a:solidFill>
                  <a:srgbClr val="FA923F"/>
                </a:solidFill>
                <a:latin typeface="Courier New"/>
                <a:cs typeface="Courier New"/>
              </a:rPr>
              <a:t>prune</a:t>
            </a:r>
            <a:r>
              <a:rPr sz="1500" spc="-21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15" dirty="0">
                <a:solidFill>
                  <a:srgbClr val="FFFFFF"/>
                </a:solidFill>
                <a:latin typeface="Tahoma"/>
                <a:cs typeface="Tahoma"/>
              </a:rPr>
              <a:t>sh</a:t>
            </a:r>
            <a:r>
              <a:rPr sz="1500" b="1" spc="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500" b="1" spc="-5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500" b="1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d 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550" i="1" spc="-40" dirty="0">
                <a:solidFill>
                  <a:srgbClr val="FA923F"/>
                </a:solidFill>
                <a:latin typeface="Courier New"/>
                <a:cs typeface="Courier New"/>
              </a:rPr>
              <a:t>docker</a:t>
            </a:r>
            <a:r>
              <a:rPr sz="1550" i="1" spc="5" dirty="0">
                <a:solidFill>
                  <a:srgbClr val="FA923F"/>
                </a:solidFill>
                <a:latin typeface="Courier New"/>
                <a:cs typeface="Courier New"/>
              </a:rPr>
              <a:t> </a:t>
            </a:r>
            <a:r>
              <a:rPr sz="1550" i="1" spc="-20" dirty="0">
                <a:solidFill>
                  <a:srgbClr val="FA923F"/>
                </a:solidFill>
                <a:latin typeface="Courier New"/>
                <a:cs typeface="Courier New"/>
              </a:rPr>
              <a:t>push</a:t>
            </a:r>
            <a:r>
              <a:rPr sz="1550" i="1" spc="10" dirty="0">
                <a:solidFill>
                  <a:srgbClr val="FA923F"/>
                </a:solidFill>
                <a:latin typeface="Courier New"/>
                <a:cs typeface="Courier New"/>
              </a:rPr>
              <a:t> </a:t>
            </a:r>
            <a:r>
              <a:rPr sz="1550" i="1" spc="-35" dirty="0">
                <a:solidFill>
                  <a:srgbClr val="FA923F"/>
                </a:solidFill>
                <a:latin typeface="Courier New"/>
                <a:cs typeface="Courier New"/>
              </a:rPr>
              <a:t>/</a:t>
            </a:r>
            <a:r>
              <a:rPr sz="1550" i="1" spc="10" dirty="0">
                <a:solidFill>
                  <a:srgbClr val="FA923F"/>
                </a:solidFill>
                <a:latin typeface="Courier New"/>
                <a:cs typeface="Courier New"/>
              </a:rPr>
              <a:t> </a:t>
            </a:r>
            <a:r>
              <a:rPr sz="1550" i="1" spc="-50" dirty="0">
                <a:solidFill>
                  <a:srgbClr val="FA923F"/>
                </a:solidFill>
                <a:latin typeface="Courier New"/>
                <a:cs typeface="Courier New"/>
              </a:rPr>
              <a:t>pull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13" y="955307"/>
            <a:ext cx="5632296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20" dirty="0"/>
              <a:t>Kubernetes</a:t>
            </a:r>
            <a:endParaRPr sz="5400" spc="80" dirty="0"/>
          </a:p>
        </p:txBody>
      </p:sp>
    </p:spTree>
    <p:extLst>
      <p:ext uri="{BB962C8B-B14F-4D97-AF65-F5344CB8AC3E}">
        <p14:creationId xmlns:p14="http://schemas.microsoft.com/office/powerpoint/2010/main" val="293668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13" y="939919"/>
            <a:ext cx="5632296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5" dirty="0"/>
              <a:t>Your</a:t>
            </a:r>
            <a:r>
              <a:rPr sz="2800" spc="-160" dirty="0"/>
              <a:t> </a:t>
            </a:r>
            <a:r>
              <a:rPr sz="2800" spc="80" dirty="0"/>
              <a:t>Work</a:t>
            </a:r>
            <a:r>
              <a:rPr sz="2800" spc="-155" dirty="0"/>
              <a:t> </a:t>
            </a:r>
            <a:r>
              <a:rPr sz="2800" spc="110" dirty="0"/>
              <a:t>/</a:t>
            </a:r>
            <a:r>
              <a:rPr sz="2800" spc="-160" dirty="0"/>
              <a:t> </a:t>
            </a:r>
            <a:r>
              <a:rPr sz="2800" spc="20" dirty="0"/>
              <a:t>Kubernetes’</a:t>
            </a:r>
            <a:r>
              <a:rPr sz="2800" spc="-170" dirty="0"/>
              <a:t> </a:t>
            </a:r>
            <a:r>
              <a:rPr sz="2800" spc="80" dirty="0"/>
              <a:t>Work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63930" y="2430754"/>
            <a:ext cx="3549650" cy="960755"/>
            <a:chOff x="1163930" y="2430754"/>
            <a:chExt cx="3549650" cy="960755"/>
          </a:xfrm>
        </p:grpSpPr>
        <p:sp>
          <p:nvSpPr>
            <p:cNvPr id="4" name="object 4"/>
            <p:cNvSpPr/>
            <p:nvPr/>
          </p:nvSpPr>
          <p:spPr>
            <a:xfrm>
              <a:off x="1176313" y="2443137"/>
              <a:ext cx="3524885" cy="935990"/>
            </a:xfrm>
            <a:custGeom>
              <a:avLst/>
              <a:gdLst/>
              <a:ahLst/>
              <a:cxnLst/>
              <a:rect l="l" t="t" r="r" b="b"/>
              <a:pathLst>
                <a:path w="3524885" h="935989">
                  <a:moveTo>
                    <a:pt x="3368584" y="0"/>
                  </a:moveTo>
                  <a:lnTo>
                    <a:pt x="156005" y="0"/>
                  </a:lnTo>
                  <a:lnTo>
                    <a:pt x="106696" y="7952"/>
                  </a:lnTo>
                  <a:lnTo>
                    <a:pt x="63871" y="30096"/>
                  </a:lnTo>
                  <a:lnTo>
                    <a:pt x="30100" y="63864"/>
                  </a:lnTo>
                  <a:lnTo>
                    <a:pt x="7953" y="106686"/>
                  </a:lnTo>
                  <a:lnTo>
                    <a:pt x="0" y="155994"/>
                  </a:lnTo>
                  <a:lnTo>
                    <a:pt x="0" y="779932"/>
                  </a:lnTo>
                  <a:lnTo>
                    <a:pt x="7953" y="829233"/>
                  </a:lnTo>
                  <a:lnTo>
                    <a:pt x="30100" y="872052"/>
                  </a:lnTo>
                  <a:lnTo>
                    <a:pt x="63871" y="905817"/>
                  </a:lnTo>
                  <a:lnTo>
                    <a:pt x="106696" y="927961"/>
                  </a:lnTo>
                  <a:lnTo>
                    <a:pt x="156005" y="935913"/>
                  </a:lnTo>
                  <a:lnTo>
                    <a:pt x="3368584" y="935913"/>
                  </a:lnTo>
                  <a:lnTo>
                    <a:pt x="3417899" y="927961"/>
                  </a:lnTo>
                  <a:lnTo>
                    <a:pt x="3460728" y="905817"/>
                  </a:lnTo>
                  <a:lnTo>
                    <a:pt x="3494502" y="872052"/>
                  </a:lnTo>
                  <a:lnTo>
                    <a:pt x="3516650" y="829233"/>
                  </a:lnTo>
                  <a:lnTo>
                    <a:pt x="3524604" y="779932"/>
                  </a:lnTo>
                  <a:lnTo>
                    <a:pt x="3524604" y="155994"/>
                  </a:lnTo>
                  <a:lnTo>
                    <a:pt x="3516650" y="106686"/>
                  </a:lnTo>
                  <a:lnTo>
                    <a:pt x="3494502" y="63864"/>
                  </a:lnTo>
                  <a:lnTo>
                    <a:pt x="3460728" y="30096"/>
                  </a:lnTo>
                  <a:lnTo>
                    <a:pt x="3417899" y="7952"/>
                  </a:lnTo>
                  <a:lnTo>
                    <a:pt x="3368584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76313" y="2443137"/>
              <a:ext cx="3524885" cy="935990"/>
            </a:xfrm>
            <a:custGeom>
              <a:avLst/>
              <a:gdLst/>
              <a:ahLst/>
              <a:cxnLst/>
              <a:rect l="l" t="t" r="r" b="b"/>
              <a:pathLst>
                <a:path w="3524885" h="935989">
                  <a:moveTo>
                    <a:pt x="0" y="155988"/>
                  </a:moveTo>
                  <a:lnTo>
                    <a:pt x="7953" y="106683"/>
                  </a:lnTo>
                  <a:lnTo>
                    <a:pt x="30100" y="63863"/>
                  </a:lnTo>
                  <a:lnTo>
                    <a:pt x="63872" y="30096"/>
                  </a:lnTo>
                  <a:lnTo>
                    <a:pt x="106698" y="7952"/>
                  </a:lnTo>
                  <a:lnTo>
                    <a:pt x="156009" y="0"/>
                  </a:lnTo>
                  <a:lnTo>
                    <a:pt x="3368585" y="0"/>
                  </a:lnTo>
                  <a:lnTo>
                    <a:pt x="3417899" y="7952"/>
                  </a:lnTo>
                  <a:lnTo>
                    <a:pt x="3460726" y="30096"/>
                  </a:lnTo>
                  <a:lnTo>
                    <a:pt x="3494497" y="63863"/>
                  </a:lnTo>
                  <a:lnTo>
                    <a:pt x="3516643" y="106683"/>
                  </a:lnTo>
                  <a:lnTo>
                    <a:pt x="3524596" y="155988"/>
                  </a:lnTo>
                  <a:lnTo>
                    <a:pt x="3524596" y="779926"/>
                  </a:lnTo>
                  <a:lnTo>
                    <a:pt x="3516643" y="829229"/>
                  </a:lnTo>
                  <a:lnTo>
                    <a:pt x="3494497" y="872049"/>
                  </a:lnTo>
                  <a:lnTo>
                    <a:pt x="3460726" y="905816"/>
                  </a:lnTo>
                  <a:lnTo>
                    <a:pt x="3417899" y="927961"/>
                  </a:lnTo>
                  <a:lnTo>
                    <a:pt x="3368585" y="935913"/>
                  </a:lnTo>
                  <a:lnTo>
                    <a:pt x="156009" y="935913"/>
                  </a:lnTo>
                  <a:lnTo>
                    <a:pt x="106698" y="927961"/>
                  </a:lnTo>
                  <a:lnTo>
                    <a:pt x="63872" y="905816"/>
                  </a:lnTo>
                  <a:lnTo>
                    <a:pt x="30100" y="872049"/>
                  </a:lnTo>
                  <a:lnTo>
                    <a:pt x="7953" y="829229"/>
                  </a:lnTo>
                  <a:lnTo>
                    <a:pt x="0" y="779926"/>
                  </a:lnTo>
                  <a:lnTo>
                    <a:pt x="0" y="155988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29460" y="2780299"/>
            <a:ext cx="24155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70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1500" b="1" spc="-135" dirty="0">
                <a:solidFill>
                  <a:srgbClr val="FFFFFF"/>
                </a:solidFill>
                <a:latin typeface="Verdana"/>
                <a:cs typeface="Verdana"/>
              </a:rPr>
              <a:t>Kubernetes </a:t>
            </a:r>
            <a:r>
              <a:rPr sz="1500" b="1" spc="-85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15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105" dirty="0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endParaRPr sz="1500" dirty="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967399" y="2430754"/>
            <a:ext cx="3549650" cy="960755"/>
            <a:chOff x="5967399" y="2430754"/>
            <a:chExt cx="3549650" cy="960755"/>
          </a:xfrm>
        </p:grpSpPr>
        <p:sp>
          <p:nvSpPr>
            <p:cNvPr id="8" name="object 8"/>
            <p:cNvSpPr/>
            <p:nvPr/>
          </p:nvSpPr>
          <p:spPr>
            <a:xfrm>
              <a:off x="5979782" y="2443137"/>
              <a:ext cx="3524885" cy="935990"/>
            </a:xfrm>
            <a:custGeom>
              <a:avLst/>
              <a:gdLst/>
              <a:ahLst/>
              <a:cxnLst/>
              <a:rect l="l" t="t" r="r" b="b"/>
              <a:pathLst>
                <a:path w="3524884" h="935989">
                  <a:moveTo>
                    <a:pt x="3368598" y="0"/>
                  </a:moveTo>
                  <a:lnTo>
                    <a:pt x="156019" y="0"/>
                  </a:lnTo>
                  <a:lnTo>
                    <a:pt x="106704" y="7952"/>
                  </a:lnTo>
                  <a:lnTo>
                    <a:pt x="63875" y="30096"/>
                  </a:lnTo>
                  <a:lnTo>
                    <a:pt x="30102" y="63864"/>
                  </a:lnTo>
                  <a:lnTo>
                    <a:pt x="7953" y="106686"/>
                  </a:lnTo>
                  <a:lnTo>
                    <a:pt x="0" y="155994"/>
                  </a:lnTo>
                  <a:lnTo>
                    <a:pt x="0" y="779932"/>
                  </a:lnTo>
                  <a:lnTo>
                    <a:pt x="7953" y="829233"/>
                  </a:lnTo>
                  <a:lnTo>
                    <a:pt x="30102" y="872052"/>
                  </a:lnTo>
                  <a:lnTo>
                    <a:pt x="63875" y="905817"/>
                  </a:lnTo>
                  <a:lnTo>
                    <a:pt x="106704" y="927961"/>
                  </a:lnTo>
                  <a:lnTo>
                    <a:pt x="156019" y="935913"/>
                  </a:lnTo>
                  <a:lnTo>
                    <a:pt x="3368598" y="935913"/>
                  </a:lnTo>
                  <a:lnTo>
                    <a:pt x="3417907" y="927961"/>
                  </a:lnTo>
                  <a:lnTo>
                    <a:pt x="3460732" y="905817"/>
                  </a:lnTo>
                  <a:lnTo>
                    <a:pt x="3494504" y="872052"/>
                  </a:lnTo>
                  <a:lnTo>
                    <a:pt x="3516651" y="829233"/>
                  </a:lnTo>
                  <a:lnTo>
                    <a:pt x="3524605" y="779932"/>
                  </a:lnTo>
                  <a:lnTo>
                    <a:pt x="3524605" y="155994"/>
                  </a:lnTo>
                  <a:lnTo>
                    <a:pt x="3516651" y="106686"/>
                  </a:lnTo>
                  <a:lnTo>
                    <a:pt x="3494504" y="63864"/>
                  </a:lnTo>
                  <a:lnTo>
                    <a:pt x="3460732" y="30096"/>
                  </a:lnTo>
                  <a:lnTo>
                    <a:pt x="3417907" y="7952"/>
                  </a:lnTo>
                  <a:lnTo>
                    <a:pt x="3368598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79782" y="2443137"/>
              <a:ext cx="3524885" cy="935990"/>
            </a:xfrm>
            <a:custGeom>
              <a:avLst/>
              <a:gdLst/>
              <a:ahLst/>
              <a:cxnLst/>
              <a:rect l="l" t="t" r="r" b="b"/>
              <a:pathLst>
                <a:path w="3524884" h="935989">
                  <a:moveTo>
                    <a:pt x="0" y="155988"/>
                  </a:moveTo>
                  <a:lnTo>
                    <a:pt x="7953" y="106683"/>
                  </a:lnTo>
                  <a:lnTo>
                    <a:pt x="30100" y="63863"/>
                  </a:lnTo>
                  <a:lnTo>
                    <a:pt x="63872" y="30096"/>
                  </a:lnTo>
                  <a:lnTo>
                    <a:pt x="106698" y="7952"/>
                  </a:lnTo>
                  <a:lnTo>
                    <a:pt x="156009" y="0"/>
                  </a:lnTo>
                  <a:lnTo>
                    <a:pt x="3368585" y="0"/>
                  </a:lnTo>
                  <a:lnTo>
                    <a:pt x="3417899" y="7952"/>
                  </a:lnTo>
                  <a:lnTo>
                    <a:pt x="3460726" y="30096"/>
                  </a:lnTo>
                  <a:lnTo>
                    <a:pt x="3494497" y="63863"/>
                  </a:lnTo>
                  <a:lnTo>
                    <a:pt x="3516643" y="106683"/>
                  </a:lnTo>
                  <a:lnTo>
                    <a:pt x="3524596" y="155988"/>
                  </a:lnTo>
                  <a:lnTo>
                    <a:pt x="3524596" y="779926"/>
                  </a:lnTo>
                  <a:lnTo>
                    <a:pt x="3516643" y="829229"/>
                  </a:lnTo>
                  <a:lnTo>
                    <a:pt x="3494497" y="872049"/>
                  </a:lnTo>
                  <a:lnTo>
                    <a:pt x="3460726" y="905816"/>
                  </a:lnTo>
                  <a:lnTo>
                    <a:pt x="3417899" y="927961"/>
                  </a:lnTo>
                  <a:lnTo>
                    <a:pt x="3368585" y="935913"/>
                  </a:lnTo>
                  <a:lnTo>
                    <a:pt x="156009" y="935913"/>
                  </a:lnTo>
                  <a:lnTo>
                    <a:pt x="106698" y="927961"/>
                  </a:lnTo>
                  <a:lnTo>
                    <a:pt x="63872" y="905816"/>
                  </a:lnTo>
                  <a:lnTo>
                    <a:pt x="30100" y="872049"/>
                  </a:lnTo>
                  <a:lnTo>
                    <a:pt x="7953" y="829229"/>
                  </a:lnTo>
                  <a:lnTo>
                    <a:pt x="0" y="779926"/>
                  </a:lnTo>
                  <a:lnTo>
                    <a:pt x="0" y="155988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324206" y="2661426"/>
            <a:ext cx="28327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70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1500" b="1" spc="-14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500" b="1" spc="-135" dirty="0">
                <a:solidFill>
                  <a:srgbClr val="FFFFFF"/>
                </a:solidFill>
                <a:latin typeface="Verdana"/>
                <a:cs typeface="Verdana"/>
              </a:rPr>
              <a:t>Need </a:t>
            </a:r>
            <a:r>
              <a:rPr sz="1500" b="1" spc="-11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500" b="1" spc="-105" dirty="0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r>
              <a:rPr sz="1500" b="1" spc="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56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1500" b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120" dirty="0">
                <a:solidFill>
                  <a:srgbClr val="FFFFFF"/>
                </a:solidFill>
                <a:latin typeface="Verdana"/>
                <a:cs typeface="Verdana"/>
              </a:rPr>
              <a:t>Setup</a:t>
            </a:r>
            <a:endParaRPr sz="1500" dirty="0">
              <a:latin typeface="Verdana"/>
              <a:cs typeface="Verdana"/>
            </a:endParaRPr>
          </a:p>
          <a:p>
            <a:pPr marL="43815">
              <a:lnSpc>
                <a:spcPct val="100000"/>
              </a:lnSpc>
            </a:pPr>
            <a:r>
              <a:rPr sz="1500" i="1" spc="-140" dirty="0">
                <a:solidFill>
                  <a:srgbClr val="FFFFFF"/>
                </a:solidFill>
                <a:latin typeface="Verdana"/>
                <a:cs typeface="Verdana"/>
              </a:rPr>
              <a:t>(i.e. </a:t>
            </a:r>
            <a:r>
              <a:rPr sz="1500" i="1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1500" i="1" spc="-55" dirty="0">
                <a:solidFill>
                  <a:srgbClr val="FFFFFF"/>
                </a:solidFill>
                <a:latin typeface="Verdana"/>
                <a:cs typeface="Verdana"/>
              </a:rPr>
              <a:t>Kubernetes</a:t>
            </a:r>
            <a:r>
              <a:rPr sz="1500" i="1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i="1" spc="-70" dirty="0">
                <a:solidFill>
                  <a:srgbClr val="FFFFFF"/>
                </a:solidFill>
                <a:latin typeface="Verdana"/>
                <a:cs typeface="Verdana"/>
              </a:rPr>
              <a:t>requires)</a:t>
            </a:r>
            <a:endParaRPr sz="1500" dirty="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967505" y="3601952"/>
            <a:ext cx="3549650" cy="868044"/>
            <a:chOff x="5967505" y="3601952"/>
            <a:chExt cx="3549650" cy="868044"/>
          </a:xfrm>
        </p:grpSpPr>
        <p:sp>
          <p:nvSpPr>
            <p:cNvPr id="12" name="object 12"/>
            <p:cNvSpPr/>
            <p:nvPr/>
          </p:nvSpPr>
          <p:spPr>
            <a:xfrm>
              <a:off x="5979782" y="3614229"/>
              <a:ext cx="3524885" cy="843915"/>
            </a:xfrm>
            <a:custGeom>
              <a:avLst/>
              <a:gdLst/>
              <a:ahLst/>
              <a:cxnLst/>
              <a:rect l="l" t="t" r="r" b="b"/>
              <a:pathLst>
                <a:path w="3524884" h="843914">
                  <a:moveTo>
                    <a:pt x="3384003" y="0"/>
                  </a:moveTo>
                  <a:lnTo>
                    <a:pt x="140601" y="0"/>
                  </a:lnTo>
                  <a:lnTo>
                    <a:pt x="96162" y="7167"/>
                  </a:lnTo>
                  <a:lnTo>
                    <a:pt x="57566" y="27124"/>
                  </a:lnTo>
                  <a:lnTo>
                    <a:pt x="27129" y="57557"/>
                  </a:lnTo>
                  <a:lnTo>
                    <a:pt x="7168" y="96150"/>
                  </a:lnTo>
                  <a:lnTo>
                    <a:pt x="0" y="140588"/>
                  </a:lnTo>
                  <a:lnTo>
                    <a:pt x="0" y="702894"/>
                  </a:lnTo>
                  <a:lnTo>
                    <a:pt x="7168" y="747332"/>
                  </a:lnTo>
                  <a:lnTo>
                    <a:pt x="27129" y="785925"/>
                  </a:lnTo>
                  <a:lnTo>
                    <a:pt x="57566" y="816358"/>
                  </a:lnTo>
                  <a:lnTo>
                    <a:pt x="96162" y="836316"/>
                  </a:lnTo>
                  <a:lnTo>
                    <a:pt x="140601" y="843483"/>
                  </a:lnTo>
                  <a:lnTo>
                    <a:pt x="3384003" y="843483"/>
                  </a:lnTo>
                  <a:lnTo>
                    <a:pt x="3428443" y="836316"/>
                  </a:lnTo>
                  <a:lnTo>
                    <a:pt x="3467039" y="816358"/>
                  </a:lnTo>
                  <a:lnTo>
                    <a:pt x="3497476" y="785925"/>
                  </a:lnTo>
                  <a:lnTo>
                    <a:pt x="3517437" y="747332"/>
                  </a:lnTo>
                  <a:lnTo>
                    <a:pt x="3524605" y="702894"/>
                  </a:lnTo>
                  <a:lnTo>
                    <a:pt x="3524605" y="140588"/>
                  </a:lnTo>
                  <a:lnTo>
                    <a:pt x="3517437" y="96150"/>
                  </a:lnTo>
                  <a:lnTo>
                    <a:pt x="3497476" y="57557"/>
                  </a:lnTo>
                  <a:lnTo>
                    <a:pt x="3467039" y="27124"/>
                  </a:lnTo>
                  <a:lnTo>
                    <a:pt x="3428443" y="7167"/>
                  </a:lnTo>
                  <a:lnTo>
                    <a:pt x="3384003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79782" y="3614229"/>
              <a:ext cx="3524885" cy="843915"/>
            </a:xfrm>
            <a:custGeom>
              <a:avLst/>
              <a:gdLst/>
              <a:ahLst/>
              <a:cxnLst/>
              <a:rect l="l" t="t" r="r" b="b"/>
              <a:pathLst>
                <a:path w="3524884" h="843914">
                  <a:moveTo>
                    <a:pt x="0" y="140583"/>
                  </a:moveTo>
                  <a:lnTo>
                    <a:pt x="7167" y="96148"/>
                  </a:lnTo>
                  <a:lnTo>
                    <a:pt x="27128" y="57556"/>
                  </a:lnTo>
                  <a:lnTo>
                    <a:pt x="57564" y="27124"/>
                  </a:lnTo>
                  <a:lnTo>
                    <a:pt x="96161" y="7167"/>
                  </a:lnTo>
                  <a:lnTo>
                    <a:pt x="140602" y="0"/>
                  </a:lnTo>
                  <a:lnTo>
                    <a:pt x="3383994" y="0"/>
                  </a:lnTo>
                  <a:lnTo>
                    <a:pt x="3428435" y="7167"/>
                  </a:lnTo>
                  <a:lnTo>
                    <a:pt x="3467032" y="27124"/>
                  </a:lnTo>
                  <a:lnTo>
                    <a:pt x="3497468" y="57556"/>
                  </a:lnTo>
                  <a:lnTo>
                    <a:pt x="3517428" y="96148"/>
                  </a:lnTo>
                  <a:lnTo>
                    <a:pt x="3524596" y="140583"/>
                  </a:lnTo>
                  <a:lnTo>
                    <a:pt x="3524596" y="702896"/>
                  </a:lnTo>
                  <a:lnTo>
                    <a:pt x="3517428" y="747331"/>
                  </a:lnTo>
                  <a:lnTo>
                    <a:pt x="3497468" y="785922"/>
                  </a:lnTo>
                  <a:lnTo>
                    <a:pt x="3467032" y="816355"/>
                  </a:lnTo>
                  <a:lnTo>
                    <a:pt x="3428435" y="836312"/>
                  </a:lnTo>
                  <a:lnTo>
                    <a:pt x="3383994" y="843479"/>
                  </a:lnTo>
                  <a:lnTo>
                    <a:pt x="140602" y="843479"/>
                  </a:lnTo>
                  <a:lnTo>
                    <a:pt x="96161" y="836312"/>
                  </a:lnTo>
                  <a:lnTo>
                    <a:pt x="57564" y="816355"/>
                  </a:lnTo>
                  <a:lnTo>
                    <a:pt x="27128" y="785922"/>
                  </a:lnTo>
                  <a:lnTo>
                    <a:pt x="7167" y="747331"/>
                  </a:lnTo>
                  <a:lnTo>
                    <a:pt x="0" y="702896"/>
                  </a:lnTo>
                  <a:lnTo>
                    <a:pt x="0" y="140583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967505" y="4560980"/>
            <a:ext cx="3549650" cy="868044"/>
            <a:chOff x="5967505" y="4560980"/>
            <a:chExt cx="3549650" cy="868044"/>
          </a:xfrm>
        </p:grpSpPr>
        <p:sp>
          <p:nvSpPr>
            <p:cNvPr id="15" name="object 15"/>
            <p:cNvSpPr/>
            <p:nvPr/>
          </p:nvSpPr>
          <p:spPr>
            <a:xfrm>
              <a:off x="5979782" y="4573257"/>
              <a:ext cx="3524885" cy="843915"/>
            </a:xfrm>
            <a:custGeom>
              <a:avLst/>
              <a:gdLst/>
              <a:ahLst/>
              <a:cxnLst/>
              <a:rect l="l" t="t" r="r" b="b"/>
              <a:pathLst>
                <a:path w="3524884" h="843914">
                  <a:moveTo>
                    <a:pt x="3384003" y="0"/>
                  </a:moveTo>
                  <a:lnTo>
                    <a:pt x="140601" y="0"/>
                  </a:lnTo>
                  <a:lnTo>
                    <a:pt x="96162" y="7167"/>
                  </a:lnTo>
                  <a:lnTo>
                    <a:pt x="57566" y="27124"/>
                  </a:lnTo>
                  <a:lnTo>
                    <a:pt x="27129" y="57557"/>
                  </a:lnTo>
                  <a:lnTo>
                    <a:pt x="7168" y="96150"/>
                  </a:lnTo>
                  <a:lnTo>
                    <a:pt x="0" y="140589"/>
                  </a:lnTo>
                  <a:lnTo>
                    <a:pt x="0" y="702894"/>
                  </a:lnTo>
                  <a:lnTo>
                    <a:pt x="7168" y="747332"/>
                  </a:lnTo>
                  <a:lnTo>
                    <a:pt x="27129" y="785925"/>
                  </a:lnTo>
                  <a:lnTo>
                    <a:pt x="57566" y="816358"/>
                  </a:lnTo>
                  <a:lnTo>
                    <a:pt x="96162" y="836316"/>
                  </a:lnTo>
                  <a:lnTo>
                    <a:pt x="140601" y="843483"/>
                  </a:lnTo>
                  <a:lnTo>
                    <a:pt x="3384003" y="843483"/>
                  </a:lnTo>
                  <a:lnTo>
                    <a:pt x="3428443" y="836316"/>
                  </a:lnTo>
                  <a:lnTo>
                    <a:pt x="3467039" y="816358"/>
                  </a:lnTo>
                  <a:lnTo>
                    <a:pt x="3497476" y="785925"/>
                  </a:lnTo>
                  <a:lnTo>
                    <a:pt x="3517437" y="747332"/>
                  </a:lnTo>
                  <a:lnTo>
                    <a:pt x="3524605" y="702894"/>
                  </a:lnTo>
                  <a:lnTo>
                    <a:pt x="3524605" y="140589"/>
                  </a:lnTo>
                  <a:lnTo>
                    <a:pt x="3517437" y="96150"/>
                  </a:lnTo>
                  <a:lnTo>
                    <a:pt x="3497476" y="57557"/>
                  </a:lnTo>
                  <a:lnTo>
                    <a:pt x="3467039" y="27124"/>
                  </a:lnTo>
                  <a:lnTo>
                    <a:pt x="3428443" y="7167"/>
                  </a:lnTo>
                  <a:lnTo>
                    <a:pt x="3384003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79782" y="4573257"/>
              <a:ext cx="3524885" cy="843915"/>
            </a:xfrm>
            <a:custGeom>
              <a:avLst/>
              <a:gdLst/>
              <a:ahLst/>
              <a:cxnLst/>
              <a:rect l="l" t="t" r="r" b="b"/>
              <a:pathLst>
                <a:path w="3524884" h="843914">
                  <a:moveTo>
                    <a:pt x="0" y="140583"/>
                  </a:moveTo>
                  <a:lnTo>
                    <a:pt x="7167" y="96148"/>
                  </a:lnTo>
                  <a:lnTo>
                    <a:pt x="27128" y="57556"/>
                  </a:lnTo>
                  <a:lnTo>
                    <a:pt x="57564" y="27124"/>
                  </a:lnTo>
                  <a:lnTo>
                    <a:pt x="96161" y="7167"/>
                  </a:lnTo>
                  <a:lnTo>
                    <a:pt x="140602" y="0"/>
                  </a:lnTo>
                  <a:lnTo>
                    <a:pt x="3383994" y="0"/>
                  </a:lnTo>
                  <a:lnTo>
                    <a:pt x="3428435" y="7167"/>
                  </a:lnTo>
                  <a:lnTo>
                    <a:pt x="3467032" y="27124"/>
                  </a:lnTo>
                  <a:lnTo>
                    <a:pt x="3497468" y="57556"/>
                  </a:lnTo>
                  <a:lnTo>
                    <a:pt x="3517428" y="96148"/>
                  </a:lnTo>
                  <a:lnTo>
                    <a:pt x="3524596" y="140583"/>
                  </a:lnTo>
                  <a:lnTo>
                    <a:pt x="3524596" y="702896"/>
                  </a:lnTo>
                  <a:lnTo>
                    <a:pt x="3517428" y="747331"/>
                  </a:lnTo>
                  <a:lnTo>
                    <a:pt x="3497468" y="785922"/>
                  </a:lnTo>
                  <a:lnTo>
                    <a:pt x="3467032" y="816355"/>
                  </a:lnTo>
                  <a:lnTo>
                    <a:pt x="3428435" y="836312"/>
                  </a:lnTo>
                  <a:lnTo>
                    <a:pt x="3383994" y="843479"/>
                  </a:lnTo>
                  <a:lnTo>
                    <a:pt x="140602" y="843479"/>
                  </a:lnTo>
                  <a:lnTo>
                    <a:pt x="96161" y="836312"/>
                  </a:lnTo>
                  <a:lnTo>
                    <a:pt x="57564" y="816355"/>
                  </a:lnTo>
                  <a:lnTo>
                    <a:pt x="27128" y="785922"/>
                  </a:lnTo>
                  <a:lnTo>
                    <a:pt x="7167" y="747331"/>
                  </a:lnTo>
                  <a:lnTo>
                    <a:pt x="0" y="702896"/>
                  </a:lnTo>
                  <a:lnTo>
                    <a:pt x="0" y="140583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967505" y="5520008"/>
            <a:ext cx="3549650" cy="868044"/>
            <a:chOff x="5967505" y="5520008"/>
            <a:chExt cx="3549650" cy="868044"/>
          </a:xfrm>
        </p:grpSpPr>
        <p:sp>
          <p:nvSpPr>
            <p:cNvPr id="18" name="object 18"/>
            <p:cNvSpPr/>
            <p:nvPr/>
          </p:nvSpPr>
          <p:spPr>
            <a:xfrm>
              <a:off x="5979782" y="5532285"/>
              <a:ext cx="3524885" cy="843915"/>
            </a:xfrm>
            <a:custGeom>
              <a:avLst/>
              <a:gdLst/>
              <a:ahLst/>
              <a:cxnLst/>
              <a:rect l="l" t="t" r="r" b="b"/>
              <a:pathLst>
                <a:path w="3524884" h="843914">
                  <a:moveTo>
                    <a:pt x="3384003" y="0"/>
                  </a:moveTo>
                  <a:lnTo>
                    <a:pt x="140601" y="0"/>
                  </a:lnTo>
                  <a:lnTo>
                    <a:pt x="96162" y="7166"/>
                  </a:lnTo>
                  <a:lnTo>
                    <a:pt x="57566" y="27123"/>
                  </a:lnTo>
                  <a:lnTo>
                    <a:pt x="27129" y="57555"/>
                  </a:lnTo>
                  <a:lnTo>
                    <a:pt x="7168" y="96144"/>
                  </a:lnTo>
                  <a:lnTo>
                    <a:pt x="0" y="140576"/>
                  </a:lnTo>
                  <a:lnTo>
                    <a:pt x="0" y="702894"/>
                  </a:lnTo>
                  <a:lnTo>
                    <a:pt x="7168" y="747327"/>
                  </a:lnTo>
                  <a:lnTo>
                    <a:pt x="27129" y="785918"/>
                  </a:lnTo>
                  <a:lnTo>
                    <a:pt x="57566" y="816350"/>
                  </a:lnTo>
                  <a:lnTo>
                    <a:pt x="96162" y="836307"/>
                  </a:lnTo>
                  <a:lnTo>
                    <a:pt x="140601" y="843474"/>
                  </a:lnTo>
                  <a:lnTo>
                    <a:pt x="3384003" y="843474"/>
                  </a:lnTo>
                  <a:lnTo>
                    <a:pt x="3428443" y="836307"/>
                  </a:lnTo>
                  <a:lnTo>
                    <a:pt x="3467039" y="816350"/>
                  </a:lnTo>
                  <a:lnTo>
                    <a:pt x="3497476" y="785918"/>
                  </a:lnTo>
                  <a:lnTo>
                    <a:pt x="3517437" y="747327"/>
                  </a:lnTo>
                  <a:lnTo>
                    <a:pt x="3524605" y="702894"/>
                  </a:lnTo>
                  <a:lnTo>
                    <a:pt x="3524605" y="140576"/>
                  </a:lnTo>
                  <a:lnTo>
                    <a:pt x="3517437" y="96144"/>
                  </a:lnTo>
                  <a:lnTo>
                    <a:pt x="3497476" y="57555"/>
                  </a:lnTo>
                  <a:lnTo>
                    <a:pt x="3467039" y="27123"/>
                  </a:lnTo>
                  <a:lnTo>
                    <a:pt x="3428443" y="7166"/>
                  </a:lnTo>
                  <a:lnTo>
                    <a:pt x="3384003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79782" y="5532285"/>
              <a:ext cx="3524885" cy="843915"/>
            </a:xfrm>
            <a:custGeom>
              <a:avLst/>
              <a:gdLst/>
              <a:ahLst/>
              <a:cxnLst/>
              <a:rect l="l" t="t" r="r" b="b"/>
              <a:pathLst>
                <a:path w="3524884" h="843914">
                  <a:moveTo>
                    <a:pt x="0" y="140583"/>
                  </a:moveTo>
                  <a:lnTo>
                    <a:pt x="7167" y="96148"/>
                  </a:lnTo>
                  <a:lnTo>
                    <a:pt x="27128" y="57556"/>
                  </a:lnTo>
                  <a:lnTo>
                    <a:pt x="57564" y="27124"/>
                  </a:lnTo>
                  <a:lnTo>
                    <a:pt x="96161" y="7167"/>
                  </a:lnTo>
                  <a:lnTo>
                    <a:pt x="140602" y="0"/>
                  </a:lnTo>
                  <a:lnTo>
                    <a:pt x="3383994" y="0"/>
                  </a:lnTo>
                  <a:lnTo>
                    <a:pt x="3428435" y="7167"/>
                  </a:lnTo>
                  <a:lnTo>
                    <a:pt x="3467032" y="27124"/>
                  </a:lnTo>
                  <a:lnTo>
                    <a:pt x="3497468" y="57556"/>
                  </a:lnTo>
                  <a:lnTo>
                    <a:pt x="3517428" y="96148"/>
                  </a:lnTo>
                  <a:lnTo>
                    <a:pt x="3524596" y="140583"/>
                  </a:lnTo>
                  <a:lnTo>
                    <a:pt x="3524596" y="702896"/>
                  </a:lnTo>
                  <a:lnTo>
                    <a:pt x="3517428" y="747331"/>
                  </a:lnTo>
                  <a:lnTo>
                    <a:pt x="3497468" y="785922"/>
                  </a:lnTo>
                  <a:lnTo>
                    <a:pt x="3467032" y="816355"/>
                  </a:lnTo>
                  <a:lnTo>
                    <a:pt x="3428435" y="836312"/>
                  </a:lnTo>
                  <a:lnTo>
                    <a:pt x="3383994" y="843479"/>
                  </a:lnTo>
                  <a:lnTo>
                    <a:pt x="140602" y="843479"/>
                  </a:lnTo>
                  <a:lnTo>
                    <a:pt x="96161" y="836312"/>
                  </a:lnTo>
                  <a:lnTo>
                    <a:pt x="57564" y="816355"/>
                  </a:lnTo>
                  <a:lnTo>
                    <a:pt x="27128" y="785922"/>
                  </a:lnTo>
                  <a:lnTo>
                    <a:pt x="7167" y="747331"/>
                  </a:lnTo>
                  <a:lnTo>
                    <a:pt x="0" y="702896"/>
                  </a:lnTo>
                  <a:lnTo>
                    <a:pt x="0" y="140583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120930" y="3786139"/>
            <a:ext cx="3240405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 marR="14604" indent="-1270" algn="ctr">
              <a:lnSpc>
                <a:spcPct val="100000"/>
              </a:lnSpc>
              <a:spcBef>
                <a:spcPts val="100"/>
              </a:spcBef>
            </a:pP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Create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Cluster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Node 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Instances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(Worker </a:t>
            </a:r>
            <a:r>
              <a:rPr sz="1500" spc="-330" dirty="0">
                <a:solidFill>
                  <a:srgbClr val="FFFFFF"/>
                </a:solidFill>
                <a:latin typeface="Verdana"/>
                <a:cs typeface="Verdana"/>
              </a:rPr>
              <a:t>+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Master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Nodes)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>
              <a:latin typeface="Verdana"/>
              <a:cs typeface="Verdana"/>
            </a:endParaRPr>
          </a:p>
          <a:p>
            <a:pPr marL="12700" marR="5080" algn="ctr">
              <a:lnSpc>
                <a:spcPct val="102699"/>
              </a:lnSpc>
            </a:pP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Setup 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API 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Server,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kubelet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other 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Kubernetes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services </a:t>
            </a:r>
            <a:r>
              <a:rPr sz="1500" spc="-254" dirty="0">
                <a:solidFill>
                  <a:srgbClr val="FFFFFF"/>
                </a:solidFill>
                <a:latin typeface="Verdana"/>
                <a:cs typeface="Verdana"/>
              </a:rPr>
              <a:t>/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software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on 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Nodes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Verdana"/>
              <a:cs typeface="Verdana"/>
            </a:endParaRPr>
          </a:p>
          <a:p>
            <a:pPr marL="146050" marR="135890" indent="-2540" algn="ctr">
              <a:lnSpc>
                <a:spcPct val="102699"/>
              </a:lnSpc>
            </a:pP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Create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other 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(cloud)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provider 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resources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might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be needed  </a:t>
            </a:r>
            <a:r>
              <a:rPr sz="1500" spc="-130" dirty="0">
                <a:solidFill>
                  <a:srgbClr val="FFFFFF"/>
                </a:solidFill>
                <a:latin typeface="Verdana"/>
                <a:cs typeface="Verdana"/>
              </a:rPr>
              <a:t>(e.g. 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Load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Balancer,</a:t>
            </a:r>
            <a:r>
              <a:rPr sz="15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Filesystems)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164036" y="3601952"/>
            <a:ext cx="3549650" cy="868044"/>
            <a:chOff x="1164036" y="3601952"/>
            <a:chExt cx="3549650" cy="868044"/>
          </a:xfrm>
        </p:grpSpPr>
        <p:sp>
          <p:nvSpPr>
            <p:cNvPr id="22" name="object 22"/>
            <p:cNvSpPr/>
            <p:nvPr/>
          </p:nvSpPr>
          <p:spPr>
            <a:xfrm>
              <a:off x="1176313" y="3614229"/>
              <a:ext cx="3524885" cy="843915"/>
            </a:xfrm>
            <a:custGeom>
              <a:avLst/>
              <a:gdLst/>
              <a:ahLst/>
              <a:cxnLst/>
              <a:rect l="l" t="t" r="r" b="b"/>
              <a:pathLst>
                <a:path w="3524885" h="843914">
                  <a:moveTo>
                    <a:pt x="3384002" y="0"/>
                  </a:moveTo>
                  <a:lnTo>
                    <a:pt x="140600" y="0"/>
                  </a:lnTo>
                  <a:lnTo>
                    <a:pt x="96160" y="7167"/>
                  </a:lnTo>
                  <a:lnTo>
                    <a:pt x="57564" y="27124"/>
                  </a:lnTo>
                  <a:lnTo>
                    <a:pt x="27128" y="57557"/>
                  </a:lnTo>
                  <a:lnTo>
                    <a:pt x="7168" y="96150"/>
                  </a:lnTo>
                  <a:lnTo>
                    <a:pt x="0" y="140588"/>
                  </a:lnTo>
                  <a:lnTo>
                    <a:pt x="0" y="702894"/>
                  </a:lnTo>
                  <a:lnTo>
                    <a:pt x="7168" y="747332"/>
                  </a:lnTo>
                  <a:lnTo>
                    <a:pt x="27128" y="785925"/>
                  </a:lnTo>
                  <a:lnTo>
                    <a:pt x="57564" y="816358"/>
                  </a:lnTo>
                  <a:lnTo>
                    <a:pt x="96160" y="836316"/>
                  </a:lnTo>
                  <a:lnTo>
                    <a:pt x="140600" y="843483"/>
                  </a:lnTo>
                  <a:lnTo>
                    <a:pt x="3384002" y="843483"/>
                  </a:lnTo>
                  <a:lnTo>
                    <a:pt x="3428441" y="836316"/>
                  </a:lnTo>
                  <a:lnTo>
                    <a:pt x="3467038" y="816358"/>
                  </a:lnTo>
                  <a:lnTo>
                    <a:pt x="3497475" y="785925"/>
                  </a:lnTo>
                  <a:lnTo>
                    <a:pt x="3517435" y="747332"/>
                  </a:lnTo>
                  <a:lnTo>
                    <a:pt x="3524604" y="702894"/>
                  </a:lnTo>
                  <a:lnTo>
                    <a:pt x="3524604" y="140588"/>
                  </a:lnTo>
                  <a:lnTo>
                    <a:pt x="3517435" y="96150"/>
                  </a:lnTo>
                  <a:lnTo>
                    <a:pt x="3497475" y="57557"/>
                  </a:lnTo>
                  <a:lnTo>
                    <a:pt x="3467038" y="27124"/>
                  </a:lnTo>
                  <a:lnTo>
                    <a:pt x="3428441" y="7167"/>
                  </a:lnTo>
                  <a:lnTo>
                    <a:pt x="3384002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76313" y="3614229"/>
              <a:ext cx="3524885" cy="843915"/>
            </a:xfrm>
            <a:custGeom>
              <a:avLst/>
              <a:gdLst/>
              <a:ahLst/>
              <a:cxnLst/>
              <a:rect l="l" t="t" r="r" b="b"/>
              <a:pathLst>
                <a:path w="3524885" h="843914">
                  <a:moveTo>
                    <a:pt x="0" y="140583"/>
                  </a:moveTo>
                  <a:lnTo>
                    <a:pt x="7167" y="96148"/>
                  </a:lnTo>
                  <a:lnTo>
                    <a:pt x="27128" y="57556"/>
                  </a:lnTo>
                  <a:lnTo>
                    <a:pt x="57564" y="27124"/>
                  </a:lnTo>
                  <a:lnTo>
                    <a:pt x="96161" y="7167"/>
                  </a:lnTo>
                  <a:lnTo>
                    <a:pt x="140602" y="0"/>
                  </a:lnTo>
                  <a:lnTo>
                    <a:pt x="3383994" y="0"/>
                  </a:lnTo>
                  <a:lnTo>
                    <a:pt x="3428435" y="7167"/>
                  </a:lnTo>
                  <a:lnTo>
                    <a:pt x="3467032" y="27124"/>
                  </a:lnTo>
                  <a:lnTo>
                    <a:pt x="3497468" y="57556"/>
                  </a:lnTo>
                  <a:lnTo>
                    <a:pt x="3517428" y="96148"/>
                  </a:lnTo>
                  <a:lnTo>
                    <a:pt x="3524596" y="140583"/>
                  </a:lnTo>
                  <a:lnTo>
                    <a:pt x="3524596" y="702896"/>
                  </a:lnTo>
                  <a:lnTo>
                    <a:pt x="3517428" y="747331"/>
                  </a:lnTo>
                  <a:lnTo>
                    <a:pt x="3497468" y="785922"/>
                  </a:lnTo>
                  <a:lnTo>
                    <a:pt x="3467032" y="816355"/>
                  </a:lnTo>
                  <a:lnTo>
                    <a:pt x="3428435" y="836312"/>
                  </a:lnTo>
                  <a:lnTo>
                    <a:pt x="3383994" y="843479"/>
                  </a:lnTo>
                  <a:lnTo>
                    <a:pt x="140602" y="843479"/>
                  </a:lnTo>
                  <a:lnTo>
                    <a:pt x="96161" y="836312"/>
                  </a:lnTo>
                  <a:lnTo>
                    <a:pt x="57564" y="816355"/>
                  </a:lnTo>
                  <a:lnTo>
                    <a:pt x="27128" y="785922"/>
                  </a:lnTo>
                  <a:lnTo>
                    <a:pt x="7167" y="747331"/>
                  </a:lnTo>
                  <a:lnTo>
                    <a:pt x="0" y="702896"/>
                  </a:lnTo>
                  <a:lnTo>
                    <a:pt x="0" y="140583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164036" y="4560980"/>
            <a:ext cx="3549650" cy="868044"/>
            <a:chOff x="1164036" y="4560980"/>
            <a:chExt cx="3549650" cy="868044"/>
          </a:xfrm>
        </p:grpSpPr>
        <p:sp>
          <p:nvSpPr>
            <p:cNvPr id="25" name="object 25"/>
            <p:cNvSpPr/>
            <p:nvPr/>
          </p:nvSpPr>
          <p:spPr>
            <a:xfrm>
              <a:off x="1176313" y="4573257"/>
              <a:ext cx="3524885" cy="843915"/>
            </a:xfrm>
            <a:custGeom>
              <a:avLst/>
              <a:gdLst/>
              <a:ahLst/>
              <a:cxnLst/>
              <a:rect l="l" t="t" r="r" b="b"/>
              <a:pathLst>
                <a:path w="3524885" h="843914">
                  <a:moveTo>
                    <a:pt x="3384002" y="0"/>
                  </a:moveTo>
                  <a:lnTo>
                    <a:pt x="140600" y="0"/>
                  </a:lnTo>
                  <a:lnTo>
                    <a:pt x="96160" y="7167"/>
                  </a:lnTo>
                  <a:lnTo>
                    <a:pt x="57564" y="27124"/>
                  </a:lnTo>
                  <a:lnTo>
                    <a:pt x="27128" y="57557"/>
                  </a:lnTo>
                  <a:lnTo>
                    <a:pt x="7168" y="96150"/>
                  </a:lnTo>
                  <a:lnTo>
                    <a:pt x="0" y="140589"/>
                  </a:lnTo>
                  <a:lnTo>
                    <a:pt x="0" y="702894"/>
                  </a:lnTo>
                  <a:lnTo>
                    <a:pt x="7168" y="747332"/>
                  </a:lnTo>
                  <a:lnTo>
                    <a:pt x="27128" y="785925"/>
                  </a:lnTo>
                  <a:lnTo>
                    <a:pt x="57564" y="816358"/>
                  </a:lnTo>
                  <a:lnTo>
                    <a:pt x="96160" y="836316"/>
                  </a:lnTo>
                  <a:lnTo>
                    <a:pt x="140600" y="843483"/>
                  </a:lnTo>
                  <a:lnTo>
                    <a:pt x="3384002" y="843483"/>
                  </a:lnTo>
                  <a:lnTo>
                    <a:pt x="3428441" y="836316"/>
                  </a:lnTo>
                  <a:lnTo>
                    <a:pt x="3467038" y="816358"/>
                  </a:lnTo>
                  <a:lnTo>
                    <a:pt x="3497475" y="785925"/>
                  </a:lnTo>
                  <a:lnTo>
                    <a:pt x="3517435" y="747332"/>
                  </a:lnTo>
                  <a:lnTo>
                    <a:pt x="3524604" y="702894"/>
                  </a:lnTo>
                  <a:lnTo>
                    <a:pt x="3524604" y="140589"/>
                  </a:lnTo>
                  <a:lnTo>
                    <a:pt x="3517435" y="96150"/>
                  </a:lnTo>
                  <a:lnTo>
                    <a:pt x="3497475" y="57557"/>
                  </a:lnTo>
                  <a:lnTo>
                    <a:pt x="3467038" y="27124"/>
                  </a:lnTo>
                  <a:lnTo>
                    <a:pt x="3428441" y="7167"/>
                  </a:lnTo>
                  <a:lnTo>
                    <a:pt x="3384002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76313" y="4573257"/>
              <a:ext cx="3524885" cy="843915"/>
            </a:xfrm>
            <a:custGeom>
              <a:avLst/>
              <a:gdLst/>
              <a:ahLst/>
              <a:cxnLst/>
              <a:rect l="l" t="t" r="r" b="b"/>
              <a:pathLst>
                <a:path w="3524885" h="843914">
                  <a:moveTo>
                    <a:pt x="0" y="140583"/>
                  </a:moveTo>
                  <a:lnTo>
                    <a:pt x="7167" y="96148"/>
                  </a:lnTo>
                  <a:lnTo>
                    <a:pt x="27128" y="57556"/>
                  </a:lnTo>
                  <a:lnTo>
                    <a:pt x="57564" y="27124"/>
                  </a:lnTo>
                  <a:lnTo>
                    <a:pt x="96161" y="7167"/>
                  </a:lnTo>
                  <a:lnTo>
                    <a:pt x="140602" y="0"/>
                  </a:lnTo>
                  <a:lnTo>
                    <a:pt x="3383994" y="0"/>
                  </a:lnTo>
                  <a:lnTo>
                    <a:pt x="3428435" y="7167"/>
                  </a:lnTo>
                  <a:lnTo>
                    <a:pt x="3467032" y="27124"/>
                  </a:lnTo>
                  <a:lnTo>
                    <a:pt x="3497468" y="57556"/>
                  </a:lnTo>
                  <a:lnTo>
                    <a:pt x="3517428" y="96148"/>
                  </a:lnTo>
                  <a:lnTo>
                    <a:pt x="3524596" y="140583"/>
                  </a:lnTo>
                  <a:lnTo>
                    <a:pt x="3524596" y="702896"/>
                  </a:lnTo>
                  <a:lnTo>
                    <a:pt x="3517428" y="747331"/>
                  </a:lnTo>
                  <a:lnTo>
                    <a:pt x="3497468" y="785922"/>
                  </a:lnTo>
                  <a:lnTo>
                    <a:pt x="3467032" y="816355"/>
                  </a:lnTo>
                  <a:lnTo>
                    <a:pt x="3428435" y="836312"/>
                  </a:lnTo>
                  <a:lnTo>
                    <a:pt x="3383994" y="843479"/>
                  </a:lnTo>
                  <a:lnTo>
                    <a:pt x="140602" y="843479"/>
                  </a:lnTo>
                  <a:lnTo>
                    <a:pt x="96161" y="836312"/>
                  </a:lnTo>
                  <a:lnTo>
                    <a:pt x="57564" y="816355"/>
                  </a:lnTo>
                  <a:lnTo>
                    <a:pt x="27128" y="785922"/>
                  </a:lnTo>
                  <a:lnTo>
                    <a:pt x="7167" y="747331"/>
                  </a:lnTo>
                  <a:lnTo>
                    <a:pt x="0" y="702896"/>
                  </a:lnTo>
                  <a:lnTo>
                    <a:pt x="0" y="140583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164036" y="5520008"/>
            <a:ext cx="3549650" cy="868044"/>
            <a:chOff x="1164036" y="5520008"/>
            <a:chExt cx="3549650" cy="868044"/>
          </a:xfrm>
        </p:grpSpPr>
        <p:sp>
          <p:nvSpPr>
            <p:cNvPr id="28" name="object 28"/>
            <p:cNvSpPr/>
            <p:nvPr/>
          </p:nvSpPr>
          <p:spPr>
            <a:xfrm>
              <a:off x="1176313" y="5532285"/>
              <a:ext cx="3524885" cy="843915"/>
            </a:xfrm>
            <a:custGeom>
              <a:avLst/>
              <a:gdLst/>
              <a:ahLst/>
              <a:cxnLst/>
              <a:rect l="l" t="t" r="r" b="b"/>
              <a:pathLst>
                <a:path w="3524885" h="843914">
                  <a:moveTo>
                    <a:pt x="3384002" y="0"/>
                  </a:moveTo>
                  <a:lnTo>
                    <a:pt x="140600" y="0"/>
                  </a:lnTo>
                  <a:lnTo>
                    <a:pt x="96160" y="7166"/>
                  </a:lnTo>
                  <a:lnTo>
                    <a:pt x="57564" y="27123"/>
                  </a:lnTo>
                  <a:lnTo>
                    <a:pt x="27128" y="57555"/>
                  </a:lnTo>
                  <a:lnTo>
                    <a:pt x="7168" y="96144"/>
                  </a:lnTo>
                  <a:lnTo>
                    <a:pt x="0" y="140576"/>
                  </a:lnTo>
                  <a:lnTo>
                    <a:pt x="0" y="702894"/>
                  </a:lnTo>
                  <a:lnTo>
                    <a:pt x="7168" y="747327"/>
                  </a:lnTo>
                  <a:lnTo>
                    <a:pt x="27128" y="785918"/>
                  </a:lnTo>
                  <a:lnTo>
                    <a:pt x="57564" y="816350"/>
                  </a:lnTo>
                  <a:lnTo>
                    <a:pt x="96160" y="836307"/>
                  </a:lnTo>
                  <a:lnTo>
                    <a:pt x="140600" y="843474"/>
                  </a:lnTo>
                  <a:lnTo>
                    <a:pt x="3384002" y="843474"/>
                  </a:lnTo>
                  <a:lnTo>
                    <a:pt x="3428441" y="836307"/>
                  </a:lnTo>
                  <a:lnTo>
                    <a:pt x="3467038" y="816350"/>
                  </a:lnTo>
                  <a:lnTo>
                    <a:pt x="3497475" y="785918"/>
                  </a:lnTo>
                  <a:lnTo>
                    <a:pt x="3517435" y="747327"/>
                  </a:lnTo>
                  <a:lnTo>
                    <a:pt x="3524604" y="702894"/>
                  </a:lnTo>
                  <a:lnTo>
                    <a:pt x="3524604" y="140576"/>
                  </a:lnTo>
                  <a:lnTo>
                    <a:pt x="3517435" y="96144"/>
                  </a:lnTo>
                  <a:lnTo>
                    <a:pt x="3497475" y="57555"/>
                  </a:lnTo>
                  <a:lnTo>
                    <a:pt x="3467038" y="27123"/>
                  </a:lnTo>
                  <a:lnTo>
                    <a:pt x="3428441" y="7166"/>
                  </a:lnTo>
                  <a:lnTo>
                    <a:pt x="3384002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76313" y="5532285"/>
              <a:ext cx="3524885" cy="843915"/>
            </a:xfrm>
            <a:custGeom>
              <a:avLst/>
              <a:gdLst/>
              <a:ahLst/>
              <a:cxnLst/>
              <a:rect l="l" t="t" r="r" b="b"/>
              <a:pathLst>
                <a:path w="3524885" h="843914">
                  <a:moveTo>
                    <a:pt x="0" y="140583"/>
                  </a:moveTo>
                  <a:lnTo>
                    <a:pt x="7167" y="96148"/>
                  </a:lnTo>
                  <a:lnTo>
                    <a:pt x="27128" y="57556"/>
                  </a:lnTo>
                  <a:lnTo>
                    <a:pt x="57564" y="27124"/>
                  </a:lnTo>
                  <a:lnTo>
                    <a:pt x="96161" y="7167"/>
                  </a:lnTo>
                  <a:lnTo>
                    <a:pt x="140602" y="0"/>
                  </a:lnTo>
                  <a:lnTo>
                    <a:pt x="3383994" y="0"/>
                  </a:lnTo>
                  <a:lnTo>
                    <a:pt x="3428435" y="7167"/>
                  </a:lnTo>
                  <a:lnTo>
                    <a:pt x="3467032" y="27124"/>
                  </a:lnTo>
                  <a:lnTo>
                    <a:pt x="3497468" y="57556"/>
                  </a:lnTo>
                  <a:lnTo>
                    <a:pt x="3517428" y="96148"/>
                  </a:lnTo>
                  <a:lnTo>
                    <a:pt x="3524596" y="140583"/>
                  </a:lnTo>
                  <a:lnTo>
                    <a:pt x="3524596" y="702896"/>
                  </a:lnTo>
                  <a:lnTo>
                    <a:pt x="3517428" y="747331"/>
                  </a:lnTo>
                  <a:lnTo>
                    <a:pt x="3497468" y="785922"/>
                  </a:lnTo>
                  <a:lnTo>
                    <a:pt x="3467032" y="816355"/>
                  </a:lnTo>
                  <a:lnTo>
                    <a:pt x="3428435" y="836312"/>
                  </a:lnTo>
                  <a:lnTo>
                    <a:pt x="3383994" y="843479"/>
                  </a:lnTo>
                  <a:lnTo>
                    <a:pt x="140602" y="843479"/>
                  </a:lnTo>
                  <a:lnTo>
                    <a:pt x="96161" y="836312"/>
                  </a:lnTo>
                  <a:lnTo>
                    <a:pt x="57564" y="816355"/>
                  </a:lnTo>
                  <a:lnTo>
                    <a:pt x="27128" y="785922"/>
                  </a:lnTo>
                  <a:lnTo>
                    <a:pt x="7167" y="747331"/>
                  </a:lnTo>
                  <a:lnTo>
                    <a:pt x="0" y="702896"/>
                  </a:lnTo>
                  <a:lnTo>
                    <a:pt x="0" y="140583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350873" y="3786139"/>
            <a:ext cx="3172460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Create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your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500" spc="-130" dirty="0">
                <a:solidFill>
                  <a:srgbClr val="FFFFFF"/>
                </a:solidFill>
                <a:latin typeface="Verdana"/>
                <a:cs typeface="Verdana"/>
              </a:rPr>
              <a:t>(e.g.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Pods)</a:t>
            </a:r>
            <a:r>
              <a:rPr sz="15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manage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them</a:t>
            </a:r>
            <a:endParaRPr sz="15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Verdana"/>
              <a:cs typeface="Verdana"/>
            </a:endParaRPr>
          </a:p>
          <a:p>
            <a:pPr marL="69215" marR="59055" algn="ctr">
              <a:lnSpc>
                <a:spcPct val="100000"/>
              </a:lnSpc>
              <a:spcBef>
                <a:spcPts val="1650"/>
              </a:spcBef>
            </a:pP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Monitor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Pods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re-create</a:t>
            </a:r>
            <a:r>
              <a:rPr sz="15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5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them, 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scale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Pods</a:t>
            </a:r>
            <a:r>
              <a:rPr sz="15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etc.</a:t>
            </a:r>
            <a:endParaRPr sz="15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 dirty="0">
              <a:latin typeface="Verdana"/>
              <a:cs typeface="Verdana"/>
            </a:endParaRPr>
          </a:p>
          <a:p>
            <a:pPr marL="144145" marR="135890" algn="ctr">
              <a:lnSpc>
                <a:spcPct val="102699"/>
              </a:lnSpc>
              <a:spcBef>
                <a:spcPts val="5"/>
              </a:spcBef>
            </a:pP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Kubernetes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utilizes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provided  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(cloud)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resources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apply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your 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configuration </a:t>
            </a:r>
            <a:r>
              <a:rPr sz="1500" spc="-254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15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goals</a:t>
            </a:r>
            <a:endParaRPr sz="1500" dirty="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521867" y="1838925"/>
            <a:ext cx="833755" cy="833755"/>
            <a:chOff x="2521867" y="1838925"/>
            <a:chExt cx="833755" cy="833755"/>
          </a:xfrm>
        </p:grpSpPr>
        <p:sp>
          <p:nvSpPr>
            <p:cNvPr id="32" name="object 32"/>
            <p:cNvSpPr/>
            <p:nvPr/>
          </p:nvSpPr>
          <p:spPr>
            <a:xfrm>
              <a:off x="2534145" y="1851202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89" h="808989">
                  <a:moveTo>
                    <a:pt x="404469" y="0"/>
                  </a:moveTo>
                  <a:lnTo>
                    <a:pt x="357300" y="2720"/>
                  </a:lnTo>
                  <a:lnTo>
                    <a:pt x="311729" y="10680"/>
                  </a:lnTo>
                  <a:lnTo>
                    <a:pt x="268059" y="23576"/>
                  </a:lnTo>
                  <a:lnTo>
                    <a:pt x="226595" y="41105"/>
                  </a:lnTo>
                  <a:lnTo>
                    <a:pt x="187639" y="62962"/>
                  </a:lnTo>
                  <a:lnTo>
                    <a:pt x="151495" y="88845"/>
                  </a:lnTo>
                  <a:lnTo>
                    <a:pt x="118467" y="118449"/>
                  </a:lnTo>
                  <a:lnTo>
                    <a:pt x="88858" y="151472"/>
                  </a:lnTo>
                  <a:lnTo>
                    <a:pt x="62971" y="187611"/>
                  </a:lnTo>
                  <a:lnTo>
                    <a:pt x="41111" y="226560"/>
                  </a:lnTo>
                  <a:lnTo>
                    <a:pt x="23580" y="268018"/>
                  </a:lnTo>
                  <a:lnTo>
                    <a:pt x="10682" y="311681"/>
                  </a:lnTo>
                  <a:lnTo>
                    <a:pt x="2721" y="357244"/>
                  </a:lnTo>
                  <a:lnTo>
                    <a:pt x="0" y="404406"/>
                  </a:lnTo>
                  <a:lnTo>
                    <a:pt x="2721" y="451569"/>
                  </a:lnTo>
                  <a:lnTo>
                    <a:pt x="10682" y="497135"/>
                  </a:lnTo>
                  <a:lnTo>
                    <a:pt x="23580" y="540798"/>
                  </a:lnTo>
                  <a:lnTo>
                    <a:pt x="41111" y="582256"/>
                  </a:lnTo>
                  <a:lnTo>
                    <a:pt x="62971" y="621206"/>
                  </a:lnTo>
                  <a:lnTo>
                    <a:pt x="88858" y="657344"/>
                  </a:lnTo>
                  <a:lnTo>
                    <a:pt x="118467" y="690367"/>
                  </a:lnTo>
                  <a:lnTo>
                    <a:pt x="151495" y="719971"/>
                  </a:lnTo>
                  <a:lnTo>
                    <a:pt x="187639" y="745852"/>
                  </a:lnTo>
                  <a:lnTo>
                    <a:pt x="226595" y="767709"/>
                  </a:lnTo>
                  <a:lnTo>
                    <a:pt x="268059" y="785236"/>
                  </a:lnTo>
                  <a:lnTo>
                    <a:pt x="311729" y="798131"/>
                  </a:lnTo>
                  <a:lnTo>
                    <a:pt x="357300" y="806091"/>
                  </a:lnTo>
                  <a:lnTo>
                    <a:pt x="404469" y="808812"/>
                  </a:lnTo>
                  <a:lnTo>
                    <a:pt x="451638" y="806091"/>
                  </a:lnTo>
                  <a:lnTo>
                    <a:pt x="497209" y="798131"/>
                  </a:lnTo>
                  <a:lnTo>
                    <a:pt x="540878" y="785236"/>
                  </a:lnTo>
                  <a:lnTo>
                    <a:pt x="582341" y="767709"/>
                  </a:lnTo>
                  <a:lnTo>
                    <a:pt x="621296" y="745852"/>
                  </a:lnTo>
                  <a:lnTo>
                    <a:pt x="657438" y="719971"/>
                  </a:lnTo>
                  <a:lnTo>
                    <a:pt x="690465" y="690367"/>
                  </a:lnTo>
                  <a:lnTo>
                    <a:pt x="720073" y="657344"/>
                  </a:lnTo>
                  <a:lnTo>
                    <a:pt x="745958" y="621206"/>
                  </a:lnTo>
                  <a:lnTo>
                    <a:pt x="767817" y="582256"/>
                  </a:lnTo>
                  <a:lnTo>
                    <a:pt x="785347" y="540798"/>
                  </a:lnTo>
                  <a:lnTo>
                    <a:pt x="798244" y="497135"/>
                  </a:lnTo>
                  <a:lnTo>
                    <a:pt x="806205" y="451569"/>
                  </a:lnTo>
                  <a:lnTo>
                    <a:pt x="808926" y="404406"/>
                  </a:lnTo>
                  <a:lnTo>
                    <a:pt x="806205" y="357244"/>
                  </a:lnTo>
                  <a:lnTo>
                    <a:pt x="798244" y="311681"/>
                  </a:lnTo>
                  <a:lnTo>
                    <a:pt x="785347" y="268018"/>
                  </a:lnTo>
                  <a:lnTo>
                    <a:pt x="767817" y="226560"/>
                  </a:lnTo>
                  <a:lnTo>
                    <a:pt x="745958" y="187611"/>
                  </a:lnTo>
                  <a:lnTo>
                    <a:pt x="720073" y="151472"/>
                  </a:lnTo>
                  <a:lnTo>
                    <a:pt x="690465" y="118449"/>
                  </a:lnTo>
                  <a:lnTo>
                    <a:pt x="657438" y="88845"/>
                  </a:lnTo>
                  <a:lnTo>
                    <a:pt x="621296" y="62962"/>
                  </a:lnTo>
                  <a:lnTo>
                    <a:pt x="582341" y="41105"/>
                  </a:lnTo>
                  <a:lnTo>
                    <a:pt x="540878" y="23576"/>
                  </a:lnTo>
                  <a:lnTo>
                    <a:pt x="497209" y="10680"/>
                  </a:lnTo>
                  <a:lnTo>
                    <a:pt x="451638" y="2720"/>
                  </a:lnTo>
                  <a:lnTo>
                    <a:pt x="404469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34145" y="1851202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89" h="808989">
                  <a:moveTo>
                    <a:pt x="0" y="404407"/>
                  </a:moveTo>
                  <a:lnTo>
                    <a:pt x="2721" y="357245"/>
                  </a:lnTo>
                  <a:lnTo>
                    <a:pt x="10682" y="311680"/>
                  </a:lnTo>
                  <a:lnTo>
                    <a:pt x="23579" y="268017"/>
                  </a:lnTo>
                  <a:lnTo>
                    <a:pt x="41110" y="226559"/>
                  </a:lnTo>
                  <a:lnTo>
                    <a:pt x="62969" y="187609"/>
                  </a:lnTo>
                  <a:lnTo>
                    <a:pt x="88855" y="151471"/>
                  </a:lnTo>
                  <a:lnTo>
                    <a:pt x="118464" y="118448"/>
                  </a:lnTo>
                  <a:lnTo>
                    <a:pt x="151491" y="88843"/>
                  </a:lnTo>
                  <a:lnTo>
                    <a:pt x="187634" y="62961"/>
                  </a:lnTo>
                  <a:lnTo>
                    <a:pt x="226589" y="41104"/>
                  </a:lnTo>
                  <a:lnTo>
                    <a:pt x="268053" y="23576"/>
                  </a:lnTo>
                  <a:lnTo>
                    <a:pt x="311722" y="10680"/>
                  </a:lnTo>
                  <a:lnTo>
                    <a:pt x="357293" y="2720"/>
                  </a:lnTo>
                  <a:lnTo>
                    <a:pt x="404462" y="0"/>
                  </a:lnTo>
                  <a:lnTo>
                    <a:pt x="451630" y="2720"/>
                  </a:lnTo>
                  <a:lnTo>
                    <a:pt x="497201" y="10680"/>
                  </a:lnTo>
                  <a:lnTo>
                    <a:pt x="540870" y="23576"/>
                  </a:lnTo>
                  <a:lnTo>
                    <a:pt x="582334" y="41104"/>
                  </a:lnTo>
                  <a:lnTo>
                    <a:pt x="621289" y="62961"/>
                  </a:lnTo>
                  <a:lnTo>
                    <a:pt x="657432" y="88843"/>
                  </a:lnTo>
                  <a:lnTo>
                    <a:pt x="690459" y="118448"/>
                  </a:lnTo>
                  <a:lnTo>
                    <a:pt x="720068" y="151471"/>
                  </a:lnTo>
                  <a:lnTo>
                    <a:pt x="745954" y="187609"/>
                  </a:lnTo>
                  <a:lnTo>
                    <a:pt x="767814" y="226559"/>
                  </a:lnTo>
                  <a:lnTo>
                    <a:pt x="785344" y="268017"/>
                  </a:lnTo>
                  <a:lnTo>
                    <a:pt x="798242" y="311680"/>
                  </a:lnTo>
                  <a:lnTo>
                    <a:pt x="806203" y="357245"/>
                  </a:lnTo>
                  <a:lnTo>
                    <a:pt x="808924" y="404407"/>
                  </a:lnTo>
                  <a:lnTo>
                    <a:pt x="806203" y="451570"/>
                  </a:lnTo>
                  <a:lnTo>
                    <a:pt x="798242" y="497134"/>
                  </a:lnTo>
                  <a:lnTo>
                    <a:pt x="785344" y="540797"/>
                  </a:lnTo>
                  <a:lnTo>
                    <a:pt x="767814" y="582255"/>
                  </a:lnTo>
                  <a:lnTo>
                    <a:pt x="745954" y="621205"/>
                  </a:lnTo>
                  <a:lnTo>
                    <a:pt x="720068" y="657344"/>
                  </a:lnTo>
                  <a:lnTo>
                    <a:pt x="690459" y="690367"/>
                  </a:lnTo>
                  <a:lnTo>
                    <a:pt x="657432" y="719971"/>
                  </a:lnTo>
                  <a:lnTo>
                    <a:pt x="621289" y="745854"/>
                  </a:lnTo>
                  <a:lnTo>
                    <a:pt x="582334" y="767710"/>
                  </a:lnTo>
                  <a:lnTo>
                    <a:pt x="540870" y="785239"/>
                  </a:lnTo>
                  <a:lnTo>
                    <a:pt x="497201" y="798134"/>
                  </a:lnTo>
                  <a:lnTo>
                    <a:pt x="451630" y="806094"/>
                  </a:lnTo>
                  <a:lnTo>
                    <a:pt x="404462" y="808815"/>
                  </a:lnTo>
                  <a:lnTo>
                    <a:pt x="357293" y="806094"/>
                  </a:lnTo>
                  <a:lnTo>
                    <a:pt x="311722" y="798134"/>
                  </a:lnTo>
                  <a:lnTo>
                    <a:pt x="268053" y="785239"/>
                  </a:lnTo>
                  <a:lnTo>
                    <a:pt x="226589" y="767710"/>
                  </a:lnTo>
                  <a:lnTo>
                    <a:pt x="187634" y="745854"/>
                  </a:lnTo>
                  <a:lnTo>
                    <a:pt x="151491" y="719971"/>
                  </a:lnTo>
                  <a:lnTo>
                    <a:pt x="118464" y="690367"/>
                  </a:lnTo>
                  <a:lnTo>
                    <a:pt x="88855" y="657344"/>
                  </a:lnTo>
                  <a:lnTo>
                    <a:pt x="62969" y="621205"/>
                  </a:lnTo>
                  <a:lnTo>
                    <a:pt x="41110" y="582255"/>
                  </a:lnTo>
                  <a:lnTo>
                    <a:pt x="23579" y="540797"/>
                  </a:lnTo>
                  <a:lnTo>
                    <a:pt x="10682" y="497134"/>
                  </a:lnTo>
                  <a:lnTo>
                    <a:pt x="2721" y="451570"/>
                  </a:lnTo>
                  <a:lnTo>
                    <a:pt x="0" y="404407"/>
                  </a:lnTo>
                  <a:close/>
                </a:path>
              </a:pathLst>
            </a:custGeom>
            <a:ln w="24554">
              <a:solidFill>
                <a:srgbClr val="5217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87040" y="2011531"/>
              <a:ext cx="503142" cy="4881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7325350" y="1838925"/>
            <a:ext cx="833755" cy="833755"/>
            <a:chOff x="7325350" y="1838925"/>
            <a:chExt cx="833755" cy="833755"/>
          </a:xfrm>
        </p:grpSpPr>
        <p:sp>
          <p:nvSpPr>
            <p:cNvPr id="36" name="object 36"/>
            <p:cNvSpPr/>
            <p:nvPr/>
          </p:nvSpPr>
          <p:spPr>
            <a:xfrm>
              <a:off x="7337628" y="1851202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89">
                  <a:moveTo>
                    <a:pt x="404456" y="0"/>
                  </a:moveTo>
                  <a:lnTo>
                    <a:pt x="357287" y="2720"/>
                  </a:lnTo>
                  <a:lnTo>
                    <a:pt x="311717" y="10680"/>
                  </a:lnTo>
                  <a:lnTo>
                    <a:pt x="268048" y="23576"/>
                  </a:lnTo>
                  <a:lnTo>
                    <a:pt x="226584" y="41105"/>
                  </a:lnTo>
                  <a:lnTo>
                    <a:pt x="187630" y="62962"/>
                  </a:lnTo>
                  <a:lnTo>
                    <a:pt x="151487" y="88845"/>
                  </a:lnTo>
                  <a:lnTo>
                    <a:pt x="118460" y="118449"/>
                  </a:lnTo>
                  <a:lnTo>
                    <a:pt x="88853" y="151472"/>
                  </a:lnTo>
                  <a:lnTo>
                    <a:pt x="62967" y="187611"/>
                  </a:lnTo>
                  <a:lnTo>
                    <a:pt x="41108" y="226560"/>
                  </a:lnTo>
                  <a:lnTo>
                    <a:pt x="23578" y="268018"/>
                  </a:lnTo>
                  <a:lnTo>
                    <a:pt x="10681" y="311681"/>
                  </a:lnTo>
                  <a:lnTo>
                    <a:pt x="2721" y="357244"/>
                  </a:lnTo>
                  <a:lnTo>
                    <a:pt x="0" y="404406"/>
                  </a:lnTo>
                  <a:lnTo>
                    <a:pt x="2721" y="451569"/>
                  </a:lnTo>
                  <a:lnTo>
                    <a:pt x="10681" y="497135"/>
                  </a:lnTo>
                  <a:lnTo>
                    <a:pt x="23578" y="540798"/>
                  </a:lnTo>
                  <a:lnTo>
                    <a:pt x="41108" y="582256"/>
                  </a:lnTo>
                  <a:lnTo>
                    <a:pt x="62967" y="621206"/>
                  </a:lnTo>
                  <a:lnTo>
                    <a:pt x="88853" y="657344"/>
                  </a:lnTo>
                  <a:lnTo>
                    <a:pt x="118460" y="690367"/>
                  </a:lnTo>
                  <a:lnTo>
                    <a:pt x="151487" y="719971"/>
                  </a:lnTo>
                  <a:lnTo>
                    <a:pt x="187630" y="745852"/>
                  </a:lnTo>
                  <a:lnTo>
                    <a:pt x="226584" y="767709"/>
                  </a:lnTo>
                  <a:lnTo>
                    <a:pt x="268048" y="785236"/>
                  </a:lnTo>
                  <a:lnTo>
                    <a:pt x="311717" y="798131"/>
                  </a:lnTo>
                  <a:lnTo>
                    <a:pt x="357287" y="806091"/>
                  </a:lnTo>
                  <a:lnTo>
                    <a:pt x="404456" y="808812"/>
                  </a:lnTo>
                  <a:lnTo>
                    <a:pt x="451626" y="806091"/>
                  </a:lnTo>
                  <a:lnTo>
                    <a:pt x="497197" y="798131"/>
                  </a:lnTo>
                  <a:lnTo>
                    <a:pt x="540866" y="785236"/>
                  </a:lnTo>
                  <a:lnTo>
                    <a:pt x="582331" y="767709"/>
                  </a:lnTo>
                  <a:lnTo>
                    <a:pt x="621287" y="745852"/>
                  </a:lnTo>
                  <a:lnTo>
                    <a:pt x="657431" y="719971"/>
                  </a:lnTo>
                  <a:lnTo>
                    <a:pt x="690459" y="690367"/>
                  </a:lnTo>
                  <a:lnTo>
                    <a:pt x="720068" y="657344"/>
                  </a:lnTo>
                  <a:lnTo>
                    <a:pt x="745954" y="621206"/>
                  </a:lnTo>
                  <a:lnTo>
                    <a:pt x="767815" y="582256"/>
                  </a:lnTo>
                  <a:lnTo>
                    <a:pt x="785346" y="540798"/>
                  </a:lnTo>
                  <a:lnTo>
                    <a:pt x="798244" y="497135"/>
                  </a:lnTo>
                  <a:lnTo>
                    <a:pt x="806205" y="451569"/>
                  </a:lnTo>
                  <a:lnTo>
                    <a:pt x="808926" y="404406"/>
                  </a:lnTo>
                  <a:lnTo>
                    <a:pt x="806205" y="357244"/>
                  </a:lnTo>
                  <a:lnTo>
                    <a:pt x="798244" y="311681"/>
                  </a:lnTo>
                  <a:lnTo>
                    <a:pt x="785346" y="268018"/>
                  </a:lnTo>
                  <a:lnTo>
                    <a:pt x="767815" y="226560"/>
                  </a:lnTo>
                  <a:lnTo>
                    <a:pt x="745954" y="187611"/>
                  </a:lnTo>
                  <a:lnTo>
                    <a:pt x="720068" y="151472"/>
                  </a:lnTo>
                  <a:lnTo>
                    <a:pt x="690459" y="118449"/>
                  </a:lnTo>
                  <a:lnTo>
                    <a:pt x="657431" y="88845"/>
                  </a:lnTo>
                  <a:lnTo>
                    <a:pt x="621287" y="62962"/>
                  </a:lnTo>
                  <a:lnTo>
                    <a:pt x="582331" y="41105"/>
                  </a:lnTo>
                  <a:lnTo>
                    <a:pt x="540866" y="23576"/>
                  </a:lnTo>
                  <a:lnTo>
                    <a:pt x="497197" y="10680"/>
                  </a:lnTo>
                  <a:lnTo>
                    <a:pt x="451626" y="2720"/>
                  </a:lnTo>
                  <a:lnTo>
                    <a:pt x="404456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337628" y="1851202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89">
                  <a:moveTo>
                    <a:pt x="0" y="404407"/>
                  </a:moveTo>
                  <a:lnTo>
                    <a:pt x="2721" y="357245"/>
                  </a:lnTo>
                  <a:lnTo>
                    <a:pt x="10682" y="311680"/>
                  </a:lnTo>
                  <a:lnTo>
                    <a:pt x="23579" y="268017"/>
                  </a:lnTo>
                  <a:lnTo>
                    <a:pt x="41110" y="226559"/>
                  </a:lnTo>
                  <a:lnTo>
                    <a:pt x="62969" y="187609"/>
                  </a:lnTo>
                  <a:lnTo>
                    <a:pt x="88855" y="151471"/>
                  </a:lnTo>
                  <a:lnTo>
                    <a:pt x="118464" y="118448"/>
                  </a:lnTo>
                  <a:lnTo>
                    <a:pt x="151491" y="88843"/>
                  </a:lnTo>
                  <a:lnTo>
                    <a:pt x="187634" y="62961"/>
                  </a:lnTo>
                  <a:lnTo>
                    <a:pt x="226589" y="41104"/>
                  </a:lnTo>
                  <a:lnTo>
                    <a:pt x="268053" y="23576"/>
                  </a:lnTo>
                  <a:lnTo>
                    <a:pt x="311722" y="10680"/>
                  </a:lnTo>
                  <a:lnTo>
                    <a:pt x="357293" y="2720"/>
                  </a:lnTo>
                  <a:lnTo>
                    <a:pt x="404462" y="0"/>
                  </a:lnTo>
                  <a:lnTo>
                    <a:pt x="451630" y="2720"/>
                  </a:lnTo>
                  <a:lnTo>
                    <a:pt x="497201" y="10680"/>
                  </a:lnTo>
                  <a:lnTo>
                    <a:pt x="540870" y="23576"/>
                  </a:lnTo>
                  <a:lnTo>
                    <a:pt x="582334" y="41104"/>
                  </a:lnTo>
                  <a:lnTo>
                    <a:pt x="621289" y="62961"/>
                  </a:lnTo>
                  <a:lnTo>
                    <a:pt x="657432" y="88843"/>
                  </a:lnTo>
                  <a:lnTo>
                    <a:pt x="690459" y="118448"/>
                  </a:lnTo>
                  <a:lnTo>
                    <a:pt x="720068" y="151471"/>
                  </a:lnTo>
                  <a:lnTo>
                    <a:pt x="745954" y="187609"/>
                  </a:lnTo>
                  <a:lnTo>
                    <a:pt x="767814" y="226559"/>
                  </a:lnTo>
                  <a:lnTo>
                    <a:pt x="785344" y="268017"/>
                  </a:lnTo>
                  <a:lnTo>
                    <a:pt x="798242" y="311680"/>
                  </a:lnTo>
                  <a:lnTo>
                    <a:pt x="806203" y="357245"/>
                  </a:lnTo>
                  <a:lnTo>
                    <a:pt x="808924" y="404407"/>
                  </a:lnTo>
                  <a:lnTo>
                    <a:pt x="806203" y="451570"/>
                  </a:lnTo>
                  <a:lnTo>
                    <a:pt x="798242" y="497134"/>
                  </a:lnTo>
                  <a:lnTo>
                    <a:pt x="785344" y="540797"/>
                  </a:lnTo>
                  <a:lnTo>
                    <a:pt x="767814" y="582255"/>
                  </a:lnTo>
                  <a:lnTo>
                    <a:pt x="745954" y="621205"/>
                  </a:lnTo>
                  <a:lnTo>
                    <a:pt x="720068" y="657344"/>
                  </a:lnTo>
                  <a:lnTo>
                    <a:pt x="690459" y="690367"/>
                  </a:lnTo>
                  <a:lnTo>
                    <a:pt x="657432" y="719971"/>
                  </a:lnTo>
                  <a:lnTo>
                    <a:pt x="621289" y="745854"/>
                  </a:lnTo>
                  <a:lnTo>
                    <a:pt x="582334" y="767710"/>
                  </a:lnTo>
                  <a:lnTo>
                    <a:pt x="540870" y="785239"/>
                  </a:lnTo>
                  <a:lnTo>
                    <a:pt x="497201" y="798134"/>
                  </a:lnTo>
                  <a:lnTo>
                    <a:pt x="451630" y="806094"/>
                  </a:lnTo>
                  <a:lnTo>
                    <a:pt x="404462" y="808815"/>
                  </a:lnTo>
                  <a:lnTo>
                    <a:pt x="357293" y="806094"/>
                  </a:lnTo>
                  <a:lnTo>
                    <a:pt x="311722" y="798134"/>
                  </a:lnTo>
                  <a:lnTo>
                    <a:pt x="268053" y="785239"/>
                  </a:lnTo>
                  <a:lnTo>
                    <a:pt x="226589" y="767710"/>
                  </a:lnTo>
                  <a:lnTo>
                    <a:pt x="187634" y="745854"/>
                  </a:lnTo>
                  <a:lnTo>
                    <a:pt x="151491" y="719971"/>
                  </a:lnTo>
                  <a:lnTo>
                    <a:pt x="118464" y="690367"/>
                  </a:lnTo>
                  <a:lnTo>
                    <a:pt x="88855" y="657344"/>
                  </a:lnTo>
                  <a:lnTo>
                    <a:pt x="62969" y="621205"/>
                  </a:lnTo>
                  <a:lnTo>
                    <a:pt x="41110" y="582255"/>
                  </a:lnTo>
                  <a:lnTo>
                    <a:pt x="23579" y="540797"/>
                  </a:lnTo>
                  <a:lnTo>
                    <a:pt x="10682" y="497134"/>
                  </a:lnTo>
                  <a:lnTo>
                    <a:pt x="2721" y="451570"/>
                  </a:lnTo>
                  <a:lnTo>
                    <a:pt x="0" y="404407"/>
                  </a:lnTo>
                  <a:close/>
                </a:path>
              </a:pathLst>
            </a:custGeom>
            <a:ln w="24554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80807" y="1986788"/>
              <a:ext cx="515111" cy="5151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93684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51351"/>
            <a:ext cx="3352800" cy="5559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55" dirty="0">
                <a:solidFill>
                  <a:schemeClr val="bg1"/>
                </a:solidFill>
              </a:rPr>
              <a:t>Installation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327967" y="2428468"/>
            <a:ext cx="4377690" cy="3343275"/>
            <a:chOff x="5327967" y="2428468"/>
            <a:chExt cx="4377690" cy="3343275"/>
          </a:xfrm>
        </p:grpSpPr>
        <p:sp>
          <p:nvSpPr>
            <p:cNvPr id="4" name="object 4"/>
            <p:cNvSpPr/>
            <p:nvPr/>
          </p:nvSpPr>
          <p:spPr>
            <a:xfrm>
              <a:off x="5340349" y="2749334"/>
              <a:ext cx="4352925" cy="3010535"/>
            </a:xfrm>
            <a:custGeom>
              <a:avLst/>
              <a:gdLst/>
              <a:ahLst/>
              <a:cxnLst/>
              <a:rect l="l" t="t" r="r" b="b"/>
              <a:pathLst>
                <a:path w="4352925" h="3010535">
                  <a:moveTo>
                    <a:pt x="3851046" y="0"/>
                  </a:moveTo>
                  <a:lnTo>
                    <a:pt x="501738" y="0"/>
                  </a:lnTo>
                  <a:lnTo>
                    <a:pt x="453418" y="2296"/>
                  </a:lnTo>
                  <a:lnTo>
                    <a:pt x="406397" y="9045"/>
                  </a:lnTo>
                  <a:lnTo>
                    <a:pt x="360885" y="20037"/>
                  </a:lnTo>
                  <a:lnTo>
                    <a:pt x="317094" y="35061"/>
                  </a:lnTo>
                  <a:lnTo>
                    <a:pt x="275233" y="53907"/>
                  </a:lnTo>
                  <a:lnTo>
                    <a:pt x="235512" y="76365"/>
                  </a:lnTo>
                  <a:lnTo>
                    <a:pt x="198143" y="102225"/>
                  </a:lnTo>
                  <a:lnTo>
                    <a:pt x="163334" y="131276"/>
                  </a:lnTo>
                  <a:lnTo>
                    <a:pt x="131297" y="163308"/>
                  </a:lnTo>
                  <a:lnTo>
                    <a:pt x="102241" y="198111"/>
                  </a:lnTo>
                  <a:lnTo>
                    <a:pt x="76377" y="235475"/>
                  </a:lnTo>
                  <a:lnTo>
                    <a:pt x="53916" y="275189"/>
                  </a:lnTo>
                  <a:lnTo>
                    <a:pt x="35067" y="317044"/>
                  </a:lnTo>
                  <a:lnTo>
                    <a:pt x="20040" y="360829"/>
                  </a:lnTo>
                  <a:lnTo>
                    <a:pt x="9047" y="406334"/>
                  </a:lnTo>
                  <a:lnTo>
                    <a:pt x="2296" y="453348"/>
                  </a:lnTo>
                  <a:lnTo>
                    <a:pt x="0" y="501662"/>
                  </a:lnTo>
                  <a:lnTo>
                    <a:pt x="0" y="2508275"/>
                  </a:lnTo>
                  <a:lnTo>
                    <a:pt x="2296" y="2556589"/>
                  </a:lnTo>
                  <a:lnTo>
                    <a:pt x="9047" y="2603604"/>
                  </a:lnTo>
                  <a:lnTo>
                    <a:pt x="20040" y="2649109"/>
                  </a:lnTo>
                  <a:lnTo>
                    <a:pt x="35067" y="2692895"/>
                  </a:lnTo>
                  <a:lnTo>
                    <a:pt x="53916" y="2734750"/>
                  </a:lnTo>
                  <a:lnTo>
                    <a:pt x="76377" y="2774466"/>
                  </a:lnTo>
                  <a:lnTo>
                    <a:pt x="102241" y="2811831"/>
                  </a:lnTo>
                  <a:lnTo>
                    <a:pt x="131297" y="2846635"/>
                  </a:lnTo>
                  <a:lnTo>
                    <a:pt x="163334" y="2878668"/>
                  </a:lnTo>
                  <a:lnTo>
                    <a:pt x="198143" y="2907721"/>
                  </a:lnTo>
                  <a:lnTo>
                    <a:pt x="235512" y="2933581"/>
                  </a:lnTo>
                  <a:lnTo>
                    <a:pt x="275233" y="2956040"/>
                  </a:lnTo>
                  <a:lnTo>
                    <a:pt x="317094" y="2974887"/>
                  </a:lnTo>
                  <a:lnTo>
                    <a:pt x="360885" y="2989912"/>
                  </a:lnTo>
                  <a:lnTo>
                    <a:pt x="406397" y="3000904"/>
                  </a:lnTo>
                  <a:lnTo>
                    <a:pt x="453418" y="3007654"/>
                  </a:lnTo>
                  <a:lnTo>
                    <a:pt x="501738" y="3009950"/>
                  </a:lnTo>
                  <a:lnTo>
                    <a:pt x="3851046" y="3009950"/>
                  </a:lnTo>
                  <a:lnTo>
                    <a:pt x="3899366" y="3007654"/>
                  </a:lnTo>
                  <a:lnTo>
                    <a:pt x="3946388" y="3000904"/>
                  </a:lnTo>
                  <a:lnTo>
                    <a:pt x="3991899" y="2989912"/>
                  </a:lnTo>
                  <a:lnTo>
                    <a:pt x="4035690" y="2974887"/>
                  </a:lnTo>
                  <a:lnTo>
                    <a:pt x="4077551" y="2956040"/>
                  </a:lnTo>
                  <a:lnTo>
                    <a:pt x="4117272" y="2933581"/>
                  </a:lnTo>
                  <a:lnTo>
                    <a:pt x="4154642" y="2907721"/>
                  </a:lnTo>
                  <a:lnTo>
                    <a:pt x="4189450" y="2878668"/>
                  </a:lnTo>
                  <a:lnTo>
                    <a:pt x="4221487" y="2846635"/>
                  </a:lnTo>
                  <a:lnTo>
                    <a:pt x="4250543" y="2811831"/>
                  </a:lnTo>
                  <a:lnTo>
                    <a:pt x="4276407" y="2774466"/>
                  </a:lnTo>
                  <a:lnTo>
                    <a:pt x="4298868" y="2734750"/>
                  </a:lnTo>
                  <a:lnTo>
                    <a:pt x="4317718" y="2692895"/>
                  </a:lnTo>
                  <a:lnTo>
                    <a:pt x="4332744" y="2649109"/>
                  </a:lnTo>
                  <a:lnTo>
                    <a:pt x="4343738" y="2603604"/>
                  </a:lnTo>
                  <a:lnTo>
                    <a:pt x="4350488" y="2556589"/>
                  </a:lnTo>
                  <a:lnTo>
                    <a:pt x="4352785" y="2508275"/>
                  </a:lnTo>
                  <a:lnTo>
                    <a:pt x="4352785" y="501662"/>
                  </a:lnTo>
                  <a:lnTo>
                    <a:pt x="4350488" y="453348"/>
                  </a:lnTo>
                  <a:lnTo>
                    <a:pt x="4343738" y="406334"/>
                  </a:lnTo>
                  <a:lnTo>
                    <a:pt x="4332744" y="360829"/>
                  </a:lnTo>
                  <a:lnTo>
                    <a:pt x="4317718" y="317044"/>
                  </a:lnTo>
                  <a:lnTo>
                    <a:pt x="4298868" y="275189"/>
                  </a:lnTo>
                  <a:lnTo>
                    <a:pt x="4276407" y="235475"/>
                  </a:lnTo>
                  <a:lnTo>
                    <a:pt x="4250543" y="198111"/>
                  </a:lnTo>
                  <a:lnTo>
                    <a:pt x="4221487" y="163308"/>
                  </a:lnTo>
                  <a:lnTo>
                    <a:pt x="4189450" y="131276"/>
                  </a:lnTo>
                  <a:lnTo>
                    <a:pt x="4154642" y="102225"/>
                  </a:lnTo>
                  <a:lnTo>
                    <a:pt x="4117272" y="76365"/>
                  </a:lnTo>
                  <a:lnTo>
                    <a:pt x="4077551" y="53907"/>
                  </a:lnTo>
                  <a:lnTo>
                    <a:pt x="4035690" y="35061"/>
                  </a:lnTo>
                  <a:lnTo>
                    <a:pt x="3991899" y="20037"/>
                  </a:lnTo>
                  <a:lnTo>
                    <a:pt x="3946388" y="9045"/>
                  </a:lnTo>
                  <a:lnTo>
                    <a:pt x="3899366" y="2296"/>
                  </a:lnTo>
                  <a:lnTo>
                    <a:pt x="3851046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40349" y="2749334"/>
              <a:ext cx="4352925" cy="3010535"/>
            </a:xfrm>
            <a:custGeom>
              <a:avLst/>
              <a:gdLst/>
              <a:ahLst/>
              <a:cxnLst/>
              <a:rect l="l" t="t" r="r" b="b"/>
              <a:pathLst>
                <a:path w="4352925" h="3010535">
                  <a:moveTo>
                    <a:pt x="0" y="501668"/>
                  </a:moveTo>
                  <a:lnTo>
                    <a:pt x="2296" y="453354"/>
                  </a:lnTo>
                  <a:lnTo>
                    <a:pt x="9047" y="406340"/>
                  </a:lnTo>
                  <a:lnTo>
                    <a:pt x="20040" y="360835"/>
                  </a:lnTo>
                  <a:lnTo>
                    <a:pt x="35066" y="317049"/>
                  </a:lnTo>
                  <a:lnTo>
                    <a:pt x="53915" y="275194"/>
                  </a:lnTo>
                  <a:lnTo>
                    <a:pt x="76377" y="235479"/>
                  </a:lnTo>
                  <a:lnTo>
                    <a:pt x="102240" y="198115"/>
                  </a:lnTo>
                  <a:lnTo>
                    <a:pt x="131296" y="163311"/>
                  </a:lnTo>
                  <a:lnTo>
                    <a:pt x="163333" y="131278"/>
                  </a:lnTo>
                  <a:lnTo>
                    <a:pt x="198141" y="102227"/>
                  </a:lnTo>
                  <a:lnTo>
                    <a:pt x="235511" y="76367"/>
                  </a:lnTo>
                  <a:lnTo>
                    <a:pt x="275231" y="53908"/>
                  </a:lnTo>
                  <a:lnTo>
                    <a:pt x="317092" y="35062"/>
                  </a:lnTo>
                  <a:lnTo>
                    <a:pt x="360883" y="20037"/>
                  </a:lnTo>
                  <a:lnTo>
                    <a:pt x="406394" y="9045"/>
                  </a:lnTo>
                  <a:lnTo>
                    <a:pt x="453415" y="2296"/>
                  </a:lnTo>
                  <a:lnTo>
                    <a:pt x="501736" y="0"/>
                  </a:lnTo>
                  <a:lnTo>
                    <a:pt x="3851047" y="0"/>
                  </a:lnTo>
                  <a:lnTo>
                    <a:pt x="3899368" y="2296"/>
                  </a:lnTo>
                  <a:lnTo>
                    <a:pt x="3946389" y="9045"/>
                  </a:lnTo>
                  <a:lnTo>
                    <a:pt x="3991901" y="20037"/>
                  </a:lnTo>
                  <a:lnTo>
                    <a:pt x="4035693" y="35062"/>
                  </a:lnTo>
                  <a:lnTo>
                    <a:pt x="4077554" y="53908"/>
                  </a:lnTo>
                  <a:lnTo>
                    <a:pt x="4117274" y="76367"/>
                  </a:lnTo>
                  <a:lnTo>
                    <a:pt x="4154643" y="102227"/>
                  </a:lnTo>
                  <a:lnTo>
                    <a:pt x="4189452" y="131278"/>
                  </a:lnTo>
                  <a:lnTo>
                    <a:pt x="4221489" y="163311"/>
                  </a:lnTo>
                  <a:lnTo>
                    <a:pt x="4250544" y="198115"/>
                  </a:lnTo>
                  <a:lnTo>
                    <a:pt x="4276407" y="235479"/>
                  </a:lnTo>
                  <a:lnTo>
                    <a:pt x="4298869" y="275194"/>
                  </a:lnTo>
                  <a:lnTo>
                    <a:pt x="4317718" y="317049"/>
                  </a:lnTo>
                  <a:lnTo>
                    <a:pt x="4332744" y="360835"/>
                  </a:lnTo>
                  <a:lnTo>
                    <a:pt x="4343737" y="406340"/>
                  </a:lnTo>
                  <a:lnTo>
                    <a:pt x="4350487" y="453354"/>
                  </a:lnTo>
                  <a:lnTo>
                    <a:pt x="4352784" y="501668"/>
                  </a:lnTo>
                  <a:lnTo>
                    <a:pt x="4352784" y="2508280"/>
                  </a:lnTo>
                  <a:lnTo>
                    <a:pt x="4350487" y="2556593"/>
                  </a:lnTo>
                  <a:lnTo>
                    <a:pt x="4343737" y="2603608"/>
                  </a:lnTo>
                  <a:lnTo>
                    <a:pt x="4332744" y="2649112"/>
                  </a:lnTo>
                  <a:lnTo>
                    <a:pt x="4317718" y="2692897"/>
                  </a:lnTo>
                  <a:lnTo>
                    <a:pt x="4298869" y="2734753"/>
                  </a:lnTo>
                  <a:lnTo>
                    <a:pt x="4276407" y="2774468"/>
                  </a:lnTo>
                  <a:lnTo>
                    <a:pt x="4250544" y="2811832"/>
                  </a:lnTo>
                  <a:lnTo>
                    <a:pt x="4221489" y="2846636"/>
                  </a:lnTo>
                  <a:lnTo>
                    <a:pt x="4189452" y="2878669"/>
                  </a:lnTo>
                  <a:lnTo>
                    <a:pt x="4154643" y="2907721"/>
                  </a:lnTo>
                  <a:lnTo>
                    <a:pt x="4117274" y="2933581"/>
                  </a:lnTo>
                  <a:lnTo>
                    <a:pt x="4077554" y="2956040"/>
                  </a:lnTo>
                  <a:lnTo>
                    <a:pt x="4035693" y="2974887"/>
                  </a:lnTo>
                  <a:lnTo>
                    <a:pt x="3991901" y="2989912"/>
                  </a:lnTo>
                  <a:lnTo>
                    <a:pt x="3946389" y="3000904"/>
                  </a:lnTo>
                  <a:lnTo>
                    <a:pt x="3899368" y="3007653"/>
                  </a:lnTo>
                  <a:lnTo>
                    <a:pt x="3851047" y="3009950"/>
                  </a:lnTo>
                  <a:lnTo>
                    <a:pt x="501736" y="3009950"/>
                  </a:lnTo>
                  <a:lnTo>
                    <a:pt x="453415" y="3007653"/>
                  </a:lnTo>
                  <a:lnTo>
                    <a:pt x="406394" y="3000904"/>
                  </a:lnTo>
                  <a:lnTo>
                    <a:pt x="360883" y="2989912"/>
                  </a:lnTo>
                  <a:lnTo>
                    <a:pt x="317092" y="2974887"/>
                  </a:lnTo>
                  <a:lnTo>
                    <a:pt x="275231" y="2956040"/>
                  </a:lnTo>
                  <a:lnTo>
                    <a:pt x="235511" y="2933581"/>
                  </a:lnTo>
                  <a:lnTo>
                    <a:pt x="198141" y="2907721"/>
                  </a:lnTo>
                  <a:lnTo>
                    <a:pt x="163333" y="2878669"/>
                  </a:lnTo>
                  <a:lnTo>
                    <a:pt x="131296" y="2846636"/>
                  </a:lnTo>
                  <a:lnTo>
                    <a:pt x="102240" y="2811832"/>
                  </a:lnTo>
                  <a:lnTo>
                    <a:pt x="76377" y="2774468"/>
                  </a:lnTo>
                  <a:lnTo>
                    <a:pt x="53915" y="2734753"/>
                  </a:lnTo>
                  <a:lnTo>
                    <a:pt x="35066" y="2692897"/>
                  </a:lnTo>
                  <a:lnTo>
                    <a:pt x="20040" y="2649112"/>
                  </a:lnTo>
                  <a:lnTo>
                    <a:pt x="9047" y="2603608"/>
                  </a:lnTo>
                  <a:lnTo>
                    <a:pt x="2296" y="2556593"/>
                  </a:lnTo>
                  <a:lnTo>
                    <a:pt x="0" y="2508280"/>
                  </a:lnTo>
                  <a:lnTo>
                    <a:pt x="0" y="501668"/>
                  </a:lnTo>
                  <a:close/>
                </a:path>
              </a:pathLst>
            </a:custGeom>
            <a:ln w="245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47954" y="2440851"/>
              <a:ext cx="1938020" cy="617220"/>
            </a:xfrm>
            <a:custGeom>
              <a:avLst/>
              <a:gdLst/>
              <a:ahLst/>
              <a:cxnLst/>
              <a:rect l="l" t="t" r="r" b="b"/>
              <a:pathLst>
                <a:path w="1938020" h="617219">
                  <a:moveTo>
                    <a:pt x="1834730" y="0"/>
                  </a:moveTo>
                  <a:lnTo>
                    <a:pt x="102844" y="0"/>
                  </a:lnTo>
                  <a:lnTo>
                    <a:pt x="62814" y="8080"/>
                  </a:lnTo>
                  <a:lnTo>
                    <a:pt x="30124" y="30118"/>
                  </a:lnTo>
                  <a:lnTo>
                    <a:pt x="8082" y="62804"/>
                  </a:lnTo>
                  <a:lnTo>
                    <a:pt x="0" y="102831"/>
                  </a:lnTo>
                  <a:lnTo>
                    <a:pt x="0" y="514121"/>
                  </a:lnTo>
                  <a:lnTo>
                    <a:pt x="8082" y="554149"/>
                  </a:lnTo>
                  <a:lnTo>
                    <a:pt x="30124" y="586835"/>
                  </a:lnTo>
                  <a:lnTo>
                    <a:pt x="62814" y="608872"/>
                  </a:lnTo>
                  <a:lnTo>
                    <a:pt x="102844" y="616953"/>
                  </a:lnTo>
                  <a:lnTo>
                    <a:pt x="1834730" y="616953"/>
                  </a:lnTo>
                  <a:lnTo>
                    <a:pt x="1874760" y="608872"/>
                  </a:lnTo>
                  <a:lnTo>
                    <a:pt x="1907451" y="586835"/>
                  </a:lnTo>
                  <a:lnTo>
                    <a:pt x="1929492" y="554149"/>
                  </a:lnTo>
                  <a:lnTo>
                    <a:pt x="1937575" y="514121"/>
                  </a:lnTo>
                  <a:lnTo>
                    <a:pt x="1937575" y="102831"/>
                  </a:lnTo>
                  <a:lnTo>
                    <a:pt x="1929492" y="62804"/>
                  </a:lnTo>
                  <a:lnTo>
                    <a:pt x="1907451" y="30118"/>
                  </a:lnTo>
                  <a:lnTo>
                    <a:pt x="1874760" y="8080"/>
                  </a:lnTo>
                  <a:lnTo>
                    <a:pt x="1834730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47954" y="2440851"/>
              <a:ext cx="1938020" cy="617220"/>
            </a:xfrm>
            <a:custGeom>
              <a:avLst/>
              <a:gdLst/>
              <a:ahLst/>
              <a:cxnLst/>
              <a:rect l="l" t="t" r="r" b="b"/>
              <a:pathLst>
                <a:path w="1938020" h="617219">
                  <a:moveTo>
                    <a:pt x="0" y="102825"/>
                  </a:moveTo>
                  <a:lnTo>
                    <a:pt x="8081" y="62801"/>
                  </a:lnTo>
                  <a:lnTo>
                    <a:pt x="30120" y="30116"/>
                  </a:lnTo>
                  <a:lnTo>
                    <a:pt x="62809" y="8080"/>
                  </a:lnTo>
                  <a:lnTo>
                    <a:pt x="102838" y="0"/>
                  </a:lnTo>
                  <a:lnTo>
                    <a:pt x="1834730" y="0"/>
                  </a:lnTo>
                  <a:lnTo>
                    <a:pt x="1874759" y="8080"/>
                  </a:lnTo>
                  <a:lnTo>
                    <a:pt x="1907445" y="30116"/>
                  </a:lnTo>
                  <a:lnTo>
                    <a:pt x="1929482" y="62801"/>
                  </a:lnTo>
                  <a:lnTo>
                    <a:pt x="1937563" y="102825"/>
                  </a:lnTo>
                  <a:lnTo>
                    <a:pt x="1937563" y="514120"/>
                  </a:lnTo>
                  <a:lnTo>
                    <a:pt x="1929482" y="554145"/>
                  </a:lnTo>
                  <a:lnTo>
                    <a:pt x="1907445" y="586829"/>
                  </a:lnTo>
                  <a:lnTo>
                    <a:pt x="1874759" y="608865"/>
                  </a:lnTo>
                  <a:lnTo>
                    <a:pt x="1834730" y="616946"/>
                  </a:lnTo>
                  <a:lnTo>
                    <a:pt x="102838" y="616946"/>
                  </a:lnTo>
                  <a:lnTo>
                    <a:pt x="62809" y="608865"/>
                  </a:lnTo>
                  <a:lnTo>
                    <a:pt x="30120" y="586829"/>
                  </a:lnTo>
                  <a:lnTo>
                    <a:pt x="8081" y="554145"/>
                  </a:lnTo>
                  <a:lnTo>
                    <a:pt x="0" y="514120"/>
                  </a:lnTo>
                  <a:lnTo>
                    <a:pt x="0" y="102825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186168" y="2618755"/>
            <a:ext cx="6597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535572" y="3503040"/>
            <a:ext cx="1962785" cy="524510"/>
            <a:chOff x="6535572" y="3503040"/>
            <a:chExt cx="1962785" cy="524510"/>
          </a:xfrm>
        </p:grpSpPr>
        <p:sp>
          <p:nvSpPr>
            <p:cNvPr id="10" name="object 10"/>
            <p:cNvSpPr/>
            <p:nvPr/>
          </p:nvSpPr>
          <p:spPr>
            <a:xfrm>
              <a:off x="6547954" y="3515423"/>
              <a:ext cx="1938020" cy="499745"/>
            </a:xfrm>
            <a:custGeom>
              <a:avLst/>
              <a:gdLst/>
              <a:ahLst/>
              <a:cxnLst/>
              <a:rect l="l" t="t" r="r" b="b"/>
              <a:pathLst>
                <a:path w="1938020" h="499745">
                  <a:moveTo>
                    <a:pt x="1854365" y="0"/>
                  </a:moveTo>
                  <a:lnTo>
                    <a:pt x="83210" y="0"/>
                  </a:lnTo>
                  <a:lnTo>
                    <a:pt x="50818" y="6538"/>
                  </a:lnTo>
                  <a:lnTo>
                    <a:pt x="24369" y="24368"/>
                  </a:lnTo>
                  <a:lnTo>
                    <a:pt x="6538" y="50813"/>
                  </a:lnTo>
                  <a:lnTo>
                    <a:pt x="0" y="83197"/>
                  </a:lnTo>
                  <a:lnTo>
                    <a:pt x="0" y="415937"/>
                  </a:lnTo>
                  <a:lnTo>
                    <a:pt x="6538" y="448319"/>
                  </a:lnTo>
                  <a:lnTo>
                    <a:pt x="24369" y="474760"/>
                  </a:lnTo>
                  <a:lnTo>
                    <a:pt x="50818" y="492586"/>
                  </a:lnTo>
                  <a:lnTo>
                    <a:pt x="83210" y="499122"/>
                  </a:lnTo>
                  <a:lnTo>
                    <a:pt x="1854365" y="499122"/>
                  </a:lnTo>
                  <a:lnTo>
                    <a:pt x="1886756" y="492586"/>
                  </a:lnTo>
                  <a:lnTo>
                    <a:pt x="1913205" y="474760"/>
                  </a:lnTo>
                  <a:lnTo>
                    <a:pt x="1931037" y="448319"/>
                  </a:lnTo>
                  <a:lnTo>
                    <a:pt x="1937575" y="415937"/>
                  </a:lnTo>
                  <a:lnTo>
                    <a:pt x="1937575" y="83197"/>
                  </a:lnTo>
                  <a:lnTo>
                    <a:pt x="1931037" y="50813"/>
                  </a:lnTo>
                  <a:lnTo>
                    <a:pt x="1913205" y="24368"/>
                  </a:lnTo>
                  <a:lnTo>
                    <a:pt x="1886756" y="6538"/>
                  </a:lnTo>
                  <a:lnTo>
                    <a:pt x="1854365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47954" y="3515423"/>
              <a:ext cx="1938020" cy="499745"/>
            </a:xfrm>
            <a:custGeom>
              <a:avLst/>
              <a:gdLst/>
              <a:ahLst/>
              <a:cxnLst/>
              <a:rect l="l" t="t" r="r" b="b"/>
              <a:pathLst>
                <a:path w="1938020" h="499745">
                  <a:moveTo>
                    <a:pt x="0" y="83189"/>
                  </a:moveTo>
                  <a:lnTo>
                    <a:pt x="6538" y="50808"/>
                  </a:lnTo>
                  <a:lnTo>
                    <a:pt x="24368" y="24365"/>
                  </a:lnTo>
                  <a:lnTo>
                    <a:pt x="50815" y="6537"/>
                  </a:lnTo>
                  <a:lnTo>
                    <a:pt x="83200" y="0"/>
                  </a:lnTo>
                  <a:lnTo>
                    <a:pt x="1854367" y="0"/>
                  </a:lnTo>
                  <a:lnTo>
                    <a:pt x="1886752" y="6537"/>
                  </a:lnTo>
                  <a:lnTo>
                    <a:pt x="1913196" y="24365"/>
                  </a:lnTo>
                  <a:lnTo>
                    <a:pt x="1931025" y="50808"/>
                  </a:lnTo>
                  <a:lnTo>
                    <a:pt x="1937563" y="83189"/>
                  </a:lnTo>
                  <a:lnTo>
                    <a:pt x="1937563" y="415934"/>
                  </a:lnTo>
                  <a:lnTo>
                    <a:pt x="1931025" y="448315"/>
                  </a:lnTo>
                  <a:lnTo>
                    <a:pt x="1913196" y="474758"/>
                  </a:lnTo>
                  <a:lnTo>
                    <a:pt x="1886752" y="492586"/>
                  </a:lnTo>
                  <a:lnTo>
                    <a:pt x="1854367" y="499123"/>
                  </a:lnTo>
                  <a:lnTo>
                    <a:pt x="83200" y="499123"/>
                  </a:lnTo>
                  <a:lnTo>
                    <a:pt x="50815" y="492586"/>
                  </a:lnTo>
                  <a:lnTo>
                    <a:pt x="24368" y="474758"/>
                  </a:lnTo>
                  <a:lnTo>
                    <a:pt x="6538" y="448315"/>
                  </a:lnTo>
                  <a:lnTo>
                    <a:pt x="0" y="415934"/>
                  </a:lnTo>
                  <a:lnTo>
                    <a:pt x="0" y="83189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924230" y="3633739"/>
            <a:ext cx="11823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0" dirty="0">
                <a:solidFill>
                  <a:srgbClr val="521751"/>
                </a:solidFill>
                <a:latin typeface="Verdana"/>
                <a:cs typeface="Verdana"/>
              </a:rPr>
              <a:t>Master</a:t>
            </a:r>
            <a:r>
              <a:rPr sz="1500" spc="-17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521751"/>
                </a:solidFill>
                <a:latin typeface="Verdana"/>
                <a:cs typeface="Verdana"/>
              </a:rPr>
              <a:t>Node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535572" y="4358081"/>
            <a:ext cx="1962785" cy="524510"/>
            <a:chOff x="6535572" y="4358081"/>
            <a:chExt cx="1962785" cy="524510"/>
          </a:xfrm>
        </p:grpSpPr>
        <p:sp>
          <p:nvSpPr>
            <p:cNvPr id="14" name="object 14"/>
            <p:cNvSpPr/>
            <p:nvPr/>
          </p:nvSpPr>
          <p:spPr>
            <a:xfrm>
              <a:off x="6547954" y="4370463"/>
              <a:ext cx="1938020" cy="499745"/>
            </a:xfrm>
            <a:custGeom>
              <a:avLst/>
              <a:gdLst/>
              <a:ahLst/>
              <a:cxnLst/>
              <a:rect l="l" t="t" r="r" b="b"/>
              <a:pathLst>
                <a:path w="1938020" h="499745">
                  <a:moveTo>
                    <a:pt x="1854365" y="0"/>
                  </a:moveTo>
                  <a:lnTo>
                    <a:pt x="83210" y="0"/>
                  </a:lnTo>
                  <a:lnTo>
                    <a:pt x="50818" y="6536"/>
                  </a:lnTo>
                  <a:lnTo>
                    <a:pt x="24369" y="24361"/>
                  </a:lnTo>
                  <a:lnTo>
                    <a:pt x="6538" y="50802"/>
                  </a:lnTo>
                  <a:lnTo>
                    <a:pt x="0" y="83184"/>
                  </a:lnTo>
                  <a:lnTo>
                    <a:pt x="0" y="415937"/>
                  </a:lnTo>
                  <a:lnTo>
                    <a:pt x="6538" y="448314"/>
                  </a:lnTo>
                  <a:lnTo>
                    <a:pt x="24369" y="474756"/>
                  </a:lnTo>
                  <a:lnTo>
                    <a:pt x="50818" y="492584"/>
                  </a:lnTo>
                  <a:lnTo>
                    <a:pt x="83210" y="499122"/>
                  </a:lnTo>
                  <a:lnTo>
                    <a:pt x="1854365" y="499122"/>
                  </a:lnTo>
                  <a:lnTo>
                    <a:pt x="1886756" y="492584"/>
                  </a:lnTo>
                  <a:lnTo>
                    <a:pt x="1913205" y="474756"/>
                  </a:lnTo>
                  <a:lnTo>
                    <a:pt x="1931037" y="448314"/>
                  </a:lnTo>
                  <a:lnTo>
                    <a:pt x="1937575" y="415937"/>
                  </a:lnTo>
                  <a:lnTo>
                    <a:pt x="1937575" y="83184"/>
                  </a:lnTo>
                  <a:lnTo>
                    <a:pt x="1931037" y="50802"/>
                  </a:lnTo>
                  <a:lnTo>
                    <a:pt x="1913205" y="24361"/>
                  </a:lnTo>
                  <a:lnTo>
                    <a:pt x="1886756" y="6536"/>
                  </a:lnTo>
                  <a:lnTo>
                    <a:pt x="1854365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47954" y="4370463"/>
              <a:ext cx="1938020" cy="499745"/>
            </a:xfrm>
            <a:custGeom>
              <a:avLst/>
              <a:gdLst/>
              <a:ahLst/>
              <a:cxnLst/>
              <a:rect l="l" t="t" r="r" b="b"/>
              <a:pathLst>
                <a:path w="1938020" h="499745">
                  <a:moveTo>
                    <a:pt x="0" y="83189"/>
                  </a:moveTo>
                  <a:lnTo>
                    <a:pt x="6538" y="50808"/>
                  </a:lnTo>
                  <a:lnTo>
                    <a:pt x="24368" y="24365"/>
                  </a:lnTo>
                  <a:lnTo>
                    <a:pt x="50815" y="6537"/>
                  </a:lnTo>
                  <a:lnTo>
                    <a:pt x="83200" y="0"/>
                  </a:lnTo>
                  <a:lnTo>
                    <a:pt x="1854367" y="0"/>
                  </a:lnTo>
                  <a:lnTo>
                    <a:pt x="1886752" y="6537"/>
                  </a:lnTo>
                  <a:lnTo>
                    <a:pt x="1913196" y="24365"/>
                  </a:lnTo>
                  <a:lnTo>
                    <a:pt x="1931025" y="50808"/>
                  </a:lnTo>
                  <a:lnTo>
                    <a:pt x="1937563" y="83189"/>
                  </a:lnTo>
                  <a:lnTo>
                    <a:pt x="1937563" y="415934"/>
                  </a:lnTo>
                  <a:lnTo>
                    <a:pt x="1931025" y="448315"/>
                  </a:lnTo>
                  <a:lnTo>
                    <a:pt x="1913196" y="474758"/>
                  </a:lnTo>
                  <a:lnTo>
                    <a:pt x="1886752" y="492586"/>
                  </a:lnTo>
                  <a:lnTo>
                    <a:pt x="1854367" y="499123"/>
                  </a:lnTo>
                  <a:lnTo>
                    <a:pt x="83200" y="499123"/>
                  </a:lnTo>
                  <a:lnTo>
                    <a:pt x="50815" y="492586"/>
                  </a:lnTo>
                  <a:lnTo>
                    <a:pt x="24368" y="474758"/>
                  </a:lnTo>
                  <a:lnTo>
                    <a:pt x="6538" y="448315"/>
                  </a:lnTo>
                  <a:lnTo>
                    <a:pt x="0" y="415934"/>
                  </a:lnTo>
                  <a:lnTo>
                    <a:pt x="0" y="83189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897623" y="4487179"/>
            <a:ext cx="12357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521751"/>
                </a:solidFill>
                <a:latin typeface="Verdana"/>
                <a:cs typeface="Verdana"/>
              </a:rPr>
              <a:t>Worker</a:t>
            </a:r>
            <a:r>
              <a:rPr sz="1500" spc="-16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521751"/>
                </a:solidFill>
                <a:latin typeface="Verdana"/>
                <a:cs typeface="Verdana"/>
              </a:rPr>
              <a:t>Node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535572" y="4916119"/>
            <a:ext cx="1962785" cy="524510"/>
            <a:chOff x="6535572" y="4916119"/>
            <a:chExt cx="1962785" cy="524510"/>
          </a:xfrm>
        </p:grpSpPr>
        <p:sp>
          <p:nvSpPr>
            <p:cNvPr id="18" name="object 18"/>
            <p:cNvSpPr/>
            <p:nvPr/>
          </p:nvSpPr>
          <p:spPr>
            <a:xfrm>
              <a:off x="6547954" y="4928501"/>
              <a:ext cx="1938020" cy="499745"/>
            </a:xfrm>
            <a:custGeom>
              <a:avLst/>
              <a:gdLst/>
              <a:ahLst/>
              <a:cxnLst/>
              <a:rect l="l" t="t" r="r" b="b"/>
              <a:pathLst>
                <a:path w="1938020" h="499745">
                  <a:moveTo>
                    <a:pt x="1854365" y="0"/>
                  </a:moveTo>
                  <a:lnTo>
                    <a:pt x="83210" y="0"/>
                  </a:lnTo>
                  <a:lnTo>
                    <a:pt x="50818" y="6536"/>
                  </a:lnTo>
                  <a:lnTo>
                    <a:pt x="24369" y="24361"/>
                  </a:lnTo>
                  <a:lnTo>
                    <a:pt x="6538" y="50802"/>
                  </a:lnTo>
                  <a:lnTo>
                    <a:pt x="0" y="83185"/>
                  </a:lnTo>
                  <a:lnTo>
                    <a:pt x="0" y="415925"/>
                  </a:lnTo>
                  <a:lnTo>
                    <a:pt x="6538" y="448309"/>
                  </a:lnTo>
                  <a:lnTo>
                    <a:pt x="24369" y="474754"/>
                  </a:lnTo>
                  <a:lnTo>
                    <a:pt x="50818" y="492584"/>
                  </a:lnTo>
                  <a:lnTo>
                    <a:pt x="83210" y="499122"/>
                  </a:lnTo>
                  <a:lnTo>
                    <a:pt x="1854365" y="499122"/>
                  </a:lnTo>
                  <a:lnTo>
                    <a:pt x="1886756" y="492584"/>
                  </a:lnTo>
                  <a:lnTo>
                    <a:pt x="1913205" y="474754"/>
                  </a:lnTo>
                  <a:lnTo>
                    <a:pt x="1931037" y="448309"/>
                  </a:lnTo>
                  <a:lnTo>
                    <a:pt x="1937575" y="415925"/>
                  </a:lnTo>
                  <a:lnTo>
                    <a:pt x="1937575" y="83185"/>
                  </a:lnTo>
                  <a:lnTo>
                    <a:pt x="1931037" y="50802"/>
                  </a:lnTo>
                  <a:lnTo>
                    <a:pt x="1913205" y="24361"/>
                  </a:lnTo>
                  <a:lnTo>
                    <a:pt x="1886756" y="6536"/>
                  </a:lnTo>
                  <a:lnTo>
                    <a:pt x="1854365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47954" y="4928501"/>
              <a:ext cx="1938020" cy="499745"/>
            </a:xfrm>
            <a:custGeom>
              <a:avLst/>
              <a:gdLst/>
              <a:ahLst/>
              <a:cxnLst/>
              <a:rect l="l" t="t" r="r" b="b"/>
              <a:pathLst>
                <a:path w="1938020" h="499745">
                  <a:moveTo>
                    <a:pt x="0" y="83189"/>
                  </a:moveTo>
                  <a:lnTo>
                    <a:pt x="6538" y="50808"/>
                  </a:lnTo>
                  <a:lnTo>
                    <a:pt x="24368" y="24365"/>
                  </a:lnTo>
                  <a:lnTo>
                    <a:pt x="50815" y="6537"/>
                  </a:lnTo>
                  <a:lnTo>
                    <a:pt x="83200" y="0"/>
                  </a:lnTo>
                  <a:lnTo>
                    <a:pt x="1854367" y="0"/>
                  </a:lnTo>
                  <a:lnTo>
                    <a:pt x="1886752" y="6537"/>
                  </a:lnTo>
                  <a:lnTo>
                    <a:pt x="1913196" y="24365"/>
                  </a:lnTo>
                  <a:lnTo>
                    <a:pt x="1931025" y="50808"/>
                  </a:lnTo>
                  <a:lnTo>
                    <a:pt x="1937563" y="83189"/>
                  </a:lnTo>
                  <a:lnTo>
                    <a:pt x="1937563" y="415934"/>
                  </a:lnTo>
                  <a:lnTo>
                    <a:pt x="1931025" y="448315"/>
                  </a:lnTo>
                  <a:lnTo>
                    <a:pt x="1913196" y="474758"/>
                  </a:lnTo>
                  <a:lnTo>
                    <a:pt x="1886752" y="492586"/>
                  </a:lnTo>
                  <a:lnTo>
                    <a:pt x="1854367" y="499123"/>
                  </a:lnTo>
                  <a:lnTo>
                    <a:pt x="83200" y="499123"/>
                  </a:lnTo>
                  <a:lnTo>
                    <a:pt x="50815" y="492586"/>
                  </a:lnTo>
                  <a:lnTo>
                    <a:pt x="24368" y="474758"/>
                  </a:lnTo>
                  <a:lnTo>
                    <a:pt x="6538" y="448315"/>
                  </a:lnTo>
                  <a:lnTo>
                    <a:pt x="0" y="415934"/>
                  </a:lnTo>
                  <a:lnTo>
                    <a:pt x="0" y="83189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897623" y="5048011"/>
            <a:ext cx="12357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521751"/>
                </a:solidFill>
                <a:latin typeface="Verdana"/>
                <a:cs typeface="Verdana"/>
              </a:rPr>
              <a:t>Worker</a:t>
            </a:r>
            <a:r>
              <a:rPr sz="1500" spc="-16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521751"/>
                </a:solidFill>
                <a:latin typeface="Verdana"/>
                <a:cs typeface="Verdana"/>
              </a:rPr>
              <a:t>Node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869895" y="3574326"/>
            <a:ext cx="1439545" cy="1360170"/>
            <a:chOff x="8869895" y="3574326"/>
            <a:chExt cx="1439545" cy="1360170"/>
          </a:xfrm>
        </p:grpSpPr>
        <p:sp>
          <p:nvSpPr>
            <p:cNvPr id="22" name="object 22"/>
            <p:cNvSpPr/>
            <p:nvPr/>
          </p:nvSpPr>
          <p:spPr>
            <a:xfrm>
              <a:off x="8882278" y="3586708"/>
              <a:ext cx="1414780" cy="1335405"/>
            </a:xfrm>
            <a:custGeom>
              <a:avLst/>
              <a:gdLst/>
              <a:ahLst/>
              <a:cxnLst/>
              <a:rect l="l" t="t" r="r" b="b"/>
              <a:pathLst>
                <a:path w="1414779" h="1335404">
                  <a:moveTo>
                    <a:pt x="1192098" y="0"/>
                  </a:moveTo>
                  <a:lnTo>
                    <a:pt x="222567" y="0"/>
                  </a:lnTo>
                  <a:lnTo>
                    <a:pt x="177715" y="4521"/>
                  </a:lnTo>
                  <a:lnTo>
                    <a:pt x="135938" y="17487"/>
                  </a:lnTo>
                  <a:lnTo>
                    <a:pt x="98132" y="38005"/>
                  </a:lnTo>
                  <a:lnTo>
                    <a:pt x="65192" y="65179"/>
                  </a:lnTo>
                  <a:lnTo>
                    <a:pt x="38013" y="98114"/>
                  </a:lnTo>
                  <a:lnTo>
                    <a:pt x="17491" y="135916"/>
                  </a:lnTo>
                  <a:lnTo>
                    <a:pt x="4522" y="177690"/>
                  </a:lnTo>
                  <a:lnTo>
                    <a:pt x="0" y="222542"/>
                  </a:lnTo>
                  <a:lnTo>
                    <a:pt x="0" y="1112659"/>
                  </a:lnTo>
                  <a:lnTo>
                    <a:pt x="4522" y="1157506"/>
                  </a:lnTo>
                  <a:lnTo>
                    <a:pt x="17491" y="1199277"/>
                  </a:lnTo>
                  <a:lnTo>
                    <a:pt x="38013" y="1237077"/>
                  </a:lnTo>
                  <a:lnTo>
                    <a:pt x="65192" y="1270011"/>
                  </a:lnTo>
                  <a:lnTo>
                    <a:pt x="98132" y="1297184"/>
                  </a:lnTo>
                  <a:lnTo>
                    <a:pt x="135938" y="1317701"/>
                  </a:lnTo>
                  <a:lnTo>
                    <a:pt x="177715" y="1330668"/>
                  </a:lnTo>
                  <a:lnTo>
                    <a:pt x="222567" y="1335189"/>
                  </a:lnTo>
                  <a:lnTo>
                    <a:pt x="1192098" y="1335189"/>
                  </a:lnTo>
                  <a:lnTo>
                    <a:pt x="1236950" y="1330668"/>
                  </a:lnTo>
                  <a:lnTo>
                    <a:pt x="1278727" y="1317701"/>
                  </a:lnTo>
                  <a:lnTo>
                    <a:pt x="1316533" y="1297184"/>
                  </a:lnTo>
                  <a:lnTo>
                    <a:pt x="1349473" y="1270011"/>
                  </a:lnTo>
                  <a:lnTo>
                    <a:pt x="1376652" y="1237077"/>
                  </a:lnTo>
                  <a:lnTo>
                    <a:pt x="1397173" y="1199277"/>
                  </a:lnTo>
                  <a:lnTo>
                    <a:pt x="1410143" y="1157506"/>
                  </a:lnTo>
                  <a:lnTo>
                    <a:pt x="1414665" y="1112659"/>
                  </a:lnTo>
                  <a:lnTo>
                    <a:pt x="1414665" y="222542"/>
                  </a:lnTo>
                  <a:lnTo>
                    <a:pt x="1410143" y="177690"/>
                  </a:lnTo>
                  <a:lnTo>
                    <a:pt x="1397173" y="135916"/>
                  </a:lnTo>
                  <a:lnTo>
                    <a:pt x="1376652" y="98114"/>
                  </a:lnTo>
                  <a:lnTo>
                    <a:pt x="1349473" y="65179"/>
                  </a:lnTo>
                  <a:lnTo>
                    <a:pt x="1316533" y="38005"/>
                  </a:lnTo>
                  <a:lnTo>
                    <a:pt x="1278727" y="17487"/>
                  </a:lnTo>
                  <a:lnTo>
                    <a:pt x="1236950" y="4521"/>
                  </a:lnTo>
                  <a:lnTo>
                    <a:pt x="1192098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882278" y="3586708"/>
              <a:ext cx="1414780" cy="1335405"/>
            </a:xfrm>
            <a:custGeom>
              <a:avLst/>
              <a:gdLst/>
              <a:ahLst/>
              <a:cxnLst/>
              <a:rect l="l" t="t" r="r" b="b"/>
              <a:pathLst>
                <a:path w="1414779" h="1335404">
                  <a:moveTo>
                    <a:pt x="0" y="222535"/>
                  </a:moveTo>
                  <a:lnTo>
                    <a:pt x="4521" y="177686"/>
                  </a:lnTo>
                  <a:lnTo>
                    <a:pt x="17490" y="135914"/>
                  </a:lnTo>
                  <a:lnTo>
                    <a:pt x="38010" y="98113"/>
                  </a:lnTo>
                  <a:lnTo>
                    <a:pt x="65187" y="65179"/>
                  </a:lnTo>
                  <a:lnTo>
                    <a:pt x="98127" y="38005"/>
                  </a:lnTo>
                  <a:lnTo>
                    <a:pt x="135932" y="17487"/>
                  </a:lnTo>
                  <a:lnTo>
                    <a:pt x="177710" y="4521"/>
                  </a:lnTo>
                  <a:lnTo>
                    <a:pt x="222565" y="0"/>
                  </a:lnTo>
                  <a:lnTo>
                    <a:pt x="1192090" y="0"/>
                  </a:lnTo>
                  <a:lnTo>
                    <a:pt x="1236944" y="4521"/>
                  </a:lnTo>
                  <a:lnTo>
                    <a:pt x="1278722" y="17487"/>
                  </a:lnTo>
                  <a:lnTo>
                    <a:pt x="1316528" y="38005"/>
                  </a:lnTo>
                  <a:lnTo>
                    <a:pt x="1349468" y="65179"/>
                  </a:lnTo>
                  <a:lnTo>
                    <a:pt x="1376646" y="98113"/>
                  </a:lnTo>
                  <a:lnTo>
                    <a:pt x="1397168" y="135914"/>
                  </a:lnTo>
                  <a:lnTo>
                    <a:pt x="1410137" y="177686"/>
                  </a:lnTo>
                  <a:lnTo>
                    <a:pt x="1414659" y="222535"/>
                  </a:lnTo>
                  <a:lnTo>
                    <a:pt x="1414659" y="1112646"/>
                  </a:lnTo>
                  <a:lnTo>
                    <a:pt x="1410137" y="1157496"/>
                  </a:lnTo>
                  <a:lnTo>
                    <a:pt x="1397168" y="1199269"/>
                  </a:lnTo>
                  <a:lnTo>
                    <a:pt x="1376646" y="1237071"/>
                  </a:lnTo>
                  <a:lnTo>
                    <a:pt x="1349468" y="1270006"/>
                  </a:lnTo>
                  <a:lnTo>
                    <a:pt x="1316528" y="1297180"/>
                  </a:lnTo>
                  <a:lnTo>
                    <a:pt x="1278722" y="1317697"/>
                  </a:lnTo>
                  <a:lnTo>
                    <a:pt x="1236944" y="1330664"/>
                  </a:lnTo>
                  <a:lnTo>
                    <a:pt x="1192090" y="1335185"/>
                  </a:lnTo>
                  <a:lnTo>
                    <a:pt x="222565" y="1335185"/>
                  </a:lnTo>
                  <a:lnTo>
                    <a:pt x="177710" y="1330664"/>
                  </a:lnTo>
                  <a:lnTo>
                    <a:pt x="135932" y="1317697"/>
                  </a:lnTo>
                  <a:lnTo>
                    <a:pt x="98127" y="1297180"/>
                  </a:lnTo>
                  <a:lnTo>
                    <a:pt x="65187" y="1270006"/>
                  </a:lnTo>
                  <a:lnTo>
                    <a:pt x="38010" y="1237071"/>
                  </a:lnTo>
                  <a:lnTo>
                    <a:pt x="17490" y="1199269"/>
                  </a:lnTo>
                  <a:lnTo>
                    <a:pt x="4521" y="1157496"/>
                  </a:lnTo>
                  <a:lnTo>
                    <a:pt x="0" y="1112646"/>
                  </a:lnTo>
                  <a:lnTo>
                    <a:pt x="0" y="222535"/>
                  </a:lnTo>
                  <a:close/>
                </a:path>
              </a:pathLst>
            </a:custGeom>
            <a:ln w="245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071457" y="3767851"/>
            <a:ext cx="1033780" cy="96774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11430" algn="just">
              <a:lnSpc>
                <a:spcPct val="104000"/>
              </a:lnSpc>
              <a:spcBef>
                <a:spcPts val="25"/>
              </a:spcBef>
            </a:pP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Also</a:t>
            </a:r>
            <a:r>
              <a:rPr sz="15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install 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sz="15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required 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“software”  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(services)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452934" y="3933549"/>
            <a:ext cx="1962150" cy="641985"/>
            <a:chOff x="1452934" y="3933549"/>
            <a:chExt cx="1962150" cy="641985"/>
          </a:xfrm>
        </p:grpSpPr>
        <p:sp>
          <p:nvSpPr>
            <p:cNvPr id="26" name="object 26"/>
            <p:cNvSpPr/>
            <p:nvPr/>
          </p:nvSpPr>
          <p:spPr>
            <a:xfrm>
              <a:off x="1465211" y="3945826"/>
              <a:ext cx="1938020" cy="617220"/>
            </a:xfrm>
            <a:custGeom>
              <a:avLst/>
              <a:gdLst/>
              <a:ahLst/>
              <a:cxnLst/>
              <a:rect l="l" t="t" r="r" b="b"/>
              <a:pathLst>
                <a:path w="1938020" h="617220">
                  <a:moveTo>
                    <a:pt x="1834730" y="0"/>
                  </a:moveTo>
                  <a:lnTo>
                    <a:pt x="102844" y="0"/>
                  </a:lnTo>
                  <a:lnTo>
                    <a:pt x="62814" y="8080"/>
                  </a:lnTo>
                  <a:lnTo>
                    <a:pt x="30124" y="30118"/>
                  </a:lnTo>
                  <a:lnTo>
                    <a:pt x="8082" y="62804"/>
                  </a:lnTo>
                  <a:lnTo>
                    <a:pt x="0" y="102831"/>
                  </a:lnTo>
                  <a:lnTo>
                    <a:pt x="0" y="514121"/>
                  </a:lnTo>
                  <a:lnTo>
                    <a:pt x="8082" y="554149"/>
                  </a:lnTo>
                  <a:lnTo>
                    <a:pt x="30124" y="586835"/>
                  </a:lnTo>
                  <a:lnTo>
                    <a:pt x="62814" y="608872"/>
                  </a:lnTo>
                  <a:lnTo>
                    <a:pt x="102844" y="616953"/>
                  </a:lnTo>
                  <a:lnTo>
                    <a:pt x="1834730" y="616953"/>
                  </a:lnTo>
                  <a:lnTo>
                    <a:pt x="1874760" y="608872"/>
                  </a:lnTo>
                  <a:lnTo>
                    <a:pt x="1907451" y="586835"/>
                  </a:lnTo>
                  <a:lnTo>
                    <a:pt x="1929492" y="554149"/>
                  </a:lnTo>
                  <a:lnTo>
                    <a:pt x="1937575" y="514121"/>
                  </a:lnTo>
                  <a:lnTo>
                    <a:pt x="1937575" y="102831"/>
                  </a:lnTo>
                  <a:lnTo>
                    <a:pt x="1929492" y="62804"/>
                  </a:lnTo>
                  <a:lnTo>
                    <a:pt x="1907451" y="30118"/>
                  </a:lnTo>
                  <a:lnTo>
                    <a:pt x="1874760" y="8080"/>
                  </a:lnTo>
                  <a:lnTo>
                    <a:pt x="1834730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65211" y="3945826"/>
              <a:ext cx="1938020" cy="617220"/>
            </a:xfrm>
            <a:custGeom>
              <a:avLst/>
              <a:gdLst/>
              <a:ahLst/>
              <a:cxnLst/>
              <a:rect l="l" t="t" r="r" b="b"/>
              <a:pathLst>
                <a:path w="1938020" h="617220">
                  <a:moveTo>
                    <a:pt x="0" y="102825"/>
                  </a:moveTo>
                  <a:lnTo>
                    <a:pt x="8081" y="62801"/>
                  </a:lnTo>
                  <a:lnTo>
                    <a:pt x="30120" y="30116"/>
                  </a:lnTo>
                  <a:lnTo>
                    <a:pt x="62809" y="8080"/>
                  </a:lnTo>
                  <a:lnTo>
                    <a:pt x="102838" y="0"/>
                  </a:lnTo>
                  <a:lnTo>
                    <a:pt x="1834730" y="0"/>
                  </a:lnTo>
                  <a:lnTo>
                    <a:pt x="1874759" y="8080"/>
                  </a:lnTo>
                  <a:lnTo>
                    <a:pt x="1907445" y="30116"/>
                  </a:lnTo>
                  <a:lnTo>
                    <a:pt x="1929482" y="62801"/>
                  </a:lnTo>
                  <a:lnTo>
                    <a:pt x="1937563" y="102825"/>
                  </a:lnTo>
                  <a:lnTo>
                    <a:pt x="1937563" y="514120"/>
                  </a:lnTo>
                  <a:lnTo>
                    <a:pt x="1929482" y="554145"/>
                  </a:lnTo>
                  <a:lnTo>
                    <a:pt x="1907445" y="586829"/>
                  </a:lnTo>
                  <a:lnTo>
                    <a:pt x="1874759" y="608865"/>
                  </a:lnTo>
                  <a:lnTo>
                    <a:pt x="1834730" y="616946"/>
                  </a:lnTo>
                  <a:lnTo>
                    <a:pt x="102838" y="616946"/>
                  </a:lnTo>
                  <a:lnTo>
                    <a:pt x="62809" y="608865"/>
                  </a:lnTo>
                  <a:lnTo>
                    <a:pt x="30120" y="586829"/>
                  </a:lnTo>
                  <a:lnTo>
                    <a:pt x="8081" y="554145"/>
                  </a:lnTo>
                  <a:lnTo>
                    <a:pt x="0" y="514120"/>
                  </a:lnTo>
                  <a:lnTo>
                    <a:pt x="0" y="102825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3525283" y="3752710"/>
            <a:ext cx="5357495" cy="1437640"/>
            <a:chOff x="3525283" y="3752710"/>
            <a:chExt cx="5357495" cy="1437640"/>
          </a:xfrm>
        </p:grpSpPr>
        <p:sp>
          <p:nvSpPr>
            <p:cNvPr id="29" name="object 29"/>
            <p:cNvSpPr/>
            <p:nvPr/>
          </p:nvSpPr>
          <p:spPr>
            <a:xfrm>
              <a:off x="8485530" y="3752710"/>
              <a:ext cx="396875" cy="1437640"/>
            </a:xfrm>
            <a:custGeom>
              <a:avLst/>
              <a:gdLst/>
              <a:ahLst/>
              <a:cxnLst/>
              <a:rect l="l" t="t" r="r" b="b"/>
              <a:pathLst>
                <a:path w="396875" h="1437639">
                  <a:moveTo>
                    <a:pt x="24549" y="1413065"/>
                  </a:moveTo>
                  <a:lnTo>
                    <a:pt x="0" y="1413065"/>
                  </a:lnTo>
                  <a:lnTo>
                    <a:pt x="0" y="1437627"/>
                  </a:lnTo>
                  <a:lnTo>
                    <a:pt x="24549" y="1437627"/>
                  </a:lnTo>
                  <a:lnTo>
                    <a:pt x="24549" y="1413065"/>
                  </a:lnTo>
                  <a:close/>
                </a:path>
                <a:path w="396875" h="1437639">
                  <a:moveTo>
                    <a:pt x="24549" y="855040"/>
                  </a:moveTo>
                  <a:lnTo>
                    <a:pt x="0" y="855040"/>
                  </a:lnTo>
                  <a:lnTo>
                    <a:pt x="0" y="879589"/>
                  </a:lnTo>
                  <a:lnTo>
                    <a:pt x="24549" y="879589"/>
                  </a:lnTo>
                  <a:lnTo>
                    <a:pt x="24549" y="855040"/>
                  </a:lnTo>
                  <a:close/>
                </a:path>
                <a:path w="396875" h="1437639">
                  <a:moveTo>
                    <a:pt x="24549" y="0"/>
                  </a:moveTo>
                  <a:lnTo>
                    <a:pt x="0" y="0"/>
                  </a:lnTo>
                  <a:lnTo>
                    <a:pt x="0" y="24549"/>
                  </a:lnTo>
                  <a:lnTo>
                    <a:pt x="24549" y="24549"/>
                  </a:lnTo>
                  <a:lnTo>
                    <a:pt x="24549" y="0"/>
                  </a:lnTo>
                  <a:close/>
                </a:path>
                <a:path w="396875" h="1437639">
                  <a:moveTo>
                    <a:pt x="73660" y="1413065"/>
                  </a:moveTo>
                  <a:lnTo>
                    <a:pt x="49110" y="1413065"/>
                  </a:lnTo>
                  <a:lnTo>
                    <a:pt x="49110" y="1437627"/>
                  </a:lnTo>
                  <a:lnTo>
                    <a:pt x="73660" y="1437627"/>
                  </a:lnTo>
                  <a:lnTo>
                    <a:pt x="73660" y="1413065"/>
                  </a:lnTo>
                  <a:close/>
                </a:path>
                <a:path w="396875" h="1437639">
                  <a:moveTo>
                    <a:pt x="73660" y="855040"/>
                  </a:moveTo>
                  <a:lnTo>
                    <a:pt x="49110" y="855040"/>
                  </a:lnTo>
                  <a:lnTo>
                    <a:pt x="49110" y="879589"/>
                  </a:lnTo>
                  <a:lnTo>
                    <a:pt x="73660" y="879589"/>
                  </a:lnTo>
                  <a:lnTo>
                    <a:pt x="73660" y="855040"/>
                  </a:lnTo>
                  <a:close/>
                </a:path>
                <a:path w="396875" h="1437639">
                  <a:moveTo>
                    <a:pt x="73660" y="0"/>
                  </a:moveTo>
                  <a:lnTo>
                    <a:pt x="49110" y="0"/>
                  </a:lnTo>
                  <a:lnTo>
                    <a:pt x="49110" y="24549"/>
                  </a:lnTo>
                  <a:lnTo>
                    <a:pt x="73660" y="24549"/>
                  </a:lnTo>
                  <a:lnTo>
                    <a:pt x="73660" y="0"/>
                  </a:lnTo>
                  <a:close/>
                </a:path>
                <a:path w="396875" h="1437639">
                  <a:moveTo>
                    <a:pt x="122783" y="1413065"/>
                  </a:moveTo>
                  <a:lnTo>
                    <a:pt x="98221" y="1413065"/>
                  </a:lnTo>
                  <a:lnTo>
                    <a:pt x="98221" y="1437627"/>
                  </a:lnTo>
                  <a:lnTo>
                    <a:pt x="122783" y="1437627"/>
                  </a:lnTo>
                  <a:lnTo>
                    <a:pt x="122783" y="1413065"/>
                  </a:lnTo>
                  <a:close/>
                </a:path>
                <a:path w="396875" h="1437639">
                  <a:moveTo>
                    <a:pt x="122783" y="855040"/>
                  </a:moveTo>
                  <a:lnTo>
                    <a:pt x="98221" y="855040"/>
                  </a:lnTo>
                  <a:lnTo>
                    <a:pt x="98221" y="879589"/>
                  </a:lnTo>
                  <a:lnTo>
                    <a:pt x="122783" y="879589"/>
                  </a:lnTo>
                  <a:lnTo>
                    <a:pt x="122783" y="855040"/>
                  </a:lnTo>
                  <a:close/>
                </a:path>
                <a:path w="396875" h="1437639">
                  <a:moveTo>
                    <a:pt x="122783" y="0"/>
                  </a:moveTo>
                  <a:lnTo>
                    <a:pt x="98221" y="0"/>
                  </a:lnTo>
                  <a:lnTo>
                    <a:pt x="98221" y="24549"/>
                  </a:lnTo>
                  <a:lnTo>
                    <a:pt x="122783" y="24549"/>
                  </a:lnTo>
                  <a:lnTo>
                    <a:pt x="122783" y="0"/>
                  </a:lnTo>
                  <a:close/>
                </a:path>
                <a:path w="396875" h="1437639">
                  <a:moveTo>
                    <a:pt x="171894" y="1413065"/>
                  </a:moveTo>
                  <a:lnTo>
                    <a:pt x="147332" y="1413065"/>
                  </a:lnTo>
                  <a:lnTo>
                    <a:pt x="147332" y="1437627"/>
                  </a:lnTo>
                  <a:lnTo>
                    <a:pt x="171894" y="1437627"/>
                  </a:lnTo>
                  <a:lnTo>
                    <a:pt x="171894" y="1413065"/>
                  </a:lnTo>
                  <a:close/>
                </a:path>
                <a:path w="396875" h="1437639">
                  <a:moveTo>
                    <a:pt x="171894" y="855040"/>
                  </a:moveTo>
                  <a:lnTo>
                    <a:pt x="147332" y="855040"/>
                  </a:lnTo>
                  <a:lnTo>
                    <a:pt x="147332" y="879589"/>
                  </a:lnTo>
                  <a:lnTo>
                    <a:pt x="171894" y="879589"/>
                  </a:lnTo>
                  <a:lnTo>
                    <a:pt x="171894" y="855040"/>
                  </a:lnTo>
                  <a:close/>
                </a:path>
                <a:path w="396875" h="1437639">
                  <a:moveTo>
                    <a:pt x="171894" y="0"/>
                  </a:moveTo>
                  <a:lnTo>
                    <a:pt x="147332" y="0"/>
                  </a:lnTo>
                  <a:lnTo>
                    <a:pt x="147332" y="24549"/>
                  </a:lnTo>
                  <a:lnTo>
                    <a:pt x="171894" y="24549"/>
                  </a:lnTo>
                  <a:lnTo>
                    <a:pt x="171894" y="0"/>
                  </a:lnTo>
                  <a:close/>
                </a:path>
                <a:path w="396875" h="1437639">
                  <a:moveTo>
                    <a:pt x="210654" y="1402715"/>
                  </a:moveTo>
                  <a:lnTo>
                    <a:pt x="186093" y="1402715"/>
                  </a:lnTo>
                  <a:lnTo>
                    <a:pt x="186093" y="1425346"/>
                  </a:lnTo>
                  <a:lnTo>
                    <a:pt x="196443" y="1415008"/>
                  </a:lnTo>
                  <a:lnTo>
                    <a:pt x="196443" y="1437627"/>
                  </a:lnTo>
                  <a:lnTo>
                    <a:pt x="210654" y="1437627"/>
                  </a:lnTo>
                  <a:lnTo>
                    <a:pt x="210654" y="1413065"/>
                  </a:lnTo>
                  <a:lnTo>
                    <a:pt x="210654" y="1402715"/>
                  </a:lnTo>
                  <a:close/>
                </a:path>
                <a:path w="396875" h="1437639">
                  <a:moveTo>
                    <a:pt x="210654" y="1353616"/>
                  </a:moveTo>
                  <a:lnTo>
                    <a:pt x="186093" y="1353616"/>
                  </a:lnTo>
                  <a:lnTo>
                    <a:pt x="186093" y="1378165"/>
                  </a:lnTo>
                  <a:lnTo>
                    <a:pt x="210654" y="1378165"/>
                  </a:lnTo>
                  <a:lnTo>
                    <a:pt x="210654" y="1353616"/>
                  </a:lnTo>
                  <a:close/>
                </a:path>
                <a:path w="396875" h="1437639">
                  <a:moveTo>
                    <a:pt x="210654" y="1304505"/>
                  </a:moveTo>
                  <a:lnTo>
                    <a:pt x="186093" y="1304505"/>
                  </a:lnTo>
                  <a:lnTo>
                    <a:pt x="186093" y="1329055"/>
                  </a:lnTo>
                  <a:lnTo>
                    <a:pt x="210654" y="1329055"/>
                  </a:lnTo>
                  <a:lnTo>
                    <a:pt x="210654" y="1304505"/>
                  </a:lnTo>
                  <a:close/>
                </a:path>
                <a:path w="396875" h="1437639">
                  <a:moveTo>
                    <a:pt x="210654" y="1255395"/>
                  </a:moveTo>
                  <a:lnTo>
                    <a:pt x="186093" y="1255395"/>
                  </a:lnTo>
                  <a:lnTo>
                    <a:pt x="186093" y="1279956"/>
                  </a:lnTo>
                  <a:lnTo>
                    <a:pt x="210654" y="1279956"/>
                  </a:lnTo>
                  <a:lnTo>
                    <a:pt x="210654" y="1255395"/>
                  </a:lnTo>
                  <a:close/>
                </a:path>
                <a:path w="396875" h="1437639">
                  <a:moveTo>
                    <a:pt x="210654" y="1206296"/>
                  </a:moveTo>
                  <a:lnTo>
                    <a:pt x="186093" y="1206296"/>
                  </a:lnTo>
                  <a:lnTo>
                    <a:pt x="186093" y="1230845"/>
                  </a:lnTo>
                  <a:lnTo>
                    <a:pt x="210654" y="1230845"/>
                  </a:lnTo>
                  <a:lnTo>
                    <a:pt x="210654" y="1206296"/>
                  </a:lnTo>
                  <a:close/>
                </a:path>
                <a:path w="396875" h="1437639">
                  <a:moveTo>
                    <a:pt x="210654" y="1157185"/>
                  </a:moveTo>
                  <a:lnTo>
                    <a:pt x="186093" y="1157185"/>
                  </a:lnTo>
                  <a:lnTo>
                    <a:pt x="186093" y="1181735"/>
                  </a:lnTo>
                  <a:lnTo>
                    <a:pt x="210654" y="1181735"/>
                  </a:lnTo>
                  <a:lnTo>
                    <a:pt x="210654" y="1157185"/>
                  </a:lnTo>
                  <a:close/>
                </a:path>
                <a:path w="396875" h="1437639">
                  <a:moveTo>
                    <a:pt x="210654" y="1108075"/>
                  </a:moveTo>
                  <a:lnTo>
                    <a:pt x="186093" y="1108075"/>
                  </a:lnTo>
                  <a:lnTo>
                    <a:pt x="186093" y="1132636"/>
                  </a:lnTo>
                  <a:lnTo>
                    <a:pt x="210654" y="1132636"/>
                  </a:lnTo>
                  <a:lnTo>
                    <a:pt x="210654" y="1108075"/>
                  </a:lnTo>
                  <a:close/>
                </a:path>
                <a:path w="396875" h="1437639">
                  <a:moveTo>
                    <a:pt x="210654" y="1058976"/>
                  </a:moveTo>
                  <a:lnTo>
                    <a:pt x="186093" y="1058976"/>
                  </a:lnTo>
                  <a:lnTo>
                    <a:pt x="186093" y="1083525"/>
                  </a:lnTo>
                  <a:lnTo>
                    <a:pt x="210654" y="1083525"/>
                  </a:lnTo>
                  <a:lnTo>
                    <a:pt x="210654" y="1058976"/>
                  </a:lnTo>
                  <a:close/>
                </a:path>
                <a:path w="396875" h="1437639">
                  <a:moveTo>
                    <a:pt x="210654" y="1009865"/>
                  </a:moveTo>
                  <a:lnTo>
                    <a:pt x="186093" y="1009865"/>
                  </a:lnTo>
                  <a:lnTo>
                    <a:pt x="186093" y="1034415"/>
                  </a:lnTo>
                  <a:lnTo>
                    <a:pt x="210654" y="1034415"/>
                  </a:lnTo>
                  <a:lnTo>
                    <a:pt x="210654" y="1009865"/>
                  </a:lnTo>
                  <a:close/>
                </a:path>
                <a:path w="396875" h="1437639">
                  <a:moveTo>
                    <a:pt x="210654" y="960755"/>
                  </a:moveTo>
                  <a:lnTo>
                    <a:pt x="186093" y="960755"/>
                  </a:lnTo>
                  <a:lnTo>
                    <a:pt x="186093" y="985316"/>
                  </a:lnTo>
                  <a:lnTo>
                    <a:pt x="210654" y="985316"/>
                  </a:lnTo>
                  <a:lnTo>
                    <a:pt x="210654" y="960755"/>
                  </a:lnTo>
                  <a:close/>
                </a:path>
                <a:path w="396875" h="1437639">
                  <a:moveTo>
                    <a:pt x="210654" y="911656"/>
                  </a:moveTo>
                  <a:lnTo>
                    <a:pt x="186093" y="911656"/>
                  </a:lnTo>
                  <a:lnTo>
                    <a:pt x="186093" y="936205"/>
                  </a:lnTo>
                  <a:lnTo>
                    <a:pt x="210654" y="936205"/>
                  </a:lnTo>
                  <a:lnTo>
                    <a:pt x="210654" y="911656"/>
                  </a:lnTo>
                  <a:close/>
                </a:path>
                <a:path w="396875" h="1437639">
                  <a:moveTo>
                    <a:pt x="210654" y="844689"/>
                  </a:moveTo>
                  <a:lnTo>
                    <a:pt x="196443" y="844689"/>
                  </a:lnTo>
                  <a:lnTo>
                    <a:pt x="196443" y="856970"/>
                  </a:lnTo>
                  <a:lnTo>
                    <a:pt x="196443" y="862545"/>
                  </a:lnTo>
                  <a:lnTo>
                    <a:pt x="190855" y="862545"/>
                  </a:lnTo>
                  <a:lnTo>
                    <a:pt x="196443" y="856970"/>
                  </a:lnTo>
                  <a:lnTo>
                    <a:pt x="196443" y="844689"/>
                  </a:lnTo>
                  <a:lnTo>
                    <a:pt x="186093" y="844689"/>
                  </a:lnTo>
                  <a:lnTo>
                    <a:pt x="186093" y="862545"/>
                  </a:lnTo>
                  <a:lnTo>
                    <a:pt x="186093" y="867308"/>
                  </a:lnTo>
                  <a:lnTo>
                    <a:pt x="186093" y="887095"/>
                  </a:lnTo>
                  <a:lnTo>
                    <a:pt x="210654" y="887095"/>
                  </a:lnTo>
                  <a:lnTo>
                    <a:pt x="210654" y="879589"/>
                  </a:lnTo>
                  <a:lnTo>
                    <a:pt x="210654" y="862545"/>
                  </a:lnTo>
                  <a:lnTo>
                    <a:pt x="210654" y="855040"/>
                  </a:lnTo>
                  <a:lnTo>
                    <a:pt x="210654" y="844689"/>
                  </a:lnTo>
                  <a:close/>
                </a:path>
                <a:path w="396875" h="1437639">
                  <a:moveTo>
                    <a:pt x="210654" y="795578"/>
                  </a:moveTo>
                  <a:lnTo>
                    <a:pt x="186093" y="795578"/>
                  </a:lnTo>
                  <a:lnTo>
                    <a:pt x="186093" y="813435"/>
                  </a:lnTo>
                  <a:lnTo>
                    <a:pt x="186093" y="820127"/>
                  </a:lnTo>
                  <a:lnTo>
                    <a:pt x="186093" y="837996"/>
                  </a:lnTo>
                  <a:lnTo>
                    <a:pt x="210654" y="837996"/>
                  </a:lnTo>
                  <a:lnTo>
                    <a:pt x="210654" y="820127"/>
                  </a:lnTo>
                  <a:lnTo>
                    <a:pt x="210654" y="813435"/>
                  </a:lnTo>
                  <a:lnTo>
                    <a:pt x="210654" y="795578"/>
                  </a:lnTo>
                  <a:close/>
                </a:path>
                <a:path w="396875" h="1437639">
                  <a:moveTo>
                    <a:pt x="210654" y="746467"/>
                  </a:moveTo>
                  <a:lnTo>
                    <a:pt x="186093" y="746467"/>
                  </a:lnTo>
                  <a:lnTo>
                    <a:pt x="186093" y="764336"/>
                  </a:lnTo>
                  <a:lnTo>
                    <a:pt x="186093" y="771029"/>
                  </a:lnTo>
                  <a:lnTo>
                    <a:pt x="186093" y="788885"/>
                  </a:lnTo>
                  <a:lnTo>
                    <a:pt x="210654" y="788885"/>
                  </a:lnTo>
                  <a:lnTo>
                    <a:pt x="210654" y="771029"/>
                  </a:lnTo>
                  <a:lnTo>
                    <a:pt x="210654" y="764336"/>
                  </a:lnTo>
                  <a:lnTo>
                    <a:pt x="210654" y="746467"/>
                  </a:lnTo>
                  <a:close/>
                </a:path>
                <a:path w="396875" h="1437639">
                  <a:moveTo>
                    <a:pt x="210654" y="697369"/>
                  </a:moveTo>
                  <a:lnTo>
                    <a:pt x="186093" y="697369"/>
                  </a:lnTo>
                  <a:lnTo>
                    <a:pt x="186093" y="715225"/>
                  </a:lnTo>
                  <a:lnTo>
                    <a:pt x="186093" y="721918"/>
                  </a:lnTo>
                  <a:lnTo>
                    <a:pt x="186093" y="739775"/>
                  </a:lnTo>
                  <a:lnTo>
                    <a:pt x="210654" y="739775"/>
                  </a:lnTo>
                  <a:lnTo>
                    <a:pt x="210654" y="721918"/>
                  </a:lnTo>
                  <a:lnTo>
                    <a:pt x="210654" y="715225"/>
                  </a:lnTo>
                  <a:lnTo>
                    <a:pt x="210654" y="697369"/>
                  </a:lnTo>
                  <a:close/>
                </a:path>
                <a:path w="396875" h="1437639">
                  <a:moveTo>
                    <a:pt x="210654" y="648258"/>
                  </a:moveTo>
                  <a:lnTo>
                    <a:pt x="186093" y="648258"/>
                  </a:lnTo>
                  <a:lnTo>
                    <a:pt x="186093" y="666115"/>
                  </a:lnTo>
                  <a:lnTo>
                    <a:pt x="186093" y="672807"/>
                  </a:lnTo>
                  <a:lnTo>
                    <a:pt x="186093" y="690676"/>
                  </a:lnTo>
                  <a:lnTo>
                    <a:pt x="210654" y="690676"/>
                  </a:lnTo>
                  <a:lnTo>
                    <a:pt x="210654" y="672807"/>
                  </a:lnTo>
                  <a:lnTo>
                    <a:pt x="210654" y="666115"/>
                  </a:lnTo>
                  <a:lnTo>
                    <a:pt x="210654" y="648258"/>
                  </a:lnTo>
                  <a:close/>
                </a:path>
                <a:path w="396875" h="1437639">
                  <a:moveTo>
                    <a:pt x="210654" y="599147"/>
                  </a:moveTo>
                  <a:lnTo>
                    <a:pt x="186093" y="599147"/>
                  </a:lnTo>
                  <a:lnTo>
                    <a:pt x="186093" y="617016"/>
                  </a:lnTo>
                  <a:lnTo>
                    <a:pt x="186093" y="623709"/>
                  </a:lnTo>
                  <a:lnTo>
                    <a:pt x="186093" y="641565"/>
                  </a:lnTo>
                  <a:lnTo>
                    <a:pt x="210654" y="641565"/>
                  </a:lnTo>
                  <a:lnTo>
                    <a:pt x="210654" y="623709"/>
                  </a:lnTo>
                  <a:lnTo>
                    <a:pt x="210654" y="617016"/>
                  </a:lnTo>
                  <a:lnTo>
                    <a:pt x="210654" y="599147"/>
                  </a:lnTo>
                  <a:close/>
                </a:path>
                <a:path w="396875" h="1437639">
                  <a:moveTo>
                    <a:pt x="210654" y="550049"/>
                  </a:moveTo>
                  <a:lnTo>
                    <a:pt x="186093" y="550049"/>
                  </a:lnTo>
                  <a:lnTo>
                    <a:pt x="186093" y="567905"/>
                  </a:lnTo>
                  <a:lnTo>
                    <a:pt x="186093" y="574598"/>
                  </a:lnTo>
                  <a:lnTo>
                    <a:pt x="186093" y="592455"/>
                  </a:lnTo>
                  <a:lnTo>
                    <a:pt x="210654" y="592455"/>
                  </a:lnTo>
                  <a:lnTo>
                    <a:pt x="210654" y="574598"/>
                  </a:lnTo>
                  <a:lnTo>
                    <a:pt x="210654" y="567905"/>
                  </a:lnTo>
                  <a:lnTo>
                    <a:pt x="210654" y="550049"/>
                  </a:lnTo>
                  <a:close/>
                </a:path>
                <a:path w="396875" h="1437639">
                  <a:moveTo>
                    <a:pt x="210654" y="452310"/>
                  </a:moveTo>
                  <a:lnTo>
                    <a:pt x="186093" y="452310"/>
                  </a:lnTo>
                  <a:lnTo>
                    <a:pt x="186093" y="476859"/>
                  </a:lnTo>
                  <a:lnTo>
                    <a:pt x="210654" y="476859"/>
                  </a:lnTo>
                  <a:lnTo>
                    <a:pt x="210654" y="452310"/>
                  </a:lnTo>
                  <a:close/>
                </a:path>
                <a:path w="396875" h="1437639">
                  <a:moveTo>
                    <a:pt x="210654" y="403199"/>
                  </a:moveTo>
                  <a:lnTo>
                    <a:pt x="186093" y="403199"/>
                  </a:lnTo>
                  <a:lnTo>
                    <a:pt x="186093" y="427761"/>
                  </a:lnTo>
                  <a:lnTo>
                    <a:pt x="210654" y="427761"/>
                  </a:lnTo>
                  <a:lnTo>
                    <a:pt x="210654" y="403199"/>
                  </a:lnTo>
                  <a:close/>
                </a:path>
                <a:path w="396875" h="1437639">
                  <a:moveTo>
                    <a:pt x="210654" y="354101"/>
                  </a:moveTo>
                  <a:lnTo>
                    <a:pt x="186093" y="354101"/>
                  </a:lnTo>
                  <a:lnTo>
                    <a:pt x="186093" y="378650"/>
                  </a:lnTo>
                  <a:lnTo>
                    <a:pt x="210654" y="378650"/>
                  </a:lnTo>
                  <a:lnTo>
                    <a:pt x="210654" y="354101"/>
                  </a:lnTo>
                  <a:close/>
                </a:path>
                <a:path w="396875" h="1437639">
                  <a:moveTo>
                    <a:pt x="210654" y="304990"/>
                  </a:moveTo>
                  <a:lnTo>
                    <a:pt x="186093" y="304990"/>
                  </a:lnTo>
                  <a:lnTo>
                    <a:pt x="186093" y="329539"/>
                  </a:lnTo>
                  <a:lnTo>
                    <a:pt x="210654" y="329539"/>
                  </a:lnTo>
                  <a:lnTo>
                    <a:pt x="210654" y="304990"/>
                  </a:lnTo>
                  <a:close/>
                </a:path>
                <a:path w="396875" h="1437639">
                  <a:moveTo>
                    <a:pt x="210654" y="255879"/>
                  </a:moveTo>
                  <a:lnTo>
                    <a:pt x="186093" y="255879"/>
                  </a:lnTo>
                  <a:lnTo>
                    <a:pt x="186093" y="280441"/>
                  </a:lnTo>
                  <a:lnTo>
                    <a:pt x="210654" y="280441"/>
                  </a:lnTo>
                  <a:lnTo>
                    <a:pt x="210654" y="255879"/>
                  </a:lnTo>
                  <a:close/>
                </a:path>
                <a:path w="396875" h="1437639">
                  <a:moveTo>
                    <a:pt x="210654" y="206781"/>
                  </a:moveTo>
                  <a:lnTo>
                    <a:pt x="186093" y="206781"/>
                  </a:lnTo>
                  <a:lnTo>
                    <a:pt x="186093" y="231330"/>
                  </a:lnTo>
                  <a:lnTo>
                    <a:pt x="210654" y="231330"/>
                  </a:lnTo>
                  <a:lnTo>
                    <a:pt x="210654" y="206781"/>
                  </a:lnTo>
                  <a:close/>
                </a:path>
                <a:path w="396875" h="1437639">
                  <a:moveTo>
                    <a:pt x="210654" y="157670"/>
                  </a:moveTo>
                  <a:lnTo>
                    <a:pt x="186093" y="157670"/>
                  </a:lnTo>
                  <a:lnTo>
                    <a:pt x="186093" y="182219"/>
                  </a:lnTo>
                  <a:lnTo>
                    <a:pt x="210654" y="182219"/>
                  </a:lnTo>
                  <a:lnTo>
                    <a:pt x="210654" y="157670"/>
                  </a:lnTo>
                  <a:close/>
                </a:path>
                <a:path w="396875" h="1437639">
                  <a:moveTo>
                    <a:pt x="210654" y="108559"/>
                  </a:moveTo>
                  <a:lnTo>
                    <a:pt x="186093" y="108559"/>
                  </a:lnTo>
                  <a:lnTo>
                    <a:pt x="186093" y="133121"/>
                  </a:lnTo>
                  <a:lnTo>
                    <a:pt x="210654" y="133121"/>
                  </a:lnTo>
                  <a:lnTo>
                    <a:pt x="210654" y="108559"/>
                  </a:lnTo>
                  <a:close/>
                </a:path>
                <a:path w="396875" h="1437639">
                  <a:moveTo>
                    <a:pt x="210654" y="59461"/>
                  </a:moveTo>
                  <a:lnTo>
                    <a:pt x="186093" y="59461"/>
                  </a:lnTo>
                  <a:lnTo>
                    <a:pt x="186093" y="84010"/>
                  </a:lnTo>
                  <a:lnTo>
                    <a:pt x="210654" y="84010"/>
                  </a:lnTo>
                  <a:lnTo>
                    <a:pt x="210654" y="59461"/>
                  </a:lnTo>
                  <a:close/>
                </a:path>
                <a:path w="396875" h="1437639">
                  <a:moveTo>
                    <a:pt x="210654" y="0"/>
                  </a:moveTo>
                  <a:lnTo>
                    <a:pt x="196443" y="0"/>
                  </a:lnTo>
                  <a:lnTo>
                    <a:pt x="196443" y="22631"/>
                  </a:lnTo>
                  <a:lnTo>
                    <a:pt x="186093" y="12280"/>
                  </a:lnTo>
                  <a:lnTo>
                    <a:pt x="186093" y="34899"/>
                  </a:lnTo>
                  <a:lnTo>
                    <a:pt x="210654" y="34899"/>
                  </a:lnTo>
                  <a:lnTo>
                    <a:pt x="210654" y="24549"/>
                  </a:lnTo>
                  <a:lnTo>
                    <a:pt x="210654" y="0"/>
                  </a:lnTo>
                  <a:close/>
                </a:path>
                <a:path w="396875" h="1437639">
                  <a:moveTo>
                    <a:pt x="396748" y="501599"/>
                  </a:moveTo>
                  <a:lnTo>
                    <a:pt x="372186" y="489331"/>
                  </a:lnTo>
                  <a:lnTo>
                    <a:pt x="323088" y="464769"/>
                  </a:lnTo>
                  <a:lnTo>
                    <a:pt x="323088" y="489331"/>
                  </a:lnTo>
                  <a:lnTo>
                    <a:pt x="205727" y="489331"/>
                  </a:lnTo>
                  <a:lnTo>
                    <a:pt x="205727" y="496684"/>
                  </a:lnTo>
                  <a:lnTo>
                    <a:pt x="205727" y="501421"/>
                  </a:lnTo>
                  <a:lnTo>
                    <a:pt x="199034" y="501421"/>
                  </a:lnTo>
                  <a:lnTo>
                    <a:pt x="199034" y="489991"/>
                  </a:lnTo>
                  <a:lnTo>
                    <a:pt x="205727" y="496684"/>
                  </a:lnTo>
                  <a:lnTo>
                    <a:pt x="205727" y="489331"/>
                  </a:lnTo>
                  <a:lnTo>
                    <a:pt x="199034" y="489331"/>
                  </a:lnTo>
                  <a:lnTo>
                    <a:pt x="198374" y="489331"/>
                  </a:lnTo>
                  <a:lnTo>
                    <a:pt x="186093" y="489331"/>
                  </a:lnTo>
                  <a:lnTo>
                    <a:pt x="186093" y="501421"/>
                  </a:lnTo>
                  <a:lnTo>
                    <a:pt x="186093" y="513867"/>
                  </a:lnTo>
                  <a:lnTo>
                    <a:pt x="186093" y="518795"/>
                  </a:lnTo>
                  <a:lnTo>
                    <a:pt x="186093" y="525487"/>
                  </a:lnTo>
                  <a:lnTo>
                    <a:pt x="186093" y="543356"/>
                  </a:lnTo>
                  <a:lnTo>
                    <a:pt x="210654" y="543356"/>
                  </a:lnTo>
                  <a:lnTo>
                    <a:pt x="210654" y="525487"/>
                  </a:lnTo>
                  <a:lnTo>
                    <a:pt x="210654" y="518795"/>
                  </a:lnTo>
                  <a:lnTo>
                    <a:pt x="210654" y="513867"/>
                  </a:lnTo>
                  <a:lnTo>
                    <a:pt x="222758" y="513867"/>
                  </a:lnTo>
                  <a:lnTo>
                    <a:pt x="323088" y="513867"/>
                  </a:lnTo>
                  <a:lnTo>
                    <a:pt x="323088" y="538429"/>
                  </a:lnTo>
                  <a:lnTo>
                    <a:pt x="372211" y="513867"/>
                  </a:lnTo>
                  <a:lnTo>
                    <a:pt x="396748" y="501599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30739" y="4046093"/>
              <a:ext cx="1938020" cy="416559"/>
            </a:xfrm>
            <a:custGeom>
              <a:avLst/>
              <a:gdLst/>
              <a:ahLst/>
              <a:cxnLst/>
              <a:rect l="l" t="t" r="r" b="b"/>
              <a:pathLst>
                <a:path w="1938020" h="416560">
                  <a:moveTo>
                    <a:pt x="1729333" y="0"/>
                  </a:moveTo>
                  <a:lnTo>
                    <a:pt x="1729333" y="104101"/>
                  </a:lnTo>
                  <a:lnTo>
                    <a:pt x="0" y="104101"/>
                  </a:lnTo>
                  <a:lnTo>
                    <a:pt x="0" y="312318"/>
                  </a:lnTo>
                  <a:lnTo>
                    <a:pt x="1729333" y="312318"/>
                  </a:lnTo>
                  <a:lnTo>
                    <a:pt x="1729333" y="416420"/>
                  </a:lnTo>
                  <a:lnTo>
                    <a:pt x="1937575" y="208216"/>
                  </a:lnTo>
                  <a:lnTo>
                    <a:pt x="1729333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30739" y="4046093"/>
              <a:ext cx="1938020" cy="416559"/>
            </a:xfrm>
            <a:custGeom>
              <a:avLst/>
              <a:gdLst/>
              <a:ahLst/>
              <a:cxnLst/>
              <a:rect l="l" t="t" r="r" b="b"/>
              <a:pathLst>
                <a:path w="1938020" h="416560">
                  <a:moveTo>
                    <a:pt x="0" y="104106"/>
                  </a:moveTo>
                  <a:lnTo>
                    <a:pt x="1729328" y="104106"/>
                  </a:lnTo>
                  <a:lnTo>
                    <a:pt x="1729328" y="0"/>
                  </a:lnTo>
                  <a:lnTo>
                    <a:pt x="1937563" y="208212"/>
                  </a:lnTo>
                  <a:lnTo>
                    <a:pt x="1729328" y="416424"/>
                  </a:lnTo>
                  <a:lnTo>
                    <a:pt x="1729328" y="312319"/>
                  </a:lnTo>
                  <a:lnTo>
                    <a:pt x="0" y="312319"/>
                  </a:lnTo>
                  <a:lnTo>
                    <a:pt x="0" y="104106"/>
                  </a:lnTo>
                  <a:close/>
                </a:path>
              </a:pathLst>
            </a:custGeom>
            <a:ln w="10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096604" y="4121418"/>
            <a:ext cx="6743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kubectl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452934" y="4684601"/>
            <a:ext cx="1962150" cy="1537970"/>
            <a:chOff x="1452934" y="4684601"/>
            <a:chExt cx="1962150" cy="1537970"/>
          </a:xfrm>
        </p:grpSpPr>
        <p:sp>
          <p:nvSpPr>
            <p:cNvPr id="34" name="object 34"/>
            <p:cNvSpPr/>
            <p:nvPr/>
          </p:nvSpPr>
          <p:spPr>
            <a:xfrm>
              <a:off x="1465211" y="4696878"/>
              <a:ext cx="1938020" cy="1513205"/>
            </a:xfrm>
            <a:custGeom>
              <a:avLst/>
              <a:gdLst/>
              <a:ahLst/>
              <a:cxnLst/>
              <a:rect l="l" t="t" r="r" b="b"/>
              <a:pathLst>
                <a:path w="1938020" h="1513204">
                  <a:moveTo>
                    <a:pt x="1685353" y="0"/>
                  </a:moveTo>
                  <a:lnTo>
                    <a:pt x="252209" y="0"/>
                  </a:lnTo>
                  <a:lnTo>
                    <a:pt x="206873" y="4062"/>
                  </a:lnTo>
                  <a:lnTo>
                    <a:pt x="164204" y="15776"/>
                  </a:lnTo>
                  <a:lnTo>
                    <a:pt x="124913" y="34429"/>
                  </a:lnTo>
                  <a:lnTo>
                    <a:pt x="89713" y="59308"/>
                  </a:lnTo>
                  <a:lnTo>
                    <a:pt x="59315" y="89701"/>
                  </a:lnTo>
                  <a:lnTo>
                    <a:pt x="34433" y="124896"/>
                  </a:lnTo>
                  <a:lnTo>
                    <a:pt x="15778" y="164181"/>
                  </a:lnTo>
                  <a:lnTo>
                    <a:pt x="4063" y="206843"/>
                  </a:lnTo>
                  <a:lnTo>
                    <a:pt x="0" y="252171"/>
                  </a:lnTo>
                  <a:lnTo>
                    <a:pt x="0" y="1260855"/>
                  </a:lnTo>
                  <a:lnTo>
                    <a:pt x="4063" y="1306183"/>
                  </a:lnTo>
                  <a:lnTo>
                    <a:pt x="15778" y="1348845"/>
                  </a:lnTo>
                  <a:lnTo>
                    <a:pt x="34433" y="1388130"/>
                  </a:lnTo>
                  <a:lnTo>
                    <a:pt x="59315" y="1423325"/>
                  </a:lnTo>
                  <a:lnTo>
                    <a:pt x="89713" y="1453719"/>
                  </a:lnTo>
                  <a:lnTo>
                    <a:pt x="124913" y="1478597"/>
                  </a:lnTo>
                  <a:lnTo>
                    <a:pt x="164204" y="1497250"/>
                  </a:lnTo>
                  <a:lnTo>
                    <a:pt x="206873" y="1508964"/>
                  </a:lnTo>
                  <a:lnTo>
                    <a:pt x="252209" y="1513027"/>
                  </a:lnTo>
                  <a:lnTo>
                    <a:pt x="1685353" y="1513027"/>
                  </a:lnTo>
                  <a:lnTo>
                    <a:pt x="1730689" y="1508964"/>
                  </a:lnTo>
                  <a:lnTo>
                    <a:pt x="1773360" y="1497250"/>
                  </a:lnTo>
                  <a:lnTo>
                    <a:pt x="1812652" y="1478597"/>
                  </a:lnTo>
                  <a:lnTo>
                    <a:pt x="1847854" y="1453719"/>
                  </a:lnTo>
                  <a:lnTo>
                    <a:pt x="1878254" y="1423325"/>
                  </a:lnTo>
                  <a:lnTo>
                    <a:pt x="1903138" y="1388130"/>
                  </a:lnTo>
                  <a:lnTo>
                    <a:pt x="1921795" y="1348845"/>
                  </a:lnTo>
                  <a:lnTo>
                    <a:pt x="1933511" y="1306183"/>
                  </a:lnTo>
                  <a:lnTo>
                    <a:pt x="1937575" y="1260855"/>
                  </a:lnTo>
                  <a:lnTo>
                    <a:pt x="1937575" y="252171"/>
                  </a:lnTo>
                  <a:lnTo>
                    <a:pt x="1933511" y="206843"/>
                  </a:lnTo>
                  <a:lnTo>
                    <a:pt x="1921795" y="164181"/>
                  </a:lnTo>
                  <a:lnTo>
                    <a:pt x="1903138" y="124896"/>
                  </a:lnTo>
                  <a:lnTo>
                    <a:pt x="1878254" y="89701"/>
                  </a:lnTo>
                  <a:lnTo>
                    <a:pt x="1847854" y="59308"/>
                  </a:lnTo>
                  <a:lnTo>
                    <a:pt x="1812652" y="34429"/>
                  </a:lnTo>
                  <a:lnTo>
                    <a:pt x="1773360" y="15776"/>
                  </a:lnTo>
                  <a:lnTo>
                    <a:pt x="1730689" y="4062"/>
                  </a:lnTo>
                  <a:lnTo>
                    <a:pt x="1685353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65211" y="4696878"/>
              <a:ext cx="1938020" cy="1513205"/>
            </a:xfrm>
            <a:custGeom>
              <a:avLst/>
              <a:gdLst/>
              <a:ahLst/>
              <a:cxnLst/>
              <a:rect l="l" t="t" r="r" b="b"/>
              <a:pathLst>
                <a:path w="1938020" h="1513204">
                  <a:moveTo>
                    <a:pt x="0" y="252176"/>
                  </a:moveTo>
                  <a:lnTo>
                    <a:pt x="4063" y="206847"/>
                  </a:lnTo>
                  <a:lnTo>
                    <a:pt x="15778" y="164183"/>
                  </a:lnTo>
                  <a:lnTo>
                    <a:pt x="34434" y="124898"/>
                  </a:lnTo>
                  <a:lnTo>
                    <a:pt x="59316" y="89702"/>
                  </a:lnTo>
                  <a:lnTo>
                    <a:pt x="89714" y="59308"/>
                  </a:lnTo>
                  <a:lnTo>
                    <a:pt x="124914" y="34429"/>
                  </a:lnTo>
                  <a:lnTo>
                    <a:pt x="164205" y="15776"/>
                  </a:lnTo>
                  <a:lnTo>
                    <a:pt x="206875" y="4062"/>
                  </a:lnTo>
                  <a:lnTo>
                    <a:pt x="252210" y="0"/>
                  </a:lnTo>
                  <a:lnTo>
                    <a:pt x="1685354" y="0"/>
                  </a:lnTo>
                  <a:lnTo>
                    <a:pt x="1730690" y="4062"/>
                  </a:lnTo>
                  <a:lnTo>
                    <a:pt x="1773360" y="15776"/>
                  </a:lnTo>
                  <a:lnTo>
                    <a:pt x="1812651" y="34429"/>
                  </a:lnTo>
                  <a:lnTo>
                    <a:pt x="1847851" y="59308"/>
                  </a:lnTo>
                  <a:lnTo>
                    <a:pt x="1878248" y="89702"/>
                  </a:lnTo>
                  <a:lnTo>
                    <a:pt x="1903130" y="124898"/>
                  </a:lnTo>
                  <a:lnTo>
                    <a:pt x="1921785" y="164183"/>
                  </a:lnTo>
                  <a:lnTo>
                    <a:pt x="1933500" y="206847"/>
                  </a:lnTo>
                  <a:lnTo>
                    <a:pt x="1937563" y="252176"/>
                  </a:lnTo>
                  <a:lnTo>
                    <a:pt x="1937563" y="1260859"/>
                  </a:lnTo>
                  <a:lnTo>
                    <a:pt x="1933500" y="1306187"/>
                  </a:lnTo>
                  <a:lnTo>
                    <a:pt x="1921785" y="1348850"/>
                  </a:lnTo>
                  <a:lnTo>
                    <a:pt x="1903130" y="1388135"/>
                  </a:lnTo>
                  <a:lnTo>
                    <a:pt x="1878248" y="1423331"/>
                  </a:lnTo>
                  <a:lnTo>
                    <a:pt x="1847851" y="1453725"/>
                  </a:lnTo>
                  <a:lnTo>
                    <a:pt x="1812651" y="1478604"/>
                  </a:lnTo>
                  <a:lnTo>
                    <a:pt x="1773360" y="1497257"/>
                  </a:lnTo>
                  <a:lnTo>
                    <a:pt x="1730690" y="1508972"/>
                  </a:lnTo>
                  <a:lnTo>
                    <a:pt x="1685354" y="1513035"/>
                  </a:lnTo>
                  <a:lnTo>
                    <a:pt x="252210" y="1513035"/>
                  </a:lnTo>
                  <a:lnTo>
                    <a:pt x="206875" y="1508972"/>
                  </a:lnTo>
                  <a:lnTo>
                    <a:pt x="164205" y="1497257"/>
                  </a:lnTo>
                  <a:lnTo>
                    <a:pt x="124914" y="1478604"/>
                  </a:lnTo>
                  <a:lnTo>
                    <a:pt x="89714" y="1453725"/>
                  </a:lnTo>
                  <a:lnTo>
                    <a:pt x="59316" y="1423331"/>
                  </a:lnTo>
                  <a:lnTo>
                    <a:pt x="34434" y="1388135"/>
                  </a:lnTo>
                  <a:lnTo>
                    <a:pt x="15778" y="1348850"/>
                  </a:lnTo>
                  <a:lnTo>
                    <a:pt x="4063" y="1306187"/>
                  </a:lnTo>
                  <a:lnTo>
                    <a:pt x="0" y="1260859"/>
                  </a:lnTo>
                  <a:lnTo>
                    <a:pt x="0" y="252176"/>
                  </a:lnTo>
                  <a:close/>
                </a:path>
              </a:pathLst>
            </a:custGeom>
            <a:ln w="24554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612290" y="4849891"/>
            <a:ext cx="1641475" cy="119316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-2540" algn="ctr">
              <a:lnSpc>
                <a:spcPct val="102699"/>
              </a:lnSpc>
              <a:spcBef>
                <a:spcPts val="50"/>
              </a:spcBef>
            </a:pPr>
            <a:r>
              <a:rPr sz="1500" spc="75" dirty="0">
                <a:solidFill>
                  <a:srgbClr val="FA923F"/>
                </a:solidFill>
                <a:latin typeface="Verdana"/>
                <a:cs typeface="Verdana"/>
              </a:rPr>
              <a:t>A</a:t>
            </a:r>
            <a:r>
              <a:rPr sz="1500" spc="-29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tool for </a:t>
            </a:r>
            <a:r>
              <a:rPr sz="1500" spc="-40" dirty="0">
                <a:solidFill>
                  <a:srgbClr val="FA923F"/>
                </a:solidFill>
                <a:latin typeface="Verdana"/>
                <a:cs typeface="Verdana"/>
              </a:rPr>
              <a:t>sending  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instructions </a:t>
            </a:r>
            <a:r>
              <a:rPr sz="1500" spc="-55" dirty="0">
                <a:solidFill>
                  <a:srgbClr val="FA923F"/>
                </a:solidFill>
                <a:latin typeface="Verdana"/>
                <a:cs typeface="Verdana"/>
              </a:rPr>
              <a:t>to</a:t>
            </a:r>
            <a:r>
              <a:rPr sz="1500" spc="-204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A923F"/>
                </a:solidFill>
                <a:latin typeface="Verdana"/>
                <a:cs typeface="Verdana"/>
              </a:rPr>
              <a:t>the  </a:t>
            </a:r>
            <a:r>
              <a:rPr sz="1500" spc="-55" dirty="0">
                <a:solidFill>
                  <a:srgbClr val="FA923F"/>
                </a:solidFill>
                <a:latin typeface="Verdana"/>
                <a:cs typeface="Verdana"/>
              </a:rPr>
              <a:t>cluster</a:t>
            </a:r>
            <a:endParaRPr sz="1500">
              <a:latin typeface="Verdana"/>
              <a:cs typeface="Verdana"/>
            </a:endParaRPr>
          </a:p>
          <a:p>
            <a:pPr marL="257175" marR="249554" indent="-3175" algn="ctr">
              <a:lnSpc>
                <a:spcPct val="100000"/>
              </a:lnSpc>
              <a:spcBef>
                <a:spcPts val="95"/>
              </a:spcBef>
            </a:pPr>
            <a:r>
              <a:rPr sz="1500" i="1" spc="-130" dirty="0">
                <a:solidFill>
                  <a:srgbClr val="FA923F"/>
                </a:solidFill>
                <a:latin typeface="Verdana"/>
                <a:cs typeface="Verdana"/>
              </a:rPr>
              <a:t>(e.g. </a:t>
            </a:r>
            <a:r>
              <a:rPr sz="1500" i="1" spc="-5" dirty="0">
                <a:solidFill>
                  <a:srgbClr val="FA923F"/>
                </a:solidFill>
                <a:latin typeface="Verdana"/>
                <a:cs typeface="Verdana"/>
              </a:rPr>
              <a:t>a </a:t>
            </a:r>
            <a:r>
              <a:rPr sz="1500" i="1" spc="-15" dirty="0">
                <a:solidFill>
                  <a:srgbClr val="FA923F"/>
                </a:solidFill>
                <a:latin typeface="Verdana"/>
                <a:cs typeface="Verdana"/>
              </a:rPr>
              <a:t>new  </a:t>
            </a:r>
            <a:r>
              <a:rPr sz="1500" i="1" spc="-40" dirty="0">
                <a:solidFill>
                  <a:srgbClr val="FA923F"/>
                </a:solidFill>
                <a:latin typeface="Verdana"/>
                <a:cs typeface="Verdana"/>
              </a:rPr>
              <a:t>de</a:t>
            </a:r>
            <a:r>
              <a:rPr sz="1500" i="1" spc="-45" dirty="0">
                <a:solidFill>
                  <a:srgbClr val="FA923F"/>
                </a:solidFill>
                <a:latin typeface="Verdana"/>
                <a:cs typeface="Verdana"/>
              </a:rPr>
              <a:t>p</a:t>
            </a:r>
            <a:r>
              <a:rPr sz="1500" i="1" spc="-25" dirty="0">
                <a:solidFill>
                  <a:srgbClr val="FA923F"/>
                </a:solidFill>
                <a:latin typeface="Verdana"/>
                <a:cs typeface="Verdana"/>
              </a:rPr>
              <a:t>l</a:t>
            </a:r>
            <a:r>
              <a:rPr sz="1500" i="1" spc="-35" dirty="0">
                <a:solidFill>
                  <a:srgbClr val="FA923F"/>
                </a:solidFill>
                <a:latin typeface="Verdana"/>
                <a:cs typeface="Verdana"/>
              </a:rPr>
              <a:t>o</a:t>
            </a:r>
            <a:r>
              <a:rPr sz="1500" i="1" spc="-75" dirty="0">
                <a:solidFill>
                  <a:srgbClr val="FA923F"/>
                </a:solidFill>
                <a:latin typeface="Verdana"/>
                <a:cs typeface="Verdana"/>
              </a:rPr>
              <a:t>y</a:t>
            </a:r>
            <a:r>
              <a:rPr sz="1500" i="1" spc="-100" dirty="0">
                <a:solidFill>
                  <a:srgbClr val="FA923F"/>
                </a:solidFill>
                <a:latin typeface="Verdana"/>
                <a:cs typeface="Verdana"/>
              </a:rPr>
              <a:t>m</a:t>
            </a:r>
            <a:r>
              <a:rPr sz="1500" i="1" spc="-60" dirty="0">
                <a:solidFill>
                  <a:srgbClr val="FA923F"/>
                </a:solidFill>
                <a:latin typeface="Verdana"/>
                <a:cs typeface="Verdana"/>
              </a:rPr>
              <a:t>e</a:t>
            </a:r>
            <a:r>
              <a:rPr sz="1500" i="1" spc="-50" dirty="0">
                <a:solidFill>
                  <a:srgbClr val="FA923F"/>
                </a:solidFill>
                <a:latin typeface="Verdana"/>
                <a:cs typeface="Verdana"/>
              </a:rPr>
              <a:t>n</a:t>
            </a:r>
            <a:r>
              <a:rPr sz="1500" i="1" spc="-60" dirty="0">
                <a:solidFill>
                  <a:srgbClr val="FA923F"/>
                </a:solidFill>
                <a:latin typeface="Verdana"/>
                <a:cs typeface="Verdana"/>
              </a:rPr>
              <a:t>t</a:t>
            </a:r>
            <a:r>
              <a:rPr sz="1500" i="1" spc="-204" dirty="0">
                <a:solidFill>
                  <a:srgbClr val="FA923F"/>
                </a:solidFill>
                <a:latin typeface="Verdana"/>
                <a:cs typeface="Verdana"/>
              </a:rPr>
              <a:t>)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5548" y="1155363"/>
            <a:ext cx="680489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0" dirty="0">
                <a:solidFill>
                  <a:schemeClr val="bg1"/>
                </a:solidFill>
              </a:rPr>
              <a:t>Understanding Kubernetes</a:t>
            </a:r>
            <a:r>
              <a:rPr sz="2800" b="1" spc="-325" dirty="0">
                <a:solidFill>
                  <a:schemeClr val="bg1"/>
                </a:solidFill>
              </a:rPr>
              <a:t> </a:t>
            </a:r>
            <a:r>
              <a:rPr sz="2800" b="1" spc="45" dirty="0">
                <a:solidFill>
                  <a:schemeClr val="bg1"/>
                </a:solidFill>
              </a:rPr>
              <a:t>Objects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35032" y="2137333"/>
            <a:ext cx="4010660" cy="880110"/>
            <a:chOff x="3335032" y="2137333"/>
            <a:chExt cx="4010660" cy="880110"/>
          </a:xfrm>
        </p:grpSpPr>
        <p:sp>
          <p:nvSpPr>
            <p:cNvPr id="4" name="object 4"/>
            <p:cNvSpPr/>
            <p:nvPr/>
          </p:nvSpPr>
          <p:spPr>
            <a:xfrm>
              <a:off x="3347415" y="2149716"/>
              <a:ext cx="3985895" cy="855344"/>
            </a:xfrm>
            <a:custGeom>
              <a:avLst/>
              <a:gdLst/>
              <a:ahLst/>
              <a:cxnLst/>
              <a:rect l="l" t="t" r="r" b="b"/>
              <a:pathLst>
                <a:path w="3985895" h="855344">
                  <a:moveTo>
                    <a:pt x="3843350" y="0"/>
                  </a:moveTo>
                  <a:lnTo>
                    <a:pt x="142519" y="0"/>
                  </a:lnTo>
                  <a:lnTo>
                    <a:pt x="97470" y="7265"/>
                  </a:lnTo>
                  <a:lnTo>
                    <a:pt x="58347" y="27496"/>
                  </a:lnTo>
                  <a:lnTo>
                    <a:pt x="27497" y="58345"/>
                  </a:lnTo>
                  <a:lnTo>
                    <a:pt x="7265" y="97464"/>
                  </a:lnTo>
                  <a:lnTo>
                    <a:pt x="0" y="142506"/>
                  </a:lnTo>
                  <a:lnTo>
                    <a:pt x="0" y="712533"/>
                  </a:lnTo>
                  <a:lnTo>
                    <a:pt x="7265" y="757575"/>
                  </a:lnTo>
                  <a:lnTo>
                    <a:pt x="27497" y="796695"/>
                  </a:lnTo>
                  <a:lnTo>
                    <a:pt x="58347" y="827543"/>
                  </a:lnTo>
                  <a:lnTo>
                    <a:pt x="97470" y="847774"/>
                  </a:lnTo>
                  <a:lnTo>
                    <a:pt x="142519" y="855040"/>
                  </a:lnTo>
                  <a:lnTo>
                    <a:pt x="3843350" y="855040"/>
                  </a:lnTo>
                  <a:lnTo>
                    <a:pt x="3888398" y="847774"/>
                  </a:lnTo>
                  <a:lnTo>
                    <a:pt x="3927521" y="827543"/>
                  </a:lnTo>
                  <a:lnTo>
                    <a:pt x="3958372" y="796695"/>
                  </a:lnTo>
                  <a:lnTo>
                    <a:pt x="3978604" y="757575"/>
                  </a:lnTo>
                  <a:lnTo>
                    <a:pt x="3985869" y="712533"/>
                  </a:lnTo>
                  <a:lnTo>
                    <a:pt x="3985869" y="142506"/>
                  </a:lnTo>
                  <a:lnTo>
                    <a:pt x="3978604" y="97464"/>
                  </a:lnTo>
                  <a:lnTo>
                    <a:pt x="3958372" y="58345"/>
                  </a:lnTo>
                  <a:lnTo>
                    <a:pt x="3927521" y="27496"/>
                  </a:lnTo>
                  <a:lnTo>
                    <a:pt x="3888398" y="7265"/>
                  </a:lnTo>
                  <a:lnTo>
                    <a:pt x="3843350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47415" y="2149716"/>
              <a:ext cx="3985895" cy="855344"/>
            </a:xfrm>
            <a:custGeom>
              <a:avLst/>
              <a:gdLst/>
              <a:ahLst/>
              <a:cxnLst/>
              <a:rect l="l" t="t" r="r" b="b"/>
              <a:pathLst>
                <a:path w="3985895" h="855344">
                  <a:moveTo>
                    <a:pt x="0" y="142508"/>
                  </a:moveTo>
                  <a:lnTo>
                    <a:pt x="7266" y="97464"/>
                  </a:lnTo>
                  <a:lnTo>
                    <a:pt x="27499" y="58344"/>
                  </a:lnTo>
                  <a:lnTo>
                    <a:pt x="58352" y="27495"/>
                  </a:lnTo>
                  <a:lnTo>
                    <a:pt x="97477" y="7265"/>
                  </a:lnTo>
                  <a:lnTo>
                    <a:pt x="142526" y="0"/>
                  </a:lnTo>
                  <a:lnTo>
                    <a:pt x="3843347" y="0"/>
                  </a:lnTo>
                  <a:lnTo>
                    <a:pt x="3888398" y="7265"/>
                  </a:lnTo>
                  <a:lnTo>
                    <a:pt x="3927523" y="27495"/>
                  </a:lnTo>
                  <a:lnTo>
                    <a:pt x="3958375" y="58344"/>
                  </a:lnTo>
                  <a:lnTo>
                    <a:pt x="3978608" y="97464"/>
                  </a:lnTo>
                  <a:lnTo>
                    <a:pt x="3985874" y="142508"/>
                  </a:lnTo>
                  <a:lnTo>
                    <a:pt x="3985874" y="712525"/>
                  </a:lnTo>
                  <a:lnTo>
                    <a:pt x="3978608" y="757568"/>
                  </a:lnTo>
                  <a:lnTo>
                    <a:pt x="3958375" y="796688"/>
                  </a:lnTo>
                  <a:lnTo>
                    <a:pt x="3927523" y="827537"/>
                  </a:lnTo>
                  <a:lnTo>
                    <a:pt x="3888398" y="847768"/>
                  </a:lnTo>
                  <a:lnTo>
                    <a:pt x="3843347" y="855033"/>
                  </a:lnTo>
                  <a:lnTo>
                    <a:pt x="142526" y="855033"/>
                  </a:lnTo>
                  <a:lnTo>
                    <a:pt x="97477" y="847768"/>
                  </a:lnTo>
                  <a:lnTo>
                    <a:pt x="58352" y="827537"/>
                  </a:lnTo>
                  <a:lnTo>
                    <a:pt x="27499" y="796688"/>
                  </a:lnTo>
                  <a:lnTo>
                    <a:pt x="7266" y="757568"/>
                  </a:lnTo>
                  <a:lnTo>
                    <a:pt x="0" y="712525"/>
                  </a:lnTo>
                  <a:lnTo>
                    <a:pt x="0" y="142508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908818" y="2445019"/>
            <a:ext cx="28606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Kubernetes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works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5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125" dirty="0">
                <a:solidFill>
                  <a:srgbClr val="FFFFFF"/>
                </a:solidFill>
                <a:latin typeface="Verdana"/>
                <a:cs typeface="Verdana"/>
              </a:rPr>
              <a:t>Objects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3166" y="3754970"/>
            <a:ext cx="1598930" cy="880110"/>
            <a:chOff x="663166" y="3754970"/>
            <a:chExt cx="1598930" cy="880110"/>
          </a:xfrm>
        </p:grpSpPr>
        <p:sp>
          <p:nvSpPr>
            <p:cNvPr id="8" name="object 8"/>
            <p:cNvSpPr/>
            <p:nvPr/>
          </p:nvSpPr>
          <p:spPr>
            <a:xfrm>
              <a:off x="675548" y="3767353"/>
              <a:ext cx="1574165" cy="855344"/>
            </a:xfrm>
            <a:custGeom>
              <a:avLst/>
              <a:gdLst/>
              <a:ahLst/>
              <a:cxnLst/>
              <a:rect l="l" t="t" r="r" b="b"/>
              <a:pathLst>
                <a:path w="1574164" h="855345">
                  <a:moveTo>
                    <a:pt x="1431025" y="0"/>
                  </a:moveTo>
                  <a:lnTo>
                    <a:pt x="142528" y="0"/>
                  </a:lnTo>
                  <a:lnTo>
                    <a:pt x="97478" y="7265"/>
                  </a:lnTo>
                  <a:lnTo>
                    <a:pt x="58353" y="27496"/>
                  </a:lnTo>
                  <a:lnTo>
                    <a:pt x="27499" y="58345"/>
                  </a:lnTo>
                  <a:lnTo>
                    <a:pt x="7266" y="97464"/>
                  </a:lnTo>
                  <a:lnTo>
                    <a:pt x="0" y="142506"/>
                  </a:lnTo>
                  <a:lnTo>
                    <a:pt x="0" y="712520"/>
                  </a:lnTo>
                  <a:lnTo>
                    <a:pt x="7266" y="757563"/>
                  </a:lnTo>
                  <a:lnTo>
                    <a:pt x="27499" y="796682"/>
                  </a:lnTo>
                  <a:lnTo>
                    <a:pt x="58353" y="827531"/>
                  </a:lnTo>
                  <a:lnTo>
                    <a:pt x="97478" y="847762"/>
                  </a:lnTo>
                  <a:lnTo>
                    <a:pt x="142528" y="855027"/>
                  </a:lnTo>
                  <a:lnTo>
                    <a:pt x="1431025" y="855027"/>
                  </a:lnTo>
                  <a:lnTo>
                    <a:pt x="1476074" y="847762"/>
                  </a:lnTo>
                  <a:lnTo>
                    <a:pt x="1515197" y="827531"/>
                  </a:lnTo>
                  <a:lnTo>
                    <a:pt x="1546048" y="796682"/>
                  </a:lnTo>
                  <a:lnTo>
                    <a:pt x="1566279" y="757563"/>
                  </a:lnTo>
                  <a:lnTo>
                    <a:pt x="1573545" y="712520"/>
                  </a:lnTo>
                  <a:lnTo>
                    <a:pt x="1573545" y="142506"/>
                  </a:lnTo>
                  <a:lnTo>
                    <a:pt x="1566279" y="97464"/>
                  </a:lnTo>
                  <a:lnTo>
                    <a:pt x="1546048" y="58345"/>
                  </a:lnTo>
                  <a:lnTo>
                    <a:pt x="1515197" y="27496"/>
                  </a:lnTo>
                  <a:lnTo>
                    <a:pt x="1476074" y="7265"/>
                  </a:lnTo>
                  <a:lnTo>
                    <a:pt x="1431025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5548" y="3767353"/>
              <a:ext cx="1574165" cy="855344"/>
            </a:xfrm>
            <a:custGeom>
              <a:avLst/>
              <a:gdLst/>
              <a:ahLst/>
              <a:cxnLst/>
              <a:rect l="l" t="t" r="r" b="b"/>
              <a:pathLst>
                <a:path w="1574164" h="855345">
                  <a:moveTo>
                    <a:pt x="0" y="142508"/>
                  </a:moveTo>
                  <a:lnTo>
                    <a:pt x="7266" y="97465"/>
                  </a:lnTo>
                  <a:lnTo>
                    <a:pt x="27499" y="58345"/>
                  </a:lnTo>
                  <a:lnTo>
                    <a:pt x="58352" y="27495"/>
                  </a:lnTo>
                  <a:lnTo>
                    <a:pt x="97478" y="7265"/>
                  </a:lnTo>
                  <a:lnTo>
                    <a:pt x="142528" y="0"/>
                  </a:lnTo>
                  <a:lnTo>
                    <a:pt x="1431022" y="0"/>
                  </a:lnTo>
                  <a:lnTo>
                    <a:pt x="1476073" y="7265"/>
                  </a:lnTo>
                  <a:lnTo>
                    <a:pt x="1515198" y="27495"/>
                  </a:lnTo>
                  <a:lnTo>
                    <a:pt x="1546050" y="58345"/>
                  </a:lnTo>
                  <a:lnTo>
                    <a:pt x="1566283" y="97465"/>
                  </a:lnTo>
                  <a:lnTo>
                    <a:pt x="1573549" y="142508"/>
                  </a:lnTo>
                  <a:lnTo>
                    <a:pt x="1573549" y="712524"/>
                  </a:lnTo>
                  <a:lnTo>
                    <a:pt x="1566283" y="757568"/>
                  </a:lnTo>
                  <a:lnTo>
                    <a:pt x="1546050" y="796688"/>
                  </a:lnTo>
                  <a:lnTo>
                    <a:pt x="1515198" y="827537"/>
                  </a:lnTo>
                  <a:lnTo>
                    <a:pt x="1476073" y="847768"/>
                  </a:lnTo>
                  <a:lnTo>
                    <a:pt x="1431022" y="855033"/>
                  </a:lnTo>
                  <a:lnTo>
                    <a:pt x="142528" y="855033"/>
                  </a:lnTo>
                  <a:lnTo>
                    <a:pt x="97478" y="847768"/>
                  </a:lnTo>
                  <a:lnTo>
                    <a:pt x="58352" y="827537"/>
                  </a:lnTo>
                  <a:lnTo>
                    <a:pt x="27499" y="796688"/>
                  </a:lnTo>
                  <a:lnTo>
                    <a:pt x="7266" y="757568"/>
                  </a:lnTo>
                  <a:lnTo>
                    <a:pt x="0" y="712524"/>
                  </a:lnTo>
                  <a:lnTo>
                    <a:pt x="0" y="142508"/>
                  </a:lnTo>
                  <a:close/>
                </a:path>
              </a:pathLst>
            </a:custGeom>
            <a:ln w="24554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22475" y="4063507"/>
            <a:ext cx="4775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35" dirty="0">
                <a:solidFill>
                  <a:srgbClr val="521751"/>
                </a:solidFill>
                <a:latin typeface="Verdana"/>
                <a:cs typeface="Verdana"/>
              </a:rPr>
              <a:t>P</a:t>
            </a:r>
            <a:r>
              <a:rPr sz="1500" spc="25" dirty="0">
                <a:solidFill>
                  <a:srgbClr val="521751"/>
                </a:solidFill>
                <a:latin typeface="Verdana"/>
                <a:cs typeface="Verdana"/>
              </a:rPr>
              <a:t>o</a:t>
            </a:r>
            <a:r>
              <a:rPr sz="1500" spc="-15" dirty="0">
                <a:solidFill>
                  <a:srgbClr val="521751"/>
                </a:solidFill>
                <a:latin typeface="Verdana"/>
                <a:cs typeface="Verdana"/>
              </a:rPr>
              <a:t>d</a:t>
            </a:r>
            <a:r>
              <a:rPr sz="1500" spc="-40" dirty="0">
                <a:solidFill>
                  <a:srgbClr val="521751"/>
                </a:solidFill>
                <a:latin typeface="Verdana"/>
                <a:cs typeface="Verdana"/>
              </a:rPr>
              <a:t>s</a:t>
            </a:r>
            <a:endParaRPr sz="1500" dirty="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02179" y="3754970"/>
            <a:ext cx="1598930" cy="880110"/>
            <a:chOff x="2602179" y="3754970"/>
            <a:chExt cx="1598930" cy="880110"/>
          </a:xfrm>
        </p:grpSpPr>
        <p:sp>
          <p:nvSpPr>
            <p:cNvPr id="12" name="object 12"/>
            <p:cNvSpPr/>
            <p:nvPr/>
          </p:nvSpPr>
          <p:spPr>
            <a:xfrm>
              <a:off x="2614561" y="3767353"/>
              <a:ext cx="1574165" cy="855344"/>
            </a:xfrm>
            <a:custGeom>
              <a:avLst/>
              <a:gdLst/>
              <a:ahLst/>
              <a:cxnLst/>
              <a:rect l="l" t="t" r="r" b="b"/>
              <a:pathLst>
                <a:path w="1574164" h="855345">
                  <a:moveTo>
                    <a:pt x="1431023" y="0"/>
                  </a:moveTo>
                  <a:lnTo>
                    <a:pt x="142532" y="0"/>
                  </a:lnTo>
                  <a:lnTo>
                    <a:pt x="97482" y="7265"/>
                  </a:lnTo>
                  <a:lnTo>
                    <a:pt x="58356" y="27496"/>
                  </a:lnTo>
                  <a:lnTo>
                    <a:pt x="27501" y="58345"/>
                  </a:lnTo>
                  <a:lnTo>
                    <a:pt x="7266" y="97464"/>
                  </a:lnTo>
                  <a:lnTo>
                    <a:pt x="0" y="142506"/>
                  </a:lnTo>
                  <a:lnTo>
                    <a:pt x="0" y="712520"/>
                  </a:lnTo>
                  <a:lnTo>
                    <a:pt x="7266" y="757563"/>
                  </a:lnTo>
                  <a:lnTo>
                    <a:pt x="27501" y="796682"/>
                  </a:lnTo>
                  <a:lnTo>
                    <a:pt x="58356" y="827531"/>
                  </a:lnTo>
                  <a:lnTo>
                    <a:pt x="97482" y="847762"/>
                  </a:lnTo>
                  <a:lnTo>
                    <a:pt x="142532" y="855027"/>
                  </a:lnTo>
                  <a:lnTo>
                    <a:pt x="1431023" y="855027"/>
                  </a:lnTo>
                  <a:lnTo>
                    <a:pt x="1476073" y="847762"/>
                  </a:lnTo>
                  <a:lnTo>
                    <a:pt x="1515199" y="827531"/>
                  </a:lnTo>
                  <a:lnTo>
                    <a:pt x="1546053" y="796682"/>
                  </a:lnTo>
                  <a:lnTo>
                    <a:pt x="1566288" y="757563"/>
                  </a:lnTo>
                  <a:lnTo>
                    <a:pt x="1573555" y="712520"/>
                  </a:lnTo>
                  <a:lnTo>
                    <a:pt x="1573555" y="142506"/>
                  </a:lnTo>
                  <a:lnTo>
                    <a:pt x="1566288" y="97464"/>
                  </a:lnTo>
                  <a:lnTo>
                    <a:pt x="1546053" y="58345"/>
                  </a:lnTo>
                  <a:lnTo>
                    <a:pt x="1515199" y="27496"/>
                  </a:lnTo>
                  <a:lnTo>
                    <a:pt x="1476073" y="7265"/>
                  </a:lnTo>
                  <a:lnTo>
                    <a:pt x="1431023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14561" y="3767353"/>
              <a:ext cx="1574165" cy="855344"/>
            </a:xfrm>
            <a:custGeom>
              <a:avLst/>
              <a:gdLst/>
              <a:ahLst/>
              <a:cxnLst/>
              <a:rect l="l" t="t" r="r" b="b"/>
              <a:pathLst>
                <a:path w="1574164" h="855345">
                  <a:moveTo>
                    <a:pt x="0" y="142508"/>
                  </a:moveTo>
                  <a:lnTo>
                    <a:pt x="7266" y="97465"/>
                  </a:lnTo>
                  <a:lnTo>
                    <a:pt x="27499" y="58345"/>
                  </a:lnTo>
                  <a:lnTo>
                    <a:pt x="58352" y="27495"/>
                  </a:lnTo>
                  <a:lnTo>
                    <a:pt x="97478" y="7265"/>
                  </a:lnTo>
                  <a:lnTo>
                    <a:pt x="142528" y="0"/>
                  </a:lnTo>
                  <a:lnTo>
                    <a:pt x="1431022" y="0"/>
                  </a:lnTo>
                  <a:lnTo>
                    <a:pt x="1476073" y="7265"/>
                  </a:lnTo>
                  <a:lnTo>
                    <a:pt x="1515198" y="27495"/>
                  </a:lnTo>
                  <a:lnTo>
                    <a:pt x="1546050" y="58345"/>
                  </a:lnTo>
                  <a:lnTo>
                    <a:pt x="1566283" y="97465"/>
                  </a:lnTo>
                  <a:lnTo>
                    <a:pt x="1573549" y="142508"/>
                  </a:lnTo>
                  <a:lnTo>
                    <a:pt x="1573549" y="712524"/>
                  </a:lnTo>
                  <a:lnTo>
                    <a:pt x="1566283" y="757568"/>
                  </a:lnTo>
                  <a:lnTo>
                    <a:pt x="1546050" y="796688"/>
                  </a:lnTo>
                  <a:lnTo>
                    <a:pt x="1515198" y="827537"/>
                  </a:lnTo>
                  <a:lnTo>
                    <a:pt x="1476073" y="847768"/>
                  </a:lnTo>
                  <a:lnTo>
                    <a:pt x="1431022" y="855033"/>
                  </a:lnTo>
                  <a:lnTo>
                    <a:pt x="142528" y="855033"/>
                  </a:lnTo>
                  <a:lnTo>
                    <a:pt x="97478" y="847768"/>
                  </a:lnTo>
                  <a:lnTo>
                    <a:pt x="58352" y="827537"/>
                  </a:lnTo>
                  <a:lnTo>
                    <a:pt x="27499" y="796688"/>
                  </a:lnTo>
                  <a:lnTo>
                    <a:pt x="7266" y="757568"/>
                  </a:lnTo>
                  <a:lnTo>
                    <a:pt x="0" y="712524"/>
                  </a:lnTo>
                  <a:lnTo>
                    <a:pt x="0" y="142508"/>
                  </a:lnTo>
                  <a:close/>
                </a:path>
              </a:pathLst>
            </a:custGeom>
            <a:ln w="24554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793136" y="4063507"/>
            <a:ext cx="12141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5" dirty="0">
                <a:solidFill>
                  <a:srgbClr val="521751"/>
                </a:solidFill>
                <a:latin typeface="Verdana"/>
                <a:cs typeface="Verdana"/>
              </a:rPr>
              <a:t>D</a:t>
            </a:r>
            <a:r>
              <a:rPr sz="1500" spc="-30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r>
              <a:rPr sz="1500" spc="-15" dirty="0">
                <a:solidFill>
                  <a:srgbClr val="521751"/>
                </a:solidFill>
                <a:latin typeface="Verdana"/>
                <a:cs typeface="Verdana"/>
              </a:rPr>
              <a:t>p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l</a:t>
            </a:r>
            <a:r>
              <a:rPr sz="1500" spc="-35" dirty="0">
                <a:solidFill>
                  <a:srgbClr val="521751"/>
                </a:solidFill>
                <a:latin typeface="Verdana"/>
                <a:cs typeface="Verdana"/>
              </a:rPr>
              <a:t>o</a:t>
            </a:r>
            <a:r>
              <a:rPr sz="1500" spc="-80" dirty="0">
                <a:solidFill>
                  <a:srgbClr val="521751"/>
                </a:solidFill>
                <a:latin typeface="Verdana"/>
                <a:cs typeface="Verdana"/>
              </a:rPr>
              <a:t>y</a:t>
            </a:r>
            <a:r>
              <a:rPr sz="1500" spc="-100" dirty="0">
                <a:solidFill>
                  <a:srgbClr val="521751"/>
                </a:solidFill>
                <a:latin typeface="Verdana"/>
                <a:cs typeface="Verdana"/>
              </a:rPr>
              <a:t>m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r>
              <a:rPr sz="1500" spc="-55" dirty="0">
                <a:solidFill>
                  <a:srgbClr val="521751"/>
                </a:solidFill>
                <a:latin typeface="Verdana"/>
                <a:cs typeface="Verdana"/>
              </a:rPr>
              <a:t>n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t</a:t>
            </a:r>
            <a:r>
              <a:rPr sz="1500" spc="-40" dirty="0">
                <a:solidFill>
                  <a:srgbClr val="521751"/>
                </a:solidFill>
                <a:latin typeface="Verdana"/>
                <a:cs typeface="Verdana"/>
              </a:rPr>
              <a:t>s</a:t>
            </a:r>
            <a:endParaRPr sz="1500" dirty="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541189" y="3754970"/>
            <a:ext cx="1598930" cy="880110"/>
            <a:chOff x="4541189" y="3754970"/>
            <a:chExt cx="1598930" cy="880110"/>
          </a:xfrm>
        </p:grpSpPr>
        <p:sp>
          <p:nvSpPr>
            <p:cNvPr id="16" name="object 16"/>
            <p:cNvSpPr/>
            <p:nvPr/>
          </p:nvSpPr>
          <p:spPr>
            <a:xfrm>
              <a:off x="4553572" y="3767353"/>
              <a:ext cx="1574165" cy="855344"/>
            </a:xfrm>
            <a:custGeom>
              <a:avLst/>
              <a:gdLst/>
              <a:ahLst/>
              <a:cxnLst/>
              <a:rect l="l" t="t" r="r" b="b"/>
              <a:pathLst>
                <a:path w="1574164" h="855345">
                  <a:moveTo>
                    <a:pt x="1431023" y="0"/>
                  </a:moveTo>
                  <a:lnTo>
                    <a:pt x="142532" y="0"/>
                  </a:lnTo>
                  <a:lnTo>
                    <a:pt x="97482" y="7265"/>
                  </a:lnTo>
                  <a:lnTo>
                    <a:pt x="58356" y="27496"/>
                  </a:lnTo>
                  <a:lnTo>
                    <a:pt x="27501" y="58345"/>
                  </a:lnTo>
                  <a:lnTo>
                    <a:pt x="7266" y="97464"/>
                  </a:lnTo>
                  <a:lnTo>
                    <a:pt x="0" y="142506"/>
                  </a:lnTo>
                  <a:lnTo>
                    <a:pt x="0" y="712520"/>
                  </a:lnTo>
                  <a:lnTo>
                    <a:pt x="7266" y="757563"/>
                  </a:lnTo>
                  <a:lnTo>
                    <a:pt x="27501" y="796682"/>
                  </a:lnTo>
                  <a:lnTo>
                    <a:pt x="58356" y="827531"/>
                  </a:lnTo>
                  <a:lnTo>
                    <a:pt x="97482" y="847762"/>
                  </a:lnTo>
                  <a:lnTo>
                    <a:pt x="142532" y="855027"/>
                  </a:lnTo>
                  <a:lnTo>
                    <a:pt x="1431023" y="855027"/>
                  </a:lnTo>
                  <a:lnTo>
                    <a:pt x="1476073" y="847762"/>
                  </a:lnTo>
                  <a:lnTo>
                    <a:pt x="1515199" y="827531"/>
                  </a:lnTo>
                  <a:lnTo>
                    <a:pt x="1546053" y="796682"/>
                  </a:lnTo>
                  <a:lnTo>
                    <a:pt x="1566288" y="757563"/>
                  </a:lnTo>
                  <a:lnTo>
                    <a:pt x="1573555" y="712520"/>
                  </a:lnTo>
                  <a:lnTo>
                    <a:pt x="1573555" y="142506"/>
                  </a:lnTo>
                  <a:lnTo>
                    <a:pt x="1566288" y="97464"/>
                  </a:lnTo>
                  <a:lnTo>
                    <a:pt x="1546053" y="58345"/>
                  </a:lnTo>
                  <a:lnTo>
                    <a:pt x="1515199" y="27496"/>
                  </a:lnTo>
                  <a:lnTo>
                    <a:pt x="1476073" y="7265"/>
                  </a:lnTo>
                  <a:lnTo>
                    <a:pt x="1431023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53572" y="3767353"/>
              <a:ext cx="1574165" cy="855344"/>
            </a:xfrm>
            <a:custGeom>
              <a:avLst/>
              <a:gdLst/>
              <a:ahLst/>
              <a:cxnLst/>
              <a:rect l="l" t="t" r="r" b="b"/>
              <a:pathLst>
                <a:path w="1574164" h="855345">
                  <a:moveTo>
                    <a:pt x="0" y="142508"/>
                  </a:moveTo>
                  <a:lnTo>
                    <a:pt x="7266" y="97465"/>
                  </a:lnTo>
                  <a:lnTo>
                    <a:pt x="27499" y="58345"/>
                  </a:lnTo>
                  <a:lnTo>
                    <a:pt x="58352" y="27495"/>
                  </a:lnTo>
                  <a:lnTo>
                    <a:pt x="97478" y="7265"/>
                  </a:lnTo>
                  <a:lnTo>
                    <a:pt x="142528" y="0"/>
                  </a:lnTo>
                  <a:lnTo>
                    <a:pt x="1431022" y="0"/>
                  </a:lnTo>
                  <a:lnTo>
                    <a:pt x="1476073" y="7265"/>
                  </a:lnTo>
                  <a:lnTo>
                    <a:pt x="1515198" y="27495"/>
                  </a:lnTo>
                  <a:lnTo>
                    <a:pt x="1546050" y="58345"/>
                  </a:lnTo>
                  <a:lnTo>
                    <a:pt x="1566283" y="97465"/>
                  </a:lnTo>
                  <a:lnTo>
                    <a:pt x="1573549" y="142508"/>
                  </a:lnTo>
                  <a:lnTo>
                    <a:pt x="1573549" y="712524"/>
                  </a:lnTo>
                  <a:lnTo>
                    <a:pt x="1566283" y="757568"/>
                  </a:lnTo>
                  <a:lnTo>
                    <a:pt x="1546050" y="796688"/>
                  </a:lnTo>
                  <a:lnTo>
                    <a:pt x="1515198" y="827537"/>
                  </a:lnTo>
                  <a:lnTo>
                    <a:pt x="1476073" y="847768"/>
                  </a:lnTo>
                  <a:lnTo>
                    <a:pt x="1431022" y="855033"/>
                  </a:lnTo>
                  <a:lnTo>
                    <a:pt x="142528" y="855033"/>
                  </a:lnTo>
                  <a:lnTo>
                    <a:pt x="97478" y="847768"/>
                  </a:lnTo>
                  <a:lnTo>
                    <a:pt x="58352" y="827537"/>
                  </a:lnTo>
                  <a:lnTo>
                    <a:pt x="27499" y="796688"/>
                  </a:lnTo>
                  <a:lnTo>
                    <a:pt x="7266" y="757568"/>
                  </a:lnTo>
                  <a:lnTo>
                    <a:pt x="0" y="712524"/>
                  </a:lnTo>
                  <a:lnTo>
                    <a:pt x="0" y="142508"/>
                  </a:lnTo>
                  <a:close/>
                </a:path>
              </a:pathLst>
            </a:custGeom>
            <a:ln w="24554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952479" y="4063507"/>
            <a:ext cx="7734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Se</a:t>
            </a:r>
            <a:r>
              <a:rPr sz="1500" spc="-85" dirty="0">
                <a:solidFill>
                  <a:srgbClr val="521751"/>
                </a:solidFill>
                <a:latin typeface="Verdana"/>
                <a:cs typeface="Verdana"/>
              </a:rPr>
              <a:t>r</a:t>
            </a:r>
            <a:r>
              <a:rPr sz="1500" spc="-75" dirty="0">
                <a:solidFill>
                  <a:srgbClr val="521751"/>
                </a:solidFill>
                <a:latin typeface="Verdana"/>
                <a:cs typeface="Verdana"/>
              </a:rPr>
              <a:t>v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i</a:t>
            </a:r>
            <a:r>
              <a:rPr sz="1500" spc="-20" dirty="0">
                <a:solidFill>
                  <a:srgbClr val="521751"/>
                </a:solidFill>
                <a:latin typeface="Verdana"/>
                <a:cs typeface="Verdana"/>
              </a:rPr>
              <a:t>c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r>
              <a:rPr sz="1500" spc="-40" dirty="0">
                <a:solidFill>
                  <a:srgbClr val="521751"/>
                </a:solidFill>
                <a:latin typeface="Verdana"/>
                <a:cs typeface="Verdana"/>
              </a:rPr>
              <a:t>s</a:t>
            </a:r>
            <a:endParaRPr sz="1500" dirty="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480200" y="3754970"/>
            <a:ext cx="1598930" cy="880110"/>
            <a:chOff x="6480200" y="3754970"/>
            <a:chExt cx="1598930" cy="880110"/>
          </a:xfrm>
        </p:grpSpPr>
        <p:sp>
          <p:nvSpPr>
            <p:cNvPr id="20" name="object 20"/>
            <p:cNvSpPr/>
            <p:nvPr/>
          </p:nvSpPr>
          <p:spPr>
            <a:xfrm>
              <a:off x="6492583" y="3767353"/>
              <a:ext cx="1574165" cy="855344"/>
            </a:xfrm>
            <a:custGeom>
              <a:avLst/>
              <a:gdLst/>
              <a:ahLst/>
              <a:cxnLst/>
              <a:rect l="l" t="t" r="r" b="b"/>
              <a:pathLst>
                <a:path w="1574165" h="855345">
                  <a:moveTo>
                    <a:pt x="1431023" y="0"/>
                  </a:moveTo>
                  <a:lnTo>
                    <a:pt x="142532" y="0"/>
                  </a:lnTo>
                  <a:lnTo>
                    <a:pt x="97482" y="7265"/>
                  </a:lnTo>
                  <a:lnTo>
                    <a:pt x="58356" y="27496"/>
                  </a:lnTo>
                  <a:lnTo>
                    <a:pt x="27501" y="58345"/>
                  </a:lnTo>
                  <a:lnTo>
                    <a:pt x="7266" y="97464"/>
                  </a:lnTo>
                  <a:lnTo>
                    <a:pt x="0" y="142506"/>
                  </a:lnTo>
                  <a:lnTo>
                    <a:pt x="0" y="712520"/>
                  </a:lnTo>
                  <a:lnTo>
                    <a:pt x="7266" y="757563"/>
                  </a:lnTo>
                  <a:lnTo>
                    <a:pt x="27501" y="796682"/>
                  </a:lnTo>
                  <a:lnTo>
                    <a:pt x="58356" y="827531"/>
                  </a:lnTo>
                  <a:lnTo>
                    <a:pt x="97482" y="847762"/>
                  </a:lnTo>
                  <a:lnTo>
                    <a:pt x="142532" y="855027"/>
                  </a:lnTo>
                  <a:lnTo>
                    <a:pt x="1431023" y="855027"/>
                  </a:lnTo>
                  <a:lnTo>
                    <a:pt x="1476073" y="847762"/>
                  </a:lnTo>
                  <a:lnTo>
                    <a:pt x="1515199" y="827531"/>
                  </a:lnTo>
                  <a:lnTo>
                    <a:pt x="1546053" y="796682"/>
                  </a:lnTo>
                  <a:lnTo>
                    <a:pt x="1566288" y="757563"/>
                  </a:lnTo>
                  <a:lnTo>
                    <a:pt x="1573555" y="712520"/>
                  </a:lnTo>
                  <a:lnTo>
                    <a:pt x="1573555" y="142506"/>
                  </a:lnTo>
                  <a:lnTo>
                    <a:pt x="1566288" y="97464"/>
                  </a:lnTo>
                  <a:lnTo>
                    <a:pt x="1546053" y="58345"/>
                  </a:lnTo>
                  <a:lnTo>
                    <a:pt x="1515199" y="27496"/>
                  </a:lnTo>
                  <a:lnTo>
                    <a:pt x="1476073" y="7265"/>
                  </a:lnTo>
                  <a:lnTo>
                    <a:pt x="1431023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92583" y="3767353"/>
              <a:ext cx="1574165" cy="855344"/>
            </a:xfrm>
            <a:custGeom>
              <a:avLst/>
              <a:gdLst/>
              <a:ahLst/>
              <a:cxnLst/>
              <a:rect l="l" t="t" r="r" b="b"/>
              <a:pathLst>
                <a:path w="1574165" h="855345">
                  <a:moveTo>
                    <a:pt x="0" y="142508"/>
                  </a:moveTo>
                  <a:lnTo>
                    <a:pt x="7266" y="97465"/>
                  </a:lnTo>
                  <a:lnTo>
                    <a:pt x="27499" y="58345"/>
                  </a:lnTo>
                  <a:lnTo>
                    <a:pt x="58352" y="27495"/>
                  </a:lnTo>
                  <a:lnTo>
                    <a:pt x="97478" y="7265"/>
                  </a:lnTo>
                  <a:lnTo>
                    <a:pt x="142528" y="0"/>
                  </a:lnTo>
                  <a:lnTo>
                    <a:pt x="1431022" y="0"/>
                  </a:lnTo>
                  <a:lnTo>
                    <a:pt x="1476073" y="7265"/>
                  </a:lnTo>
                  <a:lnTo>
                    <a:pt x="1515198" y="27495"/>
                  </a:lnTo>
                  <a:lnTo>
                    <a:pt x="1546050" y="58345"/>
                  </a:lnTo>
                  <a:lnTo>
                    <a:pt x="1566283" y="97465"/>
                  </a:lnTo>
                  <a:lnTo>
                    <a:pt x="1573549" y="142508"/>
                  </a:lnTo>
                  <a:lnTo>
                    <a:pt x="1573549" y="712524"/>
                  </a:lnTo>
                  <a:lnTo>
                    <a:pt x="1566283" y="757568"/>
                  </a:lnTo>
                  <a:lnTo>
                    <a:pt x="1546050" y="796688"/>
                  </a:lnTo>
                  <a:lnTo>
                    <a:pt x="1515198" y="827537"/>
                  </a:lnTo>
                  <a:lnTo>
                    <a:pt x="1476073" y="847768"/>
                  </a:lnTo>
                  <a:lnTo>
                    <a:pt x="1431022" y="855033"/>
                  </a:lnTo>
                  <a:lnTo>
                    <a:pt x="142528" y="855033"/>
                  </a:lnTo>
                  <a:lnTo>
                    <a:pt x="97478" y="847768"/>
                  </a:lnTo>
                  <a:lnTo>
                    <a:pt x="58352" y="827537"/>
                  </a:lnTo>
                  <a:lnTo>
                    <a:pt x="27499" y="796688"/>
                  </a:lnTo>
                  <a:lnTo>
                    <a:pt x="7266" y="757568"/>
                  </a:lnTo>
                  <a:lnTo>
                    <a:pt x="0" y="712524"/>
                  </a:lnTo>
                  <a:lnTo>
                    <a:pt x="0" y="142508"/>
                  </a:lnTo>
                  <a:close/>
                </a:path>
              </a:pathLst>
            </a:custGeom>
            <a:ln w="24554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922871" y="4063507"/>
            <a:ext cx="7105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5" dirty="0">
                <a:solidFill>
                  <a:srgbClr val="521751"/>
                </a:solidFill>
                <a:latin typeface="Verdana"/>
                <a:cs typeface="Verdana"/>
              </a:rPr>
              <a:t>V</a:t>
            </a:r>
            <a:r>
              <a:rPr sz="1500" dirty="0">
                <a:solidFill>
                  <a:srgbClr val="521751"/>
                </a:solidFill>
                <a:latin typeface="Verdana"/>
                <a:cs typeface="Verdana"/>
              </a:rPr>
              <a:t>o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l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u</a:t>
            </a:r>
            <a:r>
              <a:rPr sz="1500" spc="-100" dirty="0">
                <a:solidFill>
                  <a:srgbClr val="521751"/>
                </a:solidFill>
                <a:latin typeface="Verdana"/>
                <a:cs typeface="Verdana"/>
              </a:rPr>
              <a:t>m</a:t>
            </a:r>
            <a:r>
              <a:rPr sz="1500" spc="-80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endParaRPr sz="1500" dirty="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419210" y="3754970"/>
            <a:ext cx="1598930" cy="880110"/>
            <a:chOff x="8419210" y="3754970"/>
            <a:chExt cx="1598930" cy="880110"/>
          </a:xfrm>
        </p:grpSpPr>
        <p:sp>
          <p:nvSpPr>
            <p:cNvPr id="24" name="object 24"/>
            <p:cNvSpPr/>
            <p:nvPr/>
          </p:nvSpPr>
          <p:spPr>
            <a:xfrm>
              <a:off x="8431593" y="3767353"/>
              <a:ext cx="1574165" cy="855344"/>
            </a:xfrm>
            <a:custGeom>
              <a:avLst/>
              <a:gdLst/>
              <a:ahLst/>
              <a:cxnLst/>
              <a:rect l="l" t="t" r="r" b="b"/>
              <a:pathLst>
                <a:path w="1574165" h="855345">
                  <a:moveTo>
                    <a:pt x="1431023" y="0"/>
                  </a:moveTo>
                  <a:lnTo>
                    <a:pt x="142532" y="0"/>
                  </a:lnTo>
                  <a:lnTo>
                    <a:pt x="97482" y="7265"/>
                  </a:lnTo>
                  <a:lnTo>
                    <a:pt x="58356" y="27496"/>
                  </a:lnTo>
                  <a:lnTo>
                    <a:pt x="27501" y="58345"/>
                  </a:lnTo>
                  <a:lnTo>
                    <a:pt x="7266" y="97464"/>
                  </a:lnTo>
                  <a:lnTo>
                    <a:pt x="0" y="142506"/>
                  </a:lnTo>
                  <a:lnTo>
                    <a:pt x="0" y="712520"/>
                  </a:lnTo>
                  <a:lnTo>
                    <a:pt x="7266" y="757563"/>
                  </a:lnTo>
                  <a:lnTo>
                    <a:pt x="27501" y="796682"/>
                  </a:lnTo>
                  <a:lnTo>
                    <a:pt x="58356" y="827531"/>
                  </a:lnTo>
                  <a:lnTo>
                    <a:pt x="97482" y="847762"/>
                  </a:lnTo>
                  <a:lnTo>
                    <a:pt x="142532" y="855027"/>
                  </a:lnTo>
                  <a:lnTo>
                    <a:pt x="1431023" y="855027"/>
                  </a:lnTo>
                  <a:lnTo>
                    <a:pt x="1476077" y="847762"/>
                  </a:lnTo>
                  <a:lnTo>
                    <a:pt x="1515204" y="827531"/>
                  </a:lnTo>
                  <a:lnTo>
                    <a:pt x="1546057" y="796682"/>
                  </a:lnTo>
                  <a:lnTo>
                    <a:pt x="1566289" y="757563"/>
                  </a:lnTo>
                  <a:lnTo>
                    <a:pt x="1573555" y="712520"/>
                  </a:lnTo>
                  <a:lnTo>
                    <a:pt x="1573555" y="142506"/>
                  </a:lnTo>
                  <a:lnTo>
                    <a:pt x="1566289" y="97464"/>
                  </a:lnTo>
                  <a:lnTo>
                    <a:pt x="1546057" y="58345"/>
                  </a:lnTo>
                  <a:lnTo>
                    <a:pt x="1515204" y="27496"/>
                  </a:lnTo>
                  <a:lnTo>
                    <a:pt x="1476077" y="7265"/>
                  </a:lnTo>
                  <a:lnTo>
                    <a:pt x="1431023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431593" y="3767353"/>
              <a:ext cx="1574165" cy="855344"/>
            </a:xfrm>
            <a:custGeom>
              <a:avLst/>
              <a:gdLst/>
              <a:ahLst/>
              <a:cxnLst/>
              <a:rect l="l" t="t" r="r" b="b"/>
              <a:pathLst>
                <a:path w="1574165" h="855345">
                  <a:moveTo>
                    <a:pt x="0" y="142508"/>
                  </a:moveTo>
                  <a:lnTo>
                    <a:pt x="7266" y="97465"/>
                  </a:lnTo>
                  <a:lnTo>
                    <a:pt x="27499" y="58345"/>
                  </a:lnTo>
                  <a:lnTo>
                    <a:pt x="58352" y="27495"/>
                  </a:lnTo>
                  <a:lnTo>
                    <a:pt x="97478" y="7265"/>
                  </a:lnTo>
                  <a:lnTo>
                    <a:pt x="142528" y="0"/>
                  </a:lnTo>
                  <a:lnTo>
                    <a:pt x="1431022" y="0"/>
                  </a:lnTo>
                  <a:lnTo>
                    <a:pt x="1476073" y="7265"/>
                  </a:lnTo>
                  <a:lnTo>
                    <a:pt x="1515198" y="27495"/>
                  </a:lnTo>
                  <a:lnTo>
                    <a:pt x="1546050" y="58345"/>
                  </a:lnTo>
                  <a:lnTo>
                    <a:pt x="1566283" y="97465"/>
                  </a:lnTo>
                  <a:lnTo>
                    <a:pt x="1573549" y="142508"/>
                  </a:lnTo>
                  <a:lnTo>
                    <a:pt x="1573549" y="712524"/>
                  </a:lnTo>
                  <a:lnTo>
                    <a:pt x="1566283" y="757568"/>
                  </a:lnTo>
                  <a:lnTo>
                    <a:pt x="1546050" y="796688"/>
                  </a:lnTo>
                  <a:lnTo>
                    <a:pt x="1515198" y="827537"/>
                  </a:lnTo>
                  <a:lnTo>
                    <a:pt x="1476073" y="847768"/>
                  </a:lnTo>
                  <a:lnTo>
                    <a:pt x="1431022" y="855033"/>
                  </a:lnTo>
                  <a:lnTo>
                    <a:pt x="142528" y="855033"/>
                  </a:lnTo>
                  <a:lnTo>
                    <a:pt x="97478" y="847768"/>
                  </a:lnTo>
                  <a:lnTo>
                    <a:pt x="58352" y="827537"/>
                  </a:lnTo>
                  <a:lnTo>
                    <a:pt x="27499" y="796688"/>
                  </a:lnTo>
                  <a:lnTo>
                    <a:pt x="7266" y="757568"/>
                  </a:lnTo>
                  <a:lnTo>
                    <a:pt x="0" y="712524"/>
                  </a:lnTo>
                  <a:lnTo>
                    <a:pt x="0" y="142508"/>
                  </a:lnTo>
                  <a:close/>
                </a:path>
              </a:pathLst>
            </a:custGeom>
            <a:ln w="24554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137459" y="4063507"/>
            <a:ext cx="1581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90" dirty="0">
                <a:solidFill>
                  <a:srgbClr val="521751"/>
                </a:solidFill>
                <a:latin typeface="Verdana"/>
                <a:cs typeface="Verdana"/>
              </a:rPr>
              <a:t>…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13218" y="3004756"/>
            <a:ext cx="7854315" cy="762635"/>
          </a:xfrm>
          <a:custGeom>
            <a:avLst/>
            <a:gdLst/>
            <a:ahLst/>
            <a:cxnLst/>
            <a:rect l="l" t="t" r="r" b="b"/>
            <a:pathLst>
              <a:path w="7854315" h="762635">
                <a:moveTo>
                  <a:pt x="7854277" y="664375"/>
                </a:moveTo>
                <a:lnTo>
                  <a:pt x="7821523" y="664375"/>
                </a:lnTo>
                <a:lnTo>
                  <a:pt x="7821523" y="397662"/>
                </a:lnTo>
                <a:lnTo>
                  <a:pt x="7821523" y="364921"/>
                </a:lnTo>
                <a:lnTo>
                  <a:pt x="5882513" y="364921"/>
                </a:lnTo>
                <a:lnTo>
                  <a:pt x="3943502" y="364921"/>
                </a:lnTo>
                <a:lnTo>
                  <a:pt x="3943502" y="0"/>
                </a:lnTo>
                <a:lnTo>
                  <a:pt x="3910761" y="0"/>
                </a:lnTo>
                <a:lnTo>
                  <a:pt x="3910761" y="364921"/>
                </a:lnTo>
                <a:lnTo>
                  <a:pt x="1971751" y="364921"/>
                </a:lnTo>
                <a:lnTo>
                  <a:pt x="32740" y="364921"/>
                </a:lnTo>
                <a:lnTo>
                  <a:pt x="32740" y="664375"/>
                </a:lnTo>
                <a:lnTo>
                  <a:pt x="0" y="664375"/>
                </a:lnTo>
                <a:lnTo>
                  <a:pt x="49110" y="762596"/>
                </a:lnTo>
                <a:lnTo>
                  <a:pt x="90030" y="680745"/>
                </a:lnTo>
                <a:lnTo>
                  <a:pt x="98221" y="664375"/>
                </a:lnTo>
                <a:lnTo>
                  <a:pt x="65481" y="664375"/>
                </a:lnTo>
                <a:lnTo>
                  <a:pt x="65481" y="397662"/>
                </a:lnTo>
                <a:lnTo>
                  <a:pt x="1971751" y="397662"/>
                </a:lnTo>
                <a:lnTo>
                  <a:pt x="1971751" y="664375"/>
                </a:lnTo>
                <a:lnTo>
                  <a:pt x="1939010" y="664375"/>
                </a:lnTo>
                <a:lnTo>
                  <a:pt x="1988121" y="762596"/>
                </a:lnTo>
                <a:lnTo>
                  <a:pt x="2029040" y="680745"/>
                </a:lnTo>
                <a:lnTo>
                  <a:pt x="2037232" y="664375"/>
                </a:lnTo>
                <a:lnTo>
                  <a:pt x="2004491" y="664375"/>
                </a:lnTo>
                <a:lnTo>
                  <a:pt x="2004491" y="397662"/>
                </a:lnTo>
                <a:lnTo>
                  <a:pt x="3910761" y="397662"/>
                </a:lnTo>
                <a:lnTo>
                  <a:pt x="3910761" y="664375"/>
                </a:lnTo>
                <a:lnTo>
                  <a:pt x="3878021" y="664375"/>
                </a:lnTo>
                <a:lnTo>
                  <a:pt x="3927132" y="762596"/>
                </a:lnTo>
                <a:lnTo>
                  <a:pt x="3968051" y="680745"/>
                </a:lnTo>
                <a:lnTo>
                  <a:pt x="3976243" y="664375"/>
                </a:lnTo>
                <a:lnTo>
                  <a:pt x="3943502" y="664375"/>
                </a:lnTo>
                <a:lnTo>
                  <a:pt x="3943502" y="397662"/>
                </a:lnTo>
                <a:lnTo>
                  <a:pt x="5849772" y="397662"/>
                </a:lnTo>
                <a:lnTo>
                  <a:pt x="5849772" y="664375"/>
                </a:lnTo>
                <a:lnTo>
                  <a:pt x="5817032" y="664375"/>
                </a:lnTo>
                <a:lnTo>
                  <a:pt x="5866142" y="762596"/>
                </a:lnTo>
                <a:lnTo>
                  <a:pt x="5907062" y="680745"/>
                </a:lnTo>
                <a:lnTo>
                  <a:pt x="5915253" y="664375"/>
                </a:lnTo>
                <a:lnTo>
                  <a:pt x="5882513" y="664375"/>
                </a:lnTo>
                <a:lnTo>
                  <a:pt x="5882513" y="397662"/>
                </a:lnTo>
                <a:lnTo>
                  <a:pt x="7788783" y="397662"/>
                </a:lnTo>
                <a:lnTo>
                  <a:pt x="7788783" y="664375"/>
                </a:lnTo>
                <a:lnTo>
                  <a:pt x="7756042" y="664375"/>
                </a:lnTo>
                <a:lnTo>
                  <a:pt x="7805153" y="762596"/>
                </a:lnTo>
                <a:lnTo>
                  <a:pt x="7846085" y="680745"/>
                </a:lnTo>
                <a:lnTo>
                  <a:pt x="7854277" y="664375"/>
                </a:lnTo>
                <a:close/>
              </a:path>
            </a:pathLst>
          </a:custGeom>
          <a:solidFill>
            <a:srgbClr val="CA41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3335138" y="5139173"/>
            <a:ext cx="4010660" cy="880110"/>
            <a:chOff x="3335138" y="5139173"/>
            <a:chExt cx="4010660" cy="880110"/>
          </a:xfrm>
        </p:grpSpPr>
        <p:sp>
          <p:nvSpPr>
            <p:cNvPr id="29" name="object 29"/>
            <p:cNvSpPr/>
            <p:nvPr/>
          </p:nvSpPr>
          <p:spPr>
            <a:xfrm>
              <a:off x="3347415" y="5151450"/>
              <a:ext cx="3985895" cy="855344"/>
            </a:xfrm>
            <a:custGeom>
              <a:avLst/>
              <a:gdLst/>
              <a:ahLst/>
              <a:cxnLst/>
              <a:rect l="l" t="t" r="r" b="b"/>
              <a:pathLst>
                <a:path w="3985895" h="855345">
                  <a:moveTo>
                    <a:pt x="3843350" y="0"/>
                  </a:moveTo>
                  <a:lnTo>
                    <a:pt x="142519" y="0"/>
                  </a:lnTo>
                  <a:lnTo>
                    <a:pt x="97470" y="7265"/>
                  </a:lnTo>
                  <a:lnTo>
                    <a:pt x="58347" y="27496"/>
                  </a:lnTo>
                  <a:lnTo>
                    <a:pt x="27497" y="58345"/>
                  </a:lnTo>
                  <a:lnTo>
                    <a:pt x="7265" y="97464"/>
                  </a:lnTo>
                  <a:lnTo>
                    <a:pt x="0" y="142506"/>
                  </a:lnTo>
                  <a:lnTo>
                    <a:pt x="0" y="712520"/>
                  </a:lnTo>
                  <a:lnTo>
                    <a:pt x="7265" y="757563"/>
                  </a:lnTo>
                  <a:lnTo>
                    <a:pt x="27497" y="796682"/>
                  </a:lnTo>
                  <a:lnTo>
                    <a:pt x="58347" y="827531"/>
                  </a:lnTo>
                  <a:lnTo>
                    <a:pt x="97470" y="847762"/>
                  </a:lnTo>
                  <a:lnTo>
                    <a:pt x="142519" y="855027"/>
                  </a:lnTo>
                  <a:lnTo>
                    <a:pt x="3843350" y="855027"/>
                  </a:lnTo>
                  <a:lnTo>
                    <a:pt x="3888398" y="847762"/>
                  </a:lnTo>
                  <a:lnTo>
                    <a:pt x="3927521" y="827531"/>
                  </a:lnTo>
                  <a:lnTo>
                    <a:pt x="3958372" y="796682"/>
                  </a:lnTo>
                  <a:lnTo>
                    <a:pt x="3978604" y="757563"/>
                  </a:lnTo>
                  <a:lnTo>
                    <a:pt x="3985869" y="712520"/>
                  </a:lnTo>
                  <a:lnTo>
                    <a:pt x="3985869" y="142506"/>
                  </a:lnTo>
                  <a:lnTo>
                    <a:pt x="3978604" y="97464"/>
                  </a:lnTo>
                  <a:lnTo>
                    <a:pt x="3958372" y="58345"/>
                  </a:lnTo>
                  <a:lnTo>
                    <a:pt x="3927521" y="27496"/>
                  </a:lnTo>
                  <a:lnTo>
                    <a:pt x="3888398" y="7265"/>
                  </a:lnTo>
                  <a:lnTo>
                    <a:pt x="3843350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47415" y="5151450"/>
              <a:ext cx="3985895" cy="855344"/>
            </a:xfrm>
            <a:custGeom>
              <a:avLst/>
              <a:gdLst/>
              <a:ahLst/>
              <a:cxnLst/>
              <a:rect l="l" t="t" r="r" b="b"/>
              <a:pathLst>
                <a:path w="3985895" h="855345">
                  <a:moveTo>
                    <a:pt x="0" y="142508"/>
                  </a:moveTo>
                  <a:lnTo>
                    <a:pt x="7266" y="97464"/>
                  </a:lnTo>
                  <a:lnTo>
                    <a:pt x="27499" y="58344"/>
                  </a:lnTo>
                  <a:lnTo>
                    <a:pt x="58352" y="27495"/>
                  </a:lnTo>
                  <a:lnTo>
                    <a:pt x="97477" y="7265"/>
                  </a:lnTo>
                  <a:lnTo>
                    <a:pt x="142526" y="0"/>
                  </a:lnTo>
                  <a:lnTo>
                    <a:pt x="3843347" y="0"/>
                  </a:lnTo>
                  <a:lnTo>
                    <a:pt x="3888398" y="7265"/>
                  </a:lnTo>
                  <a:lnTo>
                    <a:pt x="3927523" y="27495"/>
                  </a:lnTo>
                  <a:lnTo>
                    <a:pt x="3958375" y="58344"/>
                  </a:lnTo>
                  <a:lnTo>
                    <a:pt x="3978608" y="97464"/>
                  </a:lnTo>
                  <a:lnTo>
                    <a:pt x="3985874" y="142508"/>
                  </a:lnTo>
                  <a:lnTo>
                    <a:pt x="3985874" y="712525"/>
                  </a:lnTo>
                  <a:lnTo>
                    <a:pt x="3978608" y="757568"/>
                  </a:lnTo>
                  <a:lnTo>
                    <a:pt x="3958375" y="796688"/>
                  </a:lnTo>
                  <a:lnTo>
                    <a:pt x="3927523" y="827537"/>
                  </a:lnTo>
                  <a:lnTo>
                    <a:pt x="3888398" y="847768"/>
                  </a:lnTo>
                  <a:lnTo>
                    <a:pt x="3843347" y="855033"/>
                  </a:lnTo>
                  <a:lnTo>
                    <a:pt x="142526" y="855033"/>
                  </a:lnTo>
                  <a:lnTo>
                    <a:pt x="97477" y="847768"/>
                  </a:lnTo>
                  <a:lnTo>
                    <a:pt x="58352" y="827537"/>
                  </a:lnTo>
                  <a:lnTo>
                    <a:pt x="27499" y="796688"/>
                  </a:lnTo>
                  <a:lnTo>
                    <a:pt x="7266" y="757568"/>
                  </a:lnTo>
                  <a:lnTo>
                    <a:pt x="0" y="712525"/>
                  </a:lnTo>
                  <a:lnTo>
                    <a:pt x="0" y="142508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689858" y="5328427"/>
            <a:ext cx="330072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created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two</a:t>
            </a:r>
            <a:r>
              <a:rPr sz="1500" spc="-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ways:</a:t>
            </a:r>
            <a:endParaRPr sz="15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500" b="1" spc="-155" dirty="0">
                <a:solidFill>
                  <a:srgbClr val="521751"/>
                </a:solidFill>
                <a:latin typeface="Verdana"/>
                <a:cs typeface="Verdana"/>
              </a:rPr>
              <a:t>Imperatively </a:t>
            </a:r>
            <a:r>
              <a:rPr sz="1500" b="1" spc="-140" dirty="0">
                <a:solidFill>
                  <a:srgbClr val="521751"/>
                </a:solidFill>
                <a:latin typeface="Verdana"/>
                <a:cs typeface="Verdana"/>
              </a:rPr>
              <a:t>or</a:t>
            </a:r>
            <a:r>
              <a:rPr sz="1500" b="1" spc="-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b="1" spc="-114" dirty="0">
                <a:solidFill>
                  <a:srgbClr val="521751"/>
                </a:solidFill>
                <a:latin typeface="Verdana"/>
                <a:cs typeface="Verdana"/>
              </a:rPr>
              <a:t>Declaratively</a:t>
            </a:r>
            <a:endParaRPr sz="15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6903" y="1155362"/>
            <a:ext cx="380797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" dirty="0">
                <a:solidFill>
                  <a:schemeClr val="bg1"/>
                </a:solidFill>
              </a:rPr>
              <a:t>The </a:t>
            </a:r>
            <a:r>
              <a:rPr sz="2800" b="1" spc="-70" dirty="0">
                <a:solidFill>
                  <a:schemeClr val="bg1"/>
                </a:solidFill>
              </a:rPr>
              <a:t>“Pod”</a:t>
            </a:r>
            <a:r>
              <a:rPr sz="2800" b="1" spc="-355" dirty="0">
                <a:solidFill>
                  <a:schemeClr val="bg1"/>
                </a:solidFill>
              </a:rPr>
              <a:t> </a:t>
            </a:r>
            <a:r>
              <a:rPr sz="2800" b="1" spc="30" dirty="0">
                <a:solidFill>
                  <a:schemeClr val="bg1"/>
                </a:solidFill>
              </a:rPr>
              <a:t>Object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55277" y="2050300"/>
            <a:ext cx="4570730" cy="591185"/>
            <a:chOff x="3055277" y="2050300"/>
            <a:chExt cx="4570730" cy="591185"/>
          </a:xfrm>
        </p:grpSpPr>
        <p:sp>
          <p:nvSpPr>
            <p:cNvPr id="4" name="object 4"/>
            <p:cNvSpPr/>
            <p:nvPr/>
          </p:nvSpPr>
          <p:spPr>
            <a:xfrm>
              <a:off x="3067659" y="2062683"/>
              <a:ext cx="4545965" cy="566420"/>
            </a:xfrm>
            <a:custGeom>
              <a:avLst/>
              <a:gdLst/>
              <a:ahLst/>
              <a:cxnLst/>
              <a:rect l="l" t="t" r="r" b="b"/>
              <a:pathLst>
                <a:path w="4545965" h="566419">
                  <a:moveTo>
                    <a:pt x="4451007" y="0"/>
                  </a:moveTo>
                  <a:lnTo>
                    <a:pt x="94373" y="0"/>
                  </a:lnTo>
                  <a:lnTo>
                    <a:pt x="57639" y="7416"/>
                  </a:lnTo>
                  <a:lnTo>
                    <a:pt x="27641" y="27639"/>
                  </a:lnTo>
                  <a:lnTo>
                    <a:pt x="7416" y="57633"/>
                  </a:lnTo>
                  <a:lnTo>
                    <a:pt x="0" y="94361"/>
                  </a:lnTo>
                  <a:lnTo>
                    <a:pt x="0" y="471805"/>
                  </a:lnTo>
                  <a:lnTo>
                    <a:pt x="7416" y="508537"/>
                  </a:lnTo>
                  <a:lnTo>
                    <a:pt x="27641" y="538530"/>
                  </a:lnTo>
                  <a:lnTo>
                    <a:pt x="57639" y="558751"/>
                  </a:lnTo>
                  <a:lnTo>
                    <a:pt x="94373" y="566166"/>
                  </a:lnTo>
                  <a:lnTo>
                    <a:pt x="4451007" y="566166"/>
                  </a:lnTo>
                  <a:lnTo>
                    <a:pt x="4487741" y="558751"/>
                  </a:lnTo>
                  <a:lnTo>
                    <a:pt x="4517739" y="538530"/>
                  </a:lnTo>
                  <a:lnTo>
                    <a:pt x="4537964" y="508537"/>
                  </a:lnTo>
                  <a:lnTo>
                    <a:pt x="4545380" y="471805"/>
                  </a:lnTo>
                  <a:lnTo>
                    <a:pt x="4545380" y="94361"/>
                  </a:lnTo>
                  <a:lnTo>
                    <a:pt x="4537964" y="57633"/>
                  </a:lnTo>
                  <a:lnTo>
                    <a:pt x="4517739" y="27639"/>
                  </a:lnTo>
                  <a:lnTo>
                    <a:pt x="4487741" y="7416"/>
                  </a:lnTo>
                  <a:lnTo>
                    <a:pt x="4451007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67659" y="2062683"/>
              <a:ext cx="4545965" cy="566420"/>
            </a:xfrm>
            <a:custGeom>
              <a:avLst/>
              <a:gdLst/>
              <a:ahLst/>
              <a:cxnLst/>
              <a:rect l="l" t="t" r="r" b="b"/>
              <a:pathLst>
                <a:path w="4545965" h="566419">
                  <a:moveTo>
                    <a:pt x="0" y="94364"/>
                  </a:moveTo>
                  <a:lnTo>
                    <a:pt x="7416" y="57633"/>
                  </a:lnTo>
                  <a:lnTo>
                    <a:pt x="27642" y="27638"/>
                  </a:lnTo>
                  <a:lnTo>
                    <a:pt x="57641" y="7415"/>
                  </a:lnTo>
                  <a:lnTo>
                    <a:pt x="94377" y="0"/>
                  </a:lnTo>
                  <a:lnTo>
                    <a:pt x="4451002" y="0"/>
                  </a:lnTo>
                  <a:lnTo>
                    <a:pt x="4487742" y="7415"/>
                  </a:lnTo>
                  <a:lnTo>
                    <a:pt x="4517743" y="27638"/>
                  </a:lnTo>
                  <a:lnTo>
                    <a:pt x="4537970" y="57633"/>
                  </a:lnTo>
                  <a:lnTo>
                    <a:pt x="4545387" y="94364"/>
                  </a:lnTo>
                  <a:lnTo>
                    <a:pt x="4545387" y="471806"/>
                  </a:lnTo>
                  <a:lnTo>
                    <a:pt x="4537970" y="508537"/>
                  </a:lnTo>
                  <a:lnTo>
                    <a:pt x="4517743" y="538532"/>
                  </a:lnTo>
                  <a:lnTo>
                    <a:pt x="4487742" y="558755"/>
                  </a:lnTo>
                  <a:lnTo>
                    <a:pt x="4451002" y="566170"/>
                  </a:lnTo>
                  <a:lnTo>
                    <a:pt x="94377" y="566170"/>
                  </a:lnTo>
                  <a:lnTo>
                    <a:pt x="57641" y="558755"/>
                  </a:lnTo>
                  <a:lnTo>
                    <a:pt x="27642" y="538532"/>
                  </a:lnTo>
                  <a:lnTo>
                    <a:pt x="7416" y="508537"/>
                  </a:lnTo>
                  <a:lnTo>
                    <a:pt x="0" y="471806"/>
                  </a:lnTo>
                  <a:lnTo>
                    <a:pt x="0" y="94364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298316" y="2213370"/>
            <a:ext cx="40805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smallest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“unit”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Kubernetes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interacts</a:t>
            </a:r>
            <a:r>
              <a:rPr sz="15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4520" y="3030156"/>
            <a:ext cx="2594610" cy="869950"/>
            <a:chOff x="1044520" y="3030156"/>
            <a:chExt cx="2594610" cy="869950"/>
          </a:xfrm>
        </p:grpSpPr>
        <p:sp>
          <p:nvSpPr>
            <p:cNvPr id="8" name="object 8"/>
            <p:cNvSpPr/>
            <p:nvPr/>
          </p:nvSpPr>
          <p:spPr>
            <a:xfrm>
              <a:off x="1056902" y="3042539"/>
              <a:ext cx="2569845" cy="845185"/>
            </a:xfrm>
            <a:custGeom>
              <a:avLst/>
              <a:gdLst/>
              <a:ahLst/>
              <a:cxnLst/>
              <a:rect l="l" t="t" r="r" b="b"/>
              <a:pathLst>
                <a:path w="2569845" h="845185">
                  <a:moveTo>
                    <a:pt x="2428459" y="0"/>
                  </a:moveTo>
                  <a:lnTo>
                    <a:pt x="140841" y="0"/>
                  </a:lnTo>
                  <a:lnTo>
                    <a:pt x="96324" y="7178"/>
                  </a:lnTo>
                  <a:lnTo>
                    <a:pt x="57662" y="27168"/>
                  </a:lnTo>
                  <a:lnTo>
                    <a:pt x="27174" y="57651"/>
                  </a:lnTo>
                  <a:lnTo>
                    <a:pt x="7180" y="96307"/>
                  </a:lnTo>
                  <a:lnTo>
                    <a:pt x="0" y="140817"/>
                  </a:lnTo>
                  <a:lnTo>
                    <a:pt x="0" y="704088"/>
                  </a:lnTo>
                  <a:lnTo>
                    <a:pt x="7180" y="748599"/>
                  </a:lnTo>
                  <a:lnTo>
                    <a:pt x="27174" y="787258"/>
                  </a:lnTo>
                  <a:lnTo>
                    <a:pt x="57662" y="817745"/>
                  </a:lnTo>
                  <a:lnTo>
                    <a:pt x="96324" y="837738"/>
                  </a:lnTo>
                  <a:lnTo>
                    <a:pt x="140841" y="844918"/>
                  </a:lnTo>
                  <a:lnTo>
                    <a:pt x="2428459" y="844918"/>
                  </a:lnTo>
                  <a:lnTo>
                    <a:pt x="2472971" y="837738"/>
                  </a:lnTo>
                  <a:lnTo>
                    <a:pt x="2511630" y="817745"/>
                  </a:lnTo>
                  <a:lnTo>
                    <a:pt x="2542116" y="787258"/>
                  </a:lnTo>
                  <a:lnTo>
                    <a:pt x="2562110" y="748599"/>
                  </a:lnTo>
                  <a:lnTo>
                    <a:pt x="2569290" y="704088"/>
                  </a:lnTo>
                  <a:lnTo>
                    <a:pt x="2569290" y="140817"/>
                  </a:lnTo>
                  <a:lnTo>
                    <a:pt x="2562110" y="96307"/>
                  </a:lnTo>
                  <a:lnTo>
                    <a:pt x="2542116" y="57651"/>
                  </a:lnTo>
                  <a:lnTo>
                    <a:pt x="2511630" y="27168"/>
                  </a:lnTo>
                  <a:lnTo>
                    <a:pt x="2472971" y="7178"/>
                  </a:lnTo>
                  <a:lnTo>
                    <a:pt x="2428459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56902" y="3042539"/>
              <a:ext cx="2569845" cy="845185"/>
            </a:xfrm>
            <a:custGeom>
              <a:avLst/>
              <a:gdLst/>
              <a:ahLst/>
              <a:cxnLst/>
              <a:rect l="l" t="t" r="r" b="b"/>
              <a:pathLst>
                <a:path w="2569845" h="845185">
                  <a:moveTo>
                    <a:pt x="0" y="140823"/>
                  </a:moveTo>
                  <a:lnTo>
                    <a:pt x="7180" y="96312"/>
                  </a:lnTo>
                  <a:lnTo>
                    <a:pt x="27174" y="57654"/>
                  </a:lnTo>
                  <a:lnTo>
                    <a:pt x="57662" y="27170"/>
                  </a:lnTo>
                  <a:lnTo>
                    <a:pt x="96325" y="7179"/>
                  </a:lnTo>
                  <a:lnTo>
                    <a:pt x="140842" y="0"/>
                  </a:lnTo>
                  <a:lnTo>
                    <a:pt x="2428455" y="0"/>
                  </a:lnTo>
                  <a:lnTo>
                    <a:pt x="2472971" y="7179"/>
                  </a:lnTo>
                  <a:lnTo>
                    <a:pt x="2511633" y="27170"/>
                  </a:lnTo>
                  <a:lnTo>
                    <a:pt x="2542122" y="57654"/>
                  </a:lnTo>
                  <a:lnTo>
                    <a:pt x="2562117" y="96312"/>
                  </a:lnTo>
                  <a:lnTo>
                    <a:pt x="2569298" y="140823"/>
                  </a:lnTo>
                  <a:lnTo>
                    <a:pt x="2569298" y="704093"/>
                  </a:lnTo>
                  <a:lnTo>
                    <a:pt x="2562117" y="748604"/>
                  </a:lnTo>
                  <a:lnTo>
                    <a:pt x="2542122" y="787261"/>
                  </a:lnTo>
                  <a:lnTo>
                    <a:pt x="2511633" y="817745"/>
                  </a:lnTo>
                  <a:lnTo>
                    <a:pt x="2472971" y="837737"/>
                  </a:lnTo>
                  <a:lnTo>
                    <a:pt x="2428455" y="844916"/>
                  </a:lnTo>
                  <a:lnTo>
                    <a:pt x="140842" y="844916"/>
                  </a:lnTo>
                  <a:lnTo>
                    <a:pt x="96325" y="837737"/>
                  </a:lnTo>
                  <a:lnTo>
                    <a:pt x="57662" y="817745"/>
                  </a:lnTo>
                  <a:lnTo>
                    <a:pt x="27174" y="787261"/>
                  </a:lnTo>
                  <a:lnTo>
                    <a:pt x="7180" y="748604"/>
                  </a:lnTo>
                  <a:lnTo>
                    <a:pt x="0" y="704093"/>
                  </a:lnTo>
                  <a:lnTo>
                    <a:pt x="0" y="140823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93106" y="3216163"/>
            <a:ext cx="22955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 marR="5080" indent="-279400">
              <a:lnSpc>
                <a:spcPct val="100000"/>
              </a:lnSpc>
              <a:spcBef>
                <a:spcPts val="100"/>
              </a:spcBef>
            </a:pP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Contains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runs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sz="15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or 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multiple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containers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043311" y="3030156"/>
            <a:ext cx="2594610" cy="869950"/>
            <a:chOff x="4043311" y="3030156"/>
            <a:chExt cx="2594610" cy="869950"/>
          </a:xfrm>
        </p:grpSpPr>
        <p:sp>
          <p:nvSpPr>
            <p:cNvPr id="12" name="object 12"/>
            <p:cNvSpPr/>
            <p:nvPr/>
          </p:nvSpPr>
          <p:spPr>
            <a:xfrm>
              <a:off x="4055694" y="3042539"/>
              <a:ext cx="2569845" cy="845185"/>
            </a:xfrm>
            <a:custGeom>
              <a:avLst/>
              <a:gdLst/>
              <a:ahLst/>
              <a:cxnLst/>
              <a:rect l="l" t="t" r="r" b="b"/>
              <a:pathLst>
                <a:path w="2569845" h="845185">
                  <a:moveTo>
                    <a:pt x="2428455" y="0"/>
                  </a:moveTo>
                  <a:lnTo>
                    <a:pt x="140842" y="0"/>
                  </a:lnTo>
                  <a:lnTo>
                    <a:pt x="96329" y="7178"/>
                  </a:lnTo>
                  <a:lnTo>
                    <a:pt x="57667" y="27168"/>
                  </a:lnTo>
                  <a:lnTo>
                    <a:pt x="27177" y="57651"/>
                  </a:lnTo>
                  <a:lnTo>
                    <a:pt x="7181" y="96307"/>
                  </a:lnTo>
                  <a:lnTo>
                    <a:pt x="0" y="140817"/>
                  </a:lnTo>
                  <a:lnTo>
                    <a:pt x="0" y="704088"/>
                  </a:lnTo>
                  <a:lnTo>
                    <a:pt x="7181" y="748599"/>
                  </a:lnTo>
                  <a:lnTo>
                    <a:pt x="27177" y="787258"/>
                  </a:lnTo>
                  <a:lnTo>
                    <a:pt x="57667" y="817745"/>
                  </a:lnTo>
                  <a:lnTo>
                    <a:pt x="96329" y="837738"/>
                  </a:lnTo>
                  <a:lnTo>
                    <a:pt x="140842" y="844918"/>
                  </a:lnTo>
                  <a:lnTo>
                    <a:pt x="2428455" y="844918"/>
                  </a:lnTo>
                  <a:lnTo>
                    <a:pt x="2472973" y="837738"/>
                  </a:lnTo>
                  <a:lnTo>
                    <a:pt x="2511636" y="817745"/>
                  </a:lnTo>
                  <a:lnTo>
                    <a:pt x="2542124" y="787258"/>
                  </a:lnTo>
                  <a:lnTo>
                    <a:pt x="2562118" y="748599"/>
                  </a:lnTo>
                  <a:lnTo>
                    <a:pt x="2569298" y="704088"/>
                  </a:lnTo>
                  <a:lnTo>
                    <a:pt x="2569298" y="140817"/>
                  </a:lnTo>
                  <a:lnTo>
                    <a:pt x="2562118" y="96307"/>
                  </a:lnTo>
                  <a:lnTo>
                    <a:pt x="2542124" y="57651"/>
                  </a:lnTo>
                  <a:lnTo>
                    <a:pt x="2511636" y="27168"/>
                  </a:lnTo>
                  <a:lnTo>
                    <a:pt x="2472973" y="7178"/>
                  </a:lnTo>
                  <a:lnTo>
                    <a:pt x="2428455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55694" y="3042539"/>
              <a:ext cx="2569845" cy="845185"/>
            </a:xfrm>
            <a:custGeom>
              <a:avLst/>
              <a:gdLst/>
              <a:ahLst/>
              <a:cxnLst/>
              <a:rect l="l" t="t" r="r" b="b"/>
              <a:pathLst>
                <a:path w="2569845" h="845185">
                  <a:moveTo>
                    <a:pt x="0" y="140823"/>
                  </a:moveTo>
                  <a:lnTo>
                    <a:pt x="7180" y="96312"/>
                  </a:lnTo>
                  <a:lnTo>
                    <a:pt x="27174" y="57654"/>
                  </a:lnTo>
                  <a:lnTo>
                    <a:pt x="57662" y="27170"/>
                  </a:lnTo>
                  <a:lnTo>
                    <a:pt x="96325" y="7179"/>
                  </a:lnTo>
                  <a:lnTo>
                    <a:pt x="140842" y="0"/>
                  </a:lnTo>
                  <a:lnTo>
                    <a:pt x="2428455" y="0"/>
                  </a:lnTo>
                  <a:lnTo>
                    <a:pt x="2472971" y="7179"/>
                  </a:lnTo>
                  <a:lnTo>
                    <a:pt x="2511633" y="27170"/>
                  </a:lnTo>
                  <a:lnTo>
                    <a:pt x="2542122" y="57654"/>
                  </a:lnTo>
                  <a:lnTo>
                    <a:pt x="2562117" y="96312"/>
                  </a:lnTo>
                  <a:lnTo>
                    <a:pt x="2569298" y="140823"/>
                  </a:lnTo>
                  <a:lnTo>
                    <a:pt x="2569298" y="704093"/>
                  </a:lnTo>
                  <a:lnTo>
                    <a:pt x="2562117" y="748604"/>
                  </a:lnTo>
                  <a:lnTo>
                    <a:pt x="2542122" y="787261"/>
                  </a:lnTo>
                  <a:lnTo>
                    <a:pt x="2511633" y="817745"/>
                  </a:lnTo>
                  <a:lnTo>
                    <a:pt x="2472971" y="837737"/>
                  </a:lnTo>
                  <a:lnTo>
                    <a:pt x="2428455" y="844916"/>
                  </a:lnTo>
                  <a:lnTo>
                    <a:pt x="140842" y="844916"/>
                  </a:lnTo>
                  <a:lnTo>
                    <a:pt x="96325" y="837737"/>
                  </a:lnTo>
                  <a:lnTo>
                    <a:pt x="57662" y="817745"/>
                  </a:lnTo>
                  <a:lnTo>
                    <a:pt x="27174" y="787261"/>
                  </a:lnTo>
                  <a:lnTo>
                    <a:pt x="7180" y="748604"/>
                  </a:lnTo>
                  <a:lnTo>
                    <a:pt x="0" y="704093"/>
                  </a:lnTo>
                  <a:lnTo>
                    <a:pt x="0" y="140823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244428" y="3097290"/>
            <a:ext cx="2190115" cy="723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065" marR="5080" indent="-1270" algn="ctr">
              <a:lnSpc>
                <a:spcPct val="102699"/>
              </a:lnSpc>
              <a:spcBef>
                <a:spcPts val="50"/>
              </a:spcBef>
            </a:pP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Pods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contain shared 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resources </a:t>
            </a:r>
            <a:r>
              <a:rPr sz="1500" spc="-130" dirty="0">
                <a:solidFill>
                  <a:srgbClr val="FFFFFF"/>
                </a:solidFill>
                <a:latin typeface="Verdana"/>
                <a:cs typeface="Verdana"/>
              </a:rPr>
              <a:t>(e.g.</a:t>
            </a:r>
            <a:r>
              <a:rPr sz="15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volumes) 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1500" spc="10" dirty="0">
                <a:solidFill>
                  <a:srgbClr val="FFFFFF"/>
                </a:solidFill>
                <a:latin typeface="Verdana"/>
                <a:cs typeface="Verdana"/>
              </a:rPr>
              <a:t>Pod</a:t>
            </a:r>
            <a:r>
              <a:rPr sz="15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containers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042217" y="4012391"/>
            <a:ext cx="2593975" cy="869950"/>
            <a:chOff x="7042217" y="4012391"/>
            <a:chExt cx="2593975" cy="869950"/>
          </a:xfrm>
        </p:grpSpPr>
        <p:sp>
          <p:nvSpPr>
            <p:cNvPr id="16" name="object 16"/>
            <p:cNvSpPr/>
            <p:nvPr/>
          </p:nvSpPr>
          <p:spPr>
            <a:xfrm>
              <a:off x="7054494" y="4024667"/>
              <a:ext cx="2569845" cy="845185"/>
            </a:xfrm>
            <a:custGeom>
              <a:avLst/>
              <a:gdLst/>
              <a:ahLst/>
              <a:cxnLst/>
              <a:rect l="l" t="t" r="r" b="b"/>
              <a:pathLst>
                <a:path w="2569845" h="845185">
                  <a:moveTo>
                    <a:pt x="2428455" y="0"/>
                  </a:moveTo>
                  <a:lnTo>
                    <a:pt x="140843" y="0"/>
                  </a:lnTo>
                  <a:lnTo>
                    <a:pt x="96324" y="7179"/>
                  </a:lnTo>
                  <a:lnTo>
                    <a:pt x="57662" y="27173"/>
                  </a:lnTo>
                  <a:lnTo>
                    <a:pt x="27173" y="57659"/>
                  </a:lnTo>
                  <a:lnTo>
                    <a:pt x="7180" y="96318"/>
                  </a:lnTo>
                  <a:lnTo>
                    <a:pt x="0" y="140830"/>
                  </a:lnTo>
                  <a:lnTo>
                    <a:pt x="0" y="704088"/>
                  </a:lnTo>
                  <a:lnTo>
                    <a:pt x="7180" y="748599"/>
                  </a:lnTo>
                  <a:lnTo>
                    <a:pt x="27173" y="787258"/>
                  </a:lnTo>
                  <a:lnTo>
                    <a:pt x="57662" y="817745"/>
                  </a:lnTo>
                  <a:lnTo>
                    <a:pt x="96324" y="837738"/>
                  </a:lnTo>
                  <a:lnTo>
                    <a:pt x="140843" y="844918"/>
                  </a:lnTo>
                  <a:lnTo>
                    <a:pt x="2428455" y="844918"/>
                  </a:lnTo>
                  <a:lnTo>
                    <a:pt x="2472973" y="837738"/>
                  </a:lnTo>
                  <a:lnTo>
                    <a:pt x="2511636" y="817745"/>
                  </a:lnTo>
                  <a:lnTo>
                    <a:pt x="2542124" y="787258"/>
                  </a:lnTo>
                  <a:lnTo>
                    <a:pt x="2562118" y="748599"/>
                  </a:lnTo>
                  <a:lnTo>
                    <a:pt x="2569298" y="704088"/>
                  </a:lnTo>
                  <a:lnTo>
                    <a:pt x="2569298" y="140830"/>
                  </a:lnTo>
                  <a:lnTo>
                    <a:pt x="2562118" y="96318"/>
                  </a:lnTo>
                  <a:lnTo>
                    <a:pt x="2542124" y="57659"/>
                  </a:lnTo>
                  <a:lnTo>
                    <a:pt x="2511636" y="27173"/>
                  </a:lnTo>
                  <a:lnTo>
                    <a:pt x="2472973" y="7179"/>
                  </a:lnTo>
                  <a:lnTo>
                    <a:pt x="2428455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54494" y="4024667"/>
              <a:ext cx="2569845" cy="845185"/>
            </a:xfrm>
            <a:custGeom>
              <a:avLst/>
              <a:gdLst/>
              <a:ahLst/>
              <a:cxnLst/>
              <a:rect l="l" t="t" r="r" b="b"/>
              <a:pathLst>
                <a:path w="2569845" h="845185">
                  <a:moveTo>
                    <a:pt x="0" y="140823"/>
                  </a:moveTo>
                  <a:lnTo>
                    <a:pt x="7180" y="96312"/>
                  </a:lnTo>
                  <a:lnTo>
                    <a:pt x="27174" y="57654"/>
                  </a:lnTo>
                  <a:lnTo>
                    <a:pt x="57662" y="27170"/>
                  </a:lnTo>
                  <a:lnTo>
                    <a:pt x="96325" y="7179"/>
                  </a:lnTo>
                  <a:lnTo>
                    <a:pt x="140842" y="0"/>
                  </a:lnTo>
                  <a:lnTo>
                    <a:pt x="2428455" y="0"/>
                  </a:lnTo>
                  <a:lnTo>
                    <a:pt x="2472971" y="7179"/>
                  </a:lnTo>
                  <a:lnTo>
                    <a:pt x="2511633" y="27170"/>
                  </a:lnTo>
                  <a:lnTo>
                    <a:pt x="2542122" y="57654"/>
                  </a:lnTo>
                  <a:lnTo>
                    <a:pt x="2562117" y="96312"/>
                  </a:lnTo>
                  <a:lnTo>
                    <a:pt x="2569298" y="140823"/>
                  </a:lnTo>
                  <a:lnTo>
                    <a:pt x="2569298" y="704093"/>
                  </a:lnTo>
                  <a:lnTo>
                    <a:pt x="2562117" y="748604"/>
                  </a:lnTo>
                  <a:lnTo>
                    <a:pt x="2542122" y="787261"/>
                  </a:lnTo>
                  <a:lnTo>
                    <a:pt x="2511633" y="817745"/>
                  </a:lnTo>
                  <a:lnTo>
                    <a:pt x="2472971" y="837737"/>
                  </a:lnTo>
                  <a:lnTo>
                    <a:pt x="2428455" y="844916"/>
                  </a:lnTo>
                  <a:lnTo>
                    <a:pt x="140842" y="844916"/>
                  </a:lnTo>
                  <a:lnTo>
                    <a:pt x="96325" y="837737"/>
                  </a:lnTo>
                  <a:lnTo>
                    <a:pt x="57662" y="817745"/>
                  </a:lnTo>
                  <a:lnTo>
                    <a:pt x="27174" y="787261"/>
                  </a:lnTo>
                  <a:lnTo>
                    <a:pt x="7180" y="748604"/>
                  </a:lnTo>
                  <a:lnTo>
                    <a:pt x="0" y="704093"/>
                  </a:lnTo>
                  <a:lnTo>
                    <a:pt x="0" y="140823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256868" y="4078747"/>
            <a:ext cx="2162175" cy="72644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ctr">
              <a:lnSpc>
                <a:spcPct val="103299"/>
              </a:lnSpc>
              <a:spcBef>
                <a:spcPts val="40"/>
              </a:spcBef>
            </a:pPr>
            <a:r>
              <a:rPr sz="1500" spc="-40" dirty="0">
                <a:solidFill>
                  <a:srgbClr val="FA923F"/>
                </a:solidFill>
                <a:latin typeface="Verdana"/>
                <a:cs typeface="Verdana"/>
              </a:rPr>
              <a:t>Containers </a:t>
            </a: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inside </a:t>
            </a:r>
            <a:r>
              <a:rPr sz="1500" spc="-5" dirty="0">
                <a:solidFill>
                  <a:srgbClr val="FA923F"/>
                </a:solidFill>
                <a:latin typeface="Verdana"/>
                <a:cs typeface="Verdana"/>
              </a:rPr>
              <a:t>a</a:t>
            </a:r>
            <a:r>
              <a:rPr sz="1500" spc="-28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10" dirty="0">
                <a:solidFill>
                  <a:srgbClr val="FA923F"/>
                </a:solidFill>
                <a:latin typeface="Verdana"/>
                <a:cs typeface="Verdana"/>
              </a:rPr>
              <a:t>Pod  </a:t>
            </a:r>
            <a:r>
              <a:rPr sz="1500" spc="-25" dirty="0">
                <a:solidFill>
                  <a:srgbClr val="FA923F"/>
                </a:solidFill>
                <a:latin typeface="Verdana"/>
                <a:cs typeface="Verdana"/>
              </a:rPr>
              <a:t>can 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communicate </a:t>
            </a: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via  </a:t>
            </a:r>
            <a:r>
              <a:rPr sz="1500" spc="-35" dirty="0">
                <a:solidFill>
                  <a:srgbClr val="FA923F"/>
                </a:solidFill>
                <a:latin typeface="Verdana"/>
                <a:cs typeface="Verdana"/>
              </a:rPr>
              <a:t>localhost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042112" y="3030156"/>
            <a:ext cx="2594610" cy="869950"/>
            <a:chOff x="7042112" y="3030156"/>
            <a:chExt cx="2594610" cy="869950"/>
          </a:xfrm>
        </p:grpSpPr>
        <p:sp>
          <p:nvSpPr>
            <p:cNvPr id="20" name="object 20"/>
            <p:cNvSpPr/>
            <p:nvPr/>
          </p:nvSpPr>
          <p:spPr>
            <a:xfrm>
              <a:off x="7054494" y="3042539"/>
              <a:ext cx="2569845" cy="845185"/>
            </a:xfrm>
            <a:custGeom>
              <a:avLst/>
              <a:gdLst/>
              <a:ahLst/>
              <a:cxnLst/>
              <a:rect l="l" t="t" r="r" b="b"/>
              <a:pathLst>
                <a:path w="2569845" h="845185">
                  <a:moveTo>
                    <a:pt x="2428455" y="0"/>
                  </a:moveTo>
                  <a:lnTo>
                    <a:pt x="140843" y="0"/>
                  </a:lnTo>
                  <a:lnTo>
                    <a:pt x="96324" y="7178"/>
                  </a:lnTo>
                  <a:lnTo>
                    <a:pt x="57662" y="27168"/>
                  </a:lnTo>
                  <a:lnTo>
                    <a:pt x="27173" y="57651"/>
                  </a:lnTo>
                  <a:lnTo>
                    <a:pt x="7180" y="96307"/>
                  </a:lnTo>
                  <a:lnTo>
                    <a:pt x="0" y="140817"/>
                  </a:lnTo>
                  <a:lnTo>
                    <a:pt x="0" y="704088"/>
                  </a:lnTo>
                  <a:lnTo>
                    <a:pt x="7180" y="748599"/>
                  </a:lnTo>
                  <a:lnTo>
                    <a:pt x="27173" y="787258"/>
                  </a:lnTo>
                  <a:lnTo>
                    <a:pt x="57662" y="817745"/>
                  </a:lnTo>
                  <a:lnTo>
                    <a:pt x="96324" y="837738"/>
                  </a:lnTo>
                  <a:lnTo>
                    <a:pt x="140843" y="844918"/>
                  </a:lnTo>
                  <a:lnTo>
                    <a:pt x="2428455" y="844918"/>
                  </a:lnTo>
                  <a:lnTo>
                    <a:pt x="2472973" y="837738"/>
                  </a:lnTo>
                  <a:lnTo>
                    <a:pt x="2511636" y="817745"/>
                  </a:lnTo>
                  <a:lnTo>
                    <a:pt x="2542124" y="787258"/>
                  </a:lnTo>
                  <a:lnTo>
                    <a:pt x="2562118" y="748599"/>
                  </a:lnTo>
                  <a:lnTo>
                    <a:pt x="2569298" y="704088"/>
                  </a:lnTo>
                  <a:lnTo>
                    <a:pt x="2569298" y="140817"/>
                  </a:lnTo>
                  <a:lnTo>
                    <a:pt x="2562118" y="96307"/>
                  </a:lnTo>
                  <a:lnTo>
                    <a:pt x="2542124" y="57651"/>
                  </a:lnTo>
                  <a:lnTo>
                    <a:pt x="2511636" y="27168"/>
                  </a:lnTo>
                  <a:lnTo>
                    <a:pt x="2472973" y="7178"/>
                  </a:lnTo>
                  <a:lnTo>
                    <a:pt x="2428455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54494" y="3042539"/>
              <a:ext cx="2569845" cy="845185"/>
            </a:xfrm>
            <a:custGeom>
              <a:avLst/>
              <a:gdLst/>
              <a:ahLst/>
              <a:cxnLst/>
              <a:rect l="l" t="t" r="r" b="b"/>
              <a:pathLst>
                <a:path w="2569845" h="845185">
                  <a:moveTo>
                    <a:pt x="0" y="140823"/>
                  </a:moveTo>
                  <a:lnTo>
                    <a:pt x="7180" y="96312"/>
                  </a:lnTo>
                  <a:lnTo>
                    <a:pt x="27174" y="57654"/>
                  </a:lnTo>
                  <a:lnTo>
                    <a:pt x="57662" y="27170"/>
                  </a:lnTo>
                  <a:lnTo>
                    <a:pt x="96325" y="7179"/>
                  </a:lnTo>
                  <a:lnTo>
                    <a:pt x="140842" y="0"/>
                  </a:lnTo>
                  <a:lnTo>
                    <a:pt x="2428455" y="0"/>
                  </a:lnTo>
                  <a:lnTo>
                    <a:pt x="2472971" y="7179"/>
                  </a:lnTo>
                  <a:lnTo>
                    <a:pt x="2511633" y="27170"/>
                  </a:lnTo>
                  <a:lnTo>
                    <a:pt x="2542122" y="57654"/>
                  </a:lnTo>
                  <a:lnTo>
                    <a:pt x="2562117" y="96312"/>
                  </a:lnTo>
                  <a:lnTo>
                    <a:pt x="2569298" y="140823"/>
                  </a:lnTo>
                  <a:lnTo>
                    <a:pt x="2569298" y="704093"/>
                  </a:lnTo>
                  <a:lnTo>
                    <a:pt x="2562117" y="748604"/>
                  </a:lnTo>
                  <a:lnTo>
                    <a:pt x="2542122" y="787261"/>
                  </a:lnTo>
                  <a:lnTo>
                    <a:pt x="2511633" y="817745"/>
                  </a:lnTo>
                  <a:lnTo>
                    <a:pt x="2472971" y="837737"/>
                  </a:lnTo>
                  <a:lnTo>
                    <a:pt x="2428455" y="844916"/>
                  </a:lnTo>
                  <a:lnTo>
                    <a:pt x="140842" y="844916"/>
                  </a:lnTo>
                  <a:lnTo>
                    <a:pt x="96325" y="837737"/>
                  </a:lnTo>
                  <a:lnTo>
                    <a:pt x="57662" y="817745"/>
                  </a:lnTo>
                  <a:lnTo>
                    <a:pt x="27174" y="787261"/>
                  </a:lnTo>
                  <a:lnTo>
                    <a:pt x="7180" y="748604"/>
                  </a:lnTo>
                  <a:lnTo>
                    <a:pt x="0" y="704093"/>
                  </a:lnTo>
                  <a:lnTo>
                    <a:pt x="0" y="140823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234364" y="3216163"/>
            <a:ext cx="2205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0240" marR="5080" indent="-638175">
              <a:lnSpc>
                <a:spcPct val="100000"/>
              </a:lnSpc>
              <a:spcBef>
                <a:spcPts val="100"/>
              </a:spcBef>
            </a:pPr>
            <a:r>
              <a:rPr sz="1500" spc="10" dirty="0">
                <a:solidFill>
                  <a:srgbClr val="FFFFFF"/>
                </a:solidFill>
                <a:latin typeface="Verdana"/>
                <a:cs typeface="Verdana"/>
              </a:rPr>
              <a:t>Has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cluster-internal</a:t>
            </a:r>
            <a:r>
              <a:rPr sz="15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IP 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default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44626" y="4012391"/>
            <a:ext cx="2593975" cy="869950"/>
            <a:chOff x="1044626" y="4012391"/>
            <a:chExt cx="2593975" cy="869950"/>
          </a:xfrm>
        </p:grpSpPr>
        <p:sp>
          <p:nvSpPr>
            <p:cNvPr id="24" name="object 24"/>
            <p:cNvSpPr/>
            <p:nvPr/>
          </p:nvSpPr>
          <p:spPr>
            <a:xfrm>
              <a:off x="1056902" y="4024667"/>
              <a:ext cx="2569845" cy="845185"/>
            </a:xfrm>
            <a:custGeom>
              <a:avLst/>
              <a:gdLst/>
              <a:ahLst/>
              <a:cxnLst/>
              <a:rect l="l" t="t" r="r" b="b"/>
              <a:pathLst>
                <a:path w="2569845" h="845185">
                  <a:moveTo>
                    <a:pt x="2428459" y="0"/>
                  </a:moveTo>
                  <a:lnTo>
                    <a:pt x="140841" y="0"/>
                  </a:lnTo>
                  <a:lnTo>
                    <a:pt x="96324" y="7179"/>
                  </a:lnTo>
                  <a:lnTo>
                    <a:pt x="57662" y="27173"/>
                  </a:lnTo>
                  <a:lnTo>
                    <a:pt x="27174" y="57659"/>
                  </a:lnTo>
                  <a:lnTo>
                    <a:pt x="7180" y="96318"/>
                  </a:lnTo>
                  <a:lnTo>
                    <a:pt x="0" y="140830"/>
                  </a:lnTo>
                  <a:lnTo>
                    <a:pt x="0" y="704088"/>
                  </a:lnTo>
                  <a:lnTo>
                    <a:pt x="7180" y="748599"/>
                  </a:lnTo>
                  <a:lnTo>
                    <a:pt x="27174" y="787258"/>
                  </a:lnTo>
                  <a:lnTo>
                    <a:pt x="57662" y="817745"/>
                  </a:lnTo>
                  <a:lnTo>
                    <a:pt x="96324" y="837738"/>
                  </a:lnTo>
                  <a:lnTo>
                    <a:pt x="140841" y="844918"/>
                  </a:lnTo>
                  <a:lnTo>
                    <a:pt x="2428459" y="844918"/>
                  </a:lnTo>
                  <a:lnTo>
                    <a:pt x="2472971" y="837738"/>
                  </a:lnTo>
                  <a:lnTo>
                    <a:pt x="2511630" y="817745"/>
                  </a:lnTo>
                  <a:lnTo>
                    <a:pt x="2542116" y="787258"/>
                  </a:lnTo>
                  <a:lnTo>
                    <a:pt x="2562110" y="748599"/>
                  </a:lnTo>
                  <a:lnTo>
                    <a:pt x="2569290" y="704088"/>
                  </a:lnTo>
                  <a:lnTo>
                    <a:pt x="2569290" y="140830"/>
                  </a:lnTo>
                  <a:lnTo>
                    <a:pt x="2562110" y="96318"/>
                  </a:lnTo>
                  <a:lnTo>
                    <a:pt x="2542116" y="57659"/>
                  </a:lnTo>
                  <a:lnTo>
                    <a:pt x="2511630" y="27173"/>
                  </a:lnTo>
                  <a:lnTo>
                    <a:pt x="2472971" y="7179"/>
                  </a:lnTo>
                  <a:lnTo>
                    <a:pt x="2428459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56902" y="4024667"/>
              <a:ext cx="2569845" cy="845185"/>
            </a:xfrm>
            <a:custGeom>
              <a:avLst/>
              <a:gdLst/>
              <a:ahLst/>
              <a:cxnLst/>
              <a:rect l="l" t="t" r="r" b="b"/>
              <a:pathLst>
                <a:path w="2569845" h="845185">
                  <a:moveTo>
                    <a:pt x="0" y="140823"/>
                  </a:moveTo>
                  <a:lnTo>
                    <a:pt x="7180" y="96312"/>
                  </a:lnTo>
                  <a:lnTo>
                    <a:pt x="27174" y="57654"/>
                  </a:lnTo>
                  <a:lnTo>
                    <a:pt x="57662" y="27170"/>
                  </a:lnTo>
                  <a:lnTo>
                    <a:pt x="96325" y="7179"/>
                  </a:lnTo>
                  <a:lnTo>
                    <a:pt x="140842" y="0"/>
                  </a:lnTo>
                  <a:lnTo>
                    <a:pt x="2428455" y="0"/>
                  </a:lnTo>
                  <a:lnTo>
                    <a:pt x="2472971" y="7179"/>
                  </a:lnTo>
                  <a:lnTo>
                    <a:pt x="2511633" y="27170"/>
                  </a:lnTo>
                  <a:lnTo>
                    <a:pt x="2542122" y="57654"/>
                  </a:lnTo>
                  <a:lnTo>
                    <a:pt x="2562117" y="96312"/>
                  </a:lnTo>
                  <a:lnTo>
                    <a:pt x="2569298" y="140823"/>
                  </a:lnTo>
                  <a:lnTo>
                    <a:pt x="2569298" y="704093"/>
                  </a:lnTo>
                  <a:lnTo>
                    <a:pt x="2562117" y="748604"/>
                  </a:lnTo>
                  <a:lnTo>
                    <a:pt x="2542122" y="787261"/>
                  </a:lnTo>
                  <a:lnTo>
                    <a:pt x="2511633" y="817745"/>
                  </a:lnTo>
                  <a:lnTo>
                    <a:pt x="2472971" y="837737"/>
                  </a:lnTo>
                  <a:lnTo>
                    <a:pt x="2428455" y="844916"/>
                  </a:lnTo>
                  <a:lnTo>
                    <a:pt x="140842" y="844916"/>
                  </a:lnTo>
                  <a:lnTo>
                    <a:pt x="96325" y="837737"/>
                  </a:lnTo>
                  <a:lnTo>
                    <a:pt x="57662" y="817745"/>
                  </a:lnTo>
                  <a:lnTo>
                    <a:pt x="27174" y="787261"/>
                  </a:lnTo>
                  <a:lnTo>
                    <a:pt x="7180" y="748604"/>
                  </a:lnTo>
                  <a:lnTo>
                    <a:pt x="0" y="704093"/>
                  </a:lnTo>
                  <a:lnTo>
                    <a:pt x="0" y="140823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168549" y="4078747"/>
            <a:ext cx="2344420" cy="72644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-1270" algn="ctr">
              <a:lnSpc>
                <a:spcPct val="103299"/>
              </a:lnSpc>
              <a:spcBef>
                <a:spcPts val="40"/>
              </a:spcBef>
            </a:pPr>
            <a:r>
              <a:rPr sz="1500" spc="-40" dirty="0">
                <a:solidFill>
                  <a:srgbClr val="FA923F"/>
                </a:solidFill>
                <a:latin typeface="Verdana"/>
                <a:cs typeface="Verdana"/>
              </a:rPr>
              <a:t>The </a:t>
            </a:r>
            <a:r>
              <a:rPr sz="1500" spc="-55" dirty="0">
                <a:solidFill>
                  <a:srgbClr val="FA923F"/>
                </a:solidFill>
                <a:latin typeface="Verdana"/>
                <a:cs typeface="Verdana"/>
              </a:rPr>
              <a:t>most 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common </a:t>
            </a: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use-  </a:t>
            </a:r>
            <a:r>
              <a:rPr sz="1500" spc="-25" dirty="0">
                <a:solidFill>
                  <a:srgbClr val="FA923F"/>
                </a:solidFill>
                <a:latin typeface="Verdana"/>
                <a:cs typeface="Verdana"/>
              </a:rPr>
              <a:t>case </a:t>
            </a: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is </a:t>
            </a:r>
            <a:r>
              <a:rPr sz="1500" spc="-65" dirty="0">
                <a:solidFill>
                  <a:srgbClr val="FA923F"/>
                </a:solidFill>
                <a:latin typeface="Verdana"/>
                <a:cs typeface="Verdana"/>
              </a:rPr>
              <a:t>“one </a:t>
            </a: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container</a:t>
            </a:r>
            <a:r>
              <a:rPr sz="1500" spc="-33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per  </a:t>
            </a:r>
            <a:r>
              <a:rPr sz="1500" spc="-10" dirty="0">
                <a:solidFill>
                  <a:srgbClr val="FA923F"/>
                </a:solidFill>
                <a:latin typeface="Verdana"/>
                <a:cs typeface="Verdana"/>
              </a:rPr>
              <a:t>Pod”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44626" y="5021939"/>
            <a:ext cx="8591550" cy="543560"/>
            <a:chOff x="1044626" y="5021939"/>
            <a:chExt cx="8591550" cy="543560"/>
          </a:xfrm>
        </p:grpSpPr>
        <p:sp>
          <p:nvSpPr>
            <p:cNvPr id="28" name="object 28"/>
            <p:cNvSpPr/>
            <p:nvPr/>
          </p:nvSpPr>
          <p:spPr>
            <a:xfrm>
              <a:off x="1056902" y="5034216"/>
              <a:ext cx="8567420" cy="518795"/>
            </a:xfrm>
            <a:custGeom>
              <a:avLst/>
              <a:gdLst/>
              <a:ahLst/>
              <a:cxnLst/>
              <a:rect l="l" t="t" r="r" b="b"/>
              <a:pathLst>
                <a:path w="8567420" h="518795">
                  <a:moveTo>
                    <a:pt x="8480454" y="0"/>
                  </a:moveTo>
                  <a:lnTo>
                    <a:pt x="86437" y="0"/>
                  </a:lnTo>
                  <a:lnTo>
                    <a:pt x="52792" y="6790"/>
                  </a:lnTo>
                  <a:lnTo>
                    <a:pt x="25316" y="25309"/>
                  </a:lnTo>
                  <a:lnTo>
                    <a:pt x="6792" y="52779"/>
                  </a:lnTo>
                  <a:lnTo>
                    <a:pt x="0" y="86423"/>
                  </a:lnTo>
                  <a:lnTo>
                    <a:pt x="0" y="432092"/>
                  </a:lnTo>
                  <a:lnTo>
                    <a:pt x="6792" y="465730"/>
                  </a:lnTo>
                  <a:lnTo>
                    <a:pt x="25316" y="493201"/>
                  </a:lnTo>
                  <a:lnTo>
                    <a:pt x="52792" y="511723"/>
                  </a:lnTo>
                  <a:lnTo>
                    <a:pt x="86437" y="518515"/>
                  </a:lnTo>
                  <a:lnTo>
                    <a:pt x="8480454" y="518515"/>
                  </a:lnTo>
                  <a:lnTo>
                    <a:pt x="8514099" y="511723"/>
                  </a:lnTo>
                  <a:lnTo>
                    <a:pt x="8541574" y="493201"/>
                  </a:lnTo>
                  <a:lnTo>
                    <a:pt x="8560098" y="465730"/>
                  </a:lnTo>
                  <a:lnTo>
                    <a:pt x="8566890" y="432092"/>
                  </a:lnTo>
                  <a:lnTo>
                    <a:pt x="8566890" y="86423"/>
                  </a:lnTo>
                  <a:lnTo>
                    <a:pt x="8560098" y="52779"/>
                  </a:lnTo>
                  <a:lnTo>
                    <a:pt x="8541574" y="25309"/>
                  </a:lnTo>
                  <a:lnTo>
                    <a:pt x="8514099" y="6790"/>
                  </a:lnTo>
                  <a:lnTo>
                    <a:pt x="8480454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56902" y="5034216"/>
              <a:ext cx="8567420" cy="518795"/>
            </a:xfrm>
            <a:custGeom>
              <a:avLst/>
              <a:gdLst/>
              <a:ahLst/>
              <a:cxnLst/>
              <a:rect l="l" t="t" r="r" b="b"/>
              <a:pathLst>
                <a:path w="8567420" h="518795">
                  <a:moveTo>
                    <a:pt x="0" y="86426"/>
                  </a:moveTo>
                  <a:lnTo>
                    <a:pt x="6792" y="52785"/>
                  </a:lnTo>
                  <a:lnTo>
                    <a:pt x="25316" y="25313"/>
                  </a:lnTo>
                  <a:lnTo>
                    <a:pt x="52791" y="6791"/>
                  </a:lnTo>
                  <a:lnTo>
                    <a:pt x="86436" y="0"/>
                  </a:lnTo>
                  <a:lnTo>
                    <a:pt x="8480455" y="0"/>
                  </a:lnTo>
                  <a:lnTo>
                    <a:pt x="8514101" y="6791"/>
                  </a:lnTo>
                  <a:lnTo>
                    <a:pt x="8541575" y="25313"/>
                  </a:lnTo>
                  <a:lnTo>
                    <a:pt x="8560099" y="52785"/>
                  </a:lnTo>
                  <a:lnTo>
                    <a:pt x="8566891" y="86426"/>
                  </a:lnTo>
                  <a:lnTo>
                    <a:pt x="8566891" y="432094"/>
                  </a:lnTo>
                  <a:lnTo>
                    <a:pt x="8560099" y="465735"/>
                  </a:lnTo>
                  <a:lnTo>
                    <a:pt x="8541575" y="493207"/>
                  </a:lnTo>
                  <a:lnTo>
                    <a:pt x="8514101" y="511729"/>
                  </a:lnTo>
                  <a:lnTo>
                    <a:pt x="8480455" y="518520"/>
                  </a:lnTo>
                  <a:lnTo>
                    <a:pt x="86436" y="518520"/>
                  </a:lnTo>
                  <a:lnTo>
                    <a:pt x="52791" y="511729"/>
                  </a:lnTo>
                  <a:lnTo>
                    <a:pt x="25316" y="493207"/>
                  </a:lnTo>
                  <a:lnTo>
                    <a:pt x="6792" y="465735"/>
                  </a:lnTo>
                  <a:lnTo>
                    <a:pt x="0" y="432094"/>
                  </a:lnTo>
                  <a:lnTo>
                    <a:pt x="0" y="86426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668657" y="5706520"/>
            <a:ext cx="7343775" cy="760095"/>
            <a:chOff x="1668657" y="5706520"/>
            <a:chExt cx="7343775" cy="760095"/>
          </a:xfrm>
        </p:grpSpPr>
        <p:sp>
          <p:nvSpPr>
            <p:cNvPr id="31" name="object 31"/>
            <p:cNvSpPr/>
            <p:nvPr/>
          </p:nvSpPr>
          <p:spPr>
            <a:xfrm>
              <a:off x="1680933" y="5718797"/>
              <a:ext cx="7319009" cy="735330"/>
            </a:xfrm>
            <a:custGeom>
              <a:avLst/>
              <a:gdLst/>
              <a:ahLst/>
              <a:cxnLst/>
              <a:rect l="l" t="t" r="r" b="b"/>
              <a:pathLst>
                <a:path w="7319009" h="735329">
                  <a:moveTo>
                    <a:pt x="7196289" y="0"/>
                  </a:moveTo>
                  <a:lnTo>
                    <a:pt x="122542" y="0"/>
                  </a:lnTo>
                  <a:lnTo>
                    <a:pt x="74843" y="9629"/>
                  </a:lnTo>
                  <a:lnTo>
                    <a:pt x="35891" y="35890"/>
                  </a:lnTo>
                  <a:lnTo>
                    <a:pt x="9629" y="74837"/>
                  </a:lnTo>
                  <a:lnTo>
                    <a:pt x="0" y="122529"/>
                  </a:lnTo>
                  <a:lnTo>
                    <a:pt x="0" y="612654"/>
                  </a:lnTo>
                  <a:lnTo>
                    <a:pt x="9629" y="660349"/>
                  </a:lnTo>
                  <a:lnTo>
                    <a:pt x="35891" y="699297"/>
                  </a:lnTo>
                  <a:lnTo>
                    <a:pt x="74843" y="725557"/>
                  </a:lnTo>
                  <a:lnTo>
                    <a:pt x="122542" y="735186"/>
                  </a:lnTo>
                  <a:lnTo>
                    <a:pt x="7196289" y="735186"/>
                  </a:lnTo>
                  <a:lnTo>
                    <a:pt x="7243988" y="725557"/>
                  </a:lnTo>
                  <a:lnTo>
                    <a:pt x="7282940" y="699297"/>
                  </a:lnTo>
                  <a:lnTo>
                    <a:pt x="7309202" y="660349"/>
                  </a:lnTo>
                  <a:lnTo>
                    <a:pt x="7318832" y="612654"/>
                  </a:lnTo>
                  <a:lnTo>
                    <a:pt x="7318832" y="122529"/>
                  </a:lnTo>
                  <a:lnTo>
                    <a:pt x="7309202" y="74837"/>
                  </a:lnTo>
                  <a:lnTo>
                    <a:pt x="7282940" y="35890"/>
                  </a:lnTo>
                  <a:lnTo>
                    <a:pt x="7243988" y="9629"/>
                  </a:lnTo>
                  <a:lnTo>
                    <a:pt x="7196289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80933" y="5718797"/>
              <a:ext cx="7319009" cy="735330"/>
            </a:xfrm>
            <a:custGeom>
              <a:avLst/>
              <a:gdLst/>
              <a:ahLst/>
              <a:cxnLst/>
              <a:rect l="l" t="t" r="r" b="b"/>
              <a:pathLst>
                <a:path w="7319009" h="735329">
                  <a:moveTo>
                    <a:pt x="0" y="122532"/>
                  </a:moveTo>
                  <a:lnTo>
                    <a:pt x="9630" y="74837"/>
                  </a:lnTo>
                  <a:lnTo>
                    <a:pt x="35893" y="35889"/>
                  </a:lnTo>
                  <a:lnTo>
                    <a:pt x="74847" y="9629"/>
                  </a:lnTo>
                  <a:lnTo>
                    <a:pt x="122548" y="0"/>
                  </a:lnTo>
                  <a:lnTo>
                    <a:pt x="7196292" y="0"/>
                  </a:lnTo>
                  <a:lnTo>
                    <a:pt x="7243990" y="9629"/>
                  </a:lnTo>
                  <a:lnTo>
                    <a:pt x="7282944" y="35889"/>
                  </a:lnTo>
                  <a:lnTo>
                    <a:pt x="7309207" y="74837"/>
                  </a:lnTo>
                  <a:lnTo>
                    <a:pt x="7318839" y="122532"/>
                  </a:lnTo>
                  <a:lnTo>
                    <a:pt x="7318839" y="612655"/>
                  </a:lnTo>
                  <a:lnTo>
                    <a:pt x="7309207" y="660350"/>
                  </a:lnTo>
                  <a:lnTo>
                    <a:pt x="7282944" y="699299"/>
                  </a:lnTo>
                  <a:lnTo>
                    <a:pt x="7243990" y="725558"/>
                  </a:lnTo>
                  <a:lnTo>
                    <a:pt x="7196292" y="735188"/>
                  </a:lnTo>
                  <a:lnTo>
                    <a:pt x="122548" y="735188"/>
                  </a:lnTo>
                  <a:lnTo>
                    <a:pt x="74847" y="725558"/>
                  </a:lnTo>
                  <a:lnTo>
                    <a:pt x="35893" y="699299"/>
                  </a:lnTo>
                  <a:lnTo>
                    <a:pt x="9630" y="660350"/>
                  </a:lnTo>
                  <a:lnTo>
                    <a:pt x="0" y="612655"/>
                  </a:lnTo>
                  <a:lnTo>
                    <a:pt x="0" y="122532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161888" y="5160787"/>
            <a:ext cx="8356600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Pods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designed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155" dirty="0">
                <a:solidFill>
                  <a:srgbClr val="FFFFFF"/>
                </a:solidFill>
                <a:latin typeface="Verdana"/>
                <a:cs typeface="Verdana"/>
              </a:rPr>
              <a:t>ephemeral</a:t>
            </a:r>
            <a:r>
              <a:rPr sz="1500" spc="-15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Kubernetes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start,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stop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replace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them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needed.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Pods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managed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you,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need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“</a:t>
            </a:r>
            <a:r>
              <a:rPr sz="1500" b="1" spc="-114" dirty="0">
                <a:solidFill>
                  <a:srgbClr val="FFFFFF"/>
                </a:solidFill>
                <a:latin typeface="Verdana"/>
                <a:cs typeface="Verdana"/>
              </a:rPr>
              <a:t>Controller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”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30" dirty="0">
                <a:solidFill>
                  <a:srgbClr val="FFFFFF"/>
                </a:solidFill>
                <a:latin typeface="Verdana"/>
                <a:cs typeface="Verdana"/>
              </a:rPr>
              <a:t>(e.g.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“Deployment”)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292438" y="1947256"/>
            <a:ext cx="6096000" cy="1095375"/>
            <a:chOff x="2292438" y="1947256"/>
            <a:chExt cx="6096000" cy="1095375"/>
          </a:xfrm>
        </p:grpSpPr>
        <p:sp>
          <p:nvSpPr>
            <p:cNvPr id="35" name="object 35"/>
            <p:cNvSpPr/>
            <p:nvPr/>
          </p:nvSpPr>
          <p:spPr>
            <a:xfrm>
              <a:off x="2452179" y="1959533"/>
              <a:ext cx="772795" cy="772795"/>
            </a:xfrm>
            <a:custGeom>
              <a:avLst/>
              <a:gdLst/>
              <a:ahLst/>
              <a:cxnLst/>
              <a:rect l="l" t="t" r="r" b="b"/>
              <a:pathLst>
                <a:path w="772794" h="772794">
                  <a:moveTo>
                    <a:pt x="386283" y="0"/>
                  </a:moveTo>
                  <a:lnTo>
                    <a:pt x="337829" y="3009"/>
                  </a:lnTo>
                  <a:lnTo>
                    <a:pt x="291171" y="11795"/>
                  </a:lnTo>
                  <a:lnTo>
                    <a:pt x="246671" y="25997"/>
                  </a:lnTo>
                  <a:lnTo>
                    <a:pt x="204691" y="45253"/>
                  </a:lnTo>
                  <a:lnTo>
                    <a:pt x="165592" y="69200"/>
                  </a:lnTo>
                  <a:lnTo>
                    <a:pt x="129738" y="97476"/>
                  </a:lnTo>
                  <a:lnTo>
                    <a:pt x="97490" y="129720"/>
                  </a:lnTo>
                  <a:lnTo>
                    <a:pt x="69210" y="165569"/>
                  </a:lnTo>
                  <a:lnTo>
                    <a:pt x="45259" y="204663"/>
                  </a:lnTo>
                  <a:lnTo>
                    <a:pt x="26001" y="246637"/>
                  </a:lnTo>
                  <a:lnTo>
                    <a:pt x="11797" y="291132"/>
                  </a:lnTo>
                  <a:lnTo>
                    <a:pt x="3009" y="337784"/>
                  </a:lnTo>
                  <a:lnTo>
                    <a:pt x="0" y="386232"/>
                  </a:lnTo>
                  <a:lnTo>
                    <a:pt x="3009" y="434680"/>
                  </a:lnTo>
                  <a:lnTo>
                    <a:pt x="11797" y="481332"/>
                  </a:lnTo>
                  <a:lnTo>
                    <a:pt x="26001" y="525826"/>
                  </a:lnTo>
                  <a:lnTo>
                    <a:pt x="45259" y="567801"/>
                  </a:lnTo>
                  <a:lnTo>
                    <a:pt x="69210" y="606894"/>
                  </a:lnTo>
                  <a:lnTo>
                    <a:pt x="97490" y="642744"/>
                  </a:lnTo>
                  <a:lnTo>
                    <a:pt x="129738" y="674988"/>
                  </a:lnTo>
                  <a:lnTo>
                    <a:pt x="165592" y="703264"/>
                  </a:lnTo>
                  <a:lnTo>
                    <a:pt x="204691" y="727211"/>
                  </a:lnTo>
                  <a:lnTo>
                    <a:pt x="246671" y="746466"/>
                  </a:lnTo>
                  <a:lnTo>
                    <a:pt x="291171" y="760668"/>
                  </a:lnTo>
                  <a:lnTo>
                    <a:pt x="337829" y="769455"/>
                  </a:lnTo>
                  <a:lnTo>
                    <a:pt x="386283" y="772464"/>
                  </a:lnTo>
                  <a:lnTo>
                    <a:pt x="434737" y="769455"/>
                  </a:lnTo>
                  <a:lnTo>
                    <a:pt x="481394" y="760668"/>
                  </a:lnTo>
                  <a:lnTo>
                    <a:pt x="525895" y="746466"/>
                  </a:lnTo>
                  <a:lnTo>
                    <a:pt x="567875" y="727211"/>
                  </a:lnTo>
                  <a:lnTo>
                    <a:pt x="606973" y="703264"/>
                  </a:lnTo>
                  <a:lnTo>
                    <a:pt x="642827" y="674988"/>
                  </a:lnTo>
                  <a:lnTo>
                    <a:pt x="675076" y="642744"/>
                  </a:lnTo>
                  <a:lnTo>
                    <a:pt x="703356" y="606894"/>
                  </a:lnTo>
                  <a:lnTo>
                    <a:pt x="727306" y="567801"/>
                  </a:lnTo>
                  <a:lnTo>
                    <a:pt x="746564" y="525826"/>
                  </a:lnTo>
                  <a:lnTo>
                    <a:pt x="760768" y="481332"/>
                  </a:lnTo>
                  <a:lnTo>
                    <a:pt x="769556" y="434680"/>
                  </a:lnTo>
                  <a:lnTo>
                    <a:pt x="772566" y="386232"/>
                  </a:lnTo>
                  <a:lnTo>
                    <a:pt x="769556" y="337784"/>
                  </a:lnTo>
                  <a:lnTo>
                    <a:pt x="760768" y="291132"/>
                  </a:lnTo>
                  <a:lnTo>
                    <a:pt x="746564" y="246637"/>
                  </a:lnTo>
                  <a:lnTo>
                    <a:pt x="727306" y="204663"/>
                  </a:lnTo>
                  <a:lnTo>
                    <a:pt x="703356" y="165569"/>
                  </a:lnTo>
                  <a:lnTo>
                    <a:pt x="675076" y="129720"/>
                  </a:lnTo>
                  <a:lnTo>
                    <a:pt x="642827" y="97476"/>
                  </a:lnTo>
                  <a:lnTo>
                    <a:pt x="606973" y="69200"/>
                  </a:lnTo>
                  <a:lnTo>
                    <a:pt x="567875" y="45253"/>
                  </a:lnTo>
                  <a:lnTo>
                    <a:pt x="525895" y="25997"/>
                  </a:lnTo>
                  <a:lnTo>
                    <a:pt x="481394" y="11795"/>
                  </a:lnTo>
                  <a:lnTo>
                    <a:pt x="434737" y="3009"/>
                  </a:lnTo>
                  <a:lnTo>
                    <a:pt x="386283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52179" y="1959533"/>
              <a:ext cx="772795" cy="772795"/>
            </a:xfrm>
            <a:custGeom>
              <a:avLst/>
              <a:gdLst/>
              <a:ahLst/>
              <a:cxnLst/>
              <a:rect l="l" t="t" r="r" b="b"/>
              <a:pathLst>
                <a:path w="772794" h="772794">
                  <a:moveTo>
                    <a:pt x="0" y="386232"/>
                  </a:moveTo>
                  <a:lnTo>
                    <a:pt x="3009" y="337784"/>
                  </a:lnTo>
                  <a:lnTo>
                    <a:pt x="11797" y="291132"/>
                  </a:lnTo>
                  <a:lnTo>
                    <a:pt x="26001" y="246637"/>
                  </a:lnTo>
                  <a:lnTo>
                    <a:pt x="45259" y="204662"/>
                  </a:lnTo>
                  <a:lnTo>
                    <a:pt x="69209" y="165569"/>
                  </a:lnTo>
                  <a:lnTo>
                    <a:pt x="97489" y="129720"/>
                  </a:lnTo>
                  <a:lnTo>
                    <a:pt x="129737" y="97476"/>
                  </a:lnTo>
                  <a:lnTo>
                    <a:pt x="165592" y="69200"/>
                  </a:lnTo>
                  <a:lnTo>
                    <a:pt x="204690" y="45253"/>
                  </a:lnTo>
                  <a:lnTo>
                    <a:pt x="246670" y="25997"/>
                  </a:lnTo>
                  <a:lnTo>
                    <a:pt x="291171" y="11795"/>
                  </a:lnTo>
                  <a:lnTo>
                    <a:pt x="337829" y="3009"/>
                  </a:lnTo>
                  <a:lnTo>
                    <a:pt x="386284" y="0"/>
                  </a:lnTo>
                  <a:lnTo>
                    <a:pt x="434739" y="3009"/>
                  </a:lnTo>
                  <a:lnTo>
                    <a:pt x="481397" y="11795"/>
                  </a:lnTo>
                  <a:lnTo>
                    <a:pt x="525898" y="25997"/>
                  </a:lnTo>
                  <a:lnTo>
                    <a:pt x="567878" y="45253"/>
                  </a:lnTo>
                  <a:lnTo>
                    <a:pt x="606977" y="69200"/>
                  </a:lnTo>
                  <a:lnTo>
                    <a:pt x="642831" y="97476"/>
                  </a:lnTo>
                  <a:lnTo>
                    <a:pt x="675079" y="129720"/>
                  </a:lnTo>
                  <a:lnTo>
                    <a:pt x="703359" y="165569"/>
                  </a:lnTo>
                  <a:lnTo>
                    <a:pt x="727309" y="204662"/>
                  </a:lnTo>
                  <a:lnTo>
                    <a:pt x="746567" y="246637"/>
                  </a:lnTo>
                  <a:lnTo>
                    <a:pt x="760771" y="291132"/>
                  </a:lnTo>
                  <a:lnTo>
                    <a:pt x="769559" y="337784"/>
                  </a:lnTo>
                  <a:lnTo>
                    <a:pt x="772569" y="386232"/>
                  </a:lnTo>
                  <a:lnTo>
                    <a:pt x="769559" y="434680"/>
                  </a:lnTo>
                  <a:lnTo>
                    <a:pt x="760771" y="481333"/>
                  </a:lnTo>
                  <a:lnTo>
                    <a:pt x="746567" y="525827"/>
                  </a:lnTo>
                  <a:lnTo>
                    <a:pt x="727309" y="567802"/>
                  </a:lnTo>
                  <a:lnTo>
                    <a:pt x="703359" y="606895"/>
                  </a:lnTo>
                  <a:lnTo>
                    <a:pt x="675079" y="642745"/>
                  </a:lnTo>
                  <a:lnTo>
                    <a:pt x="642831" y="674988"/>
                  </a:lnTo>
                  <a:lnTo>
                    <a:pt x="606977" y="703265"/>
                  </a:lnTo>
                  <a:lnTo>
                    <a:pt x="567878" y="727212"/>
                  </a:lnTo>
                  <a:lnTo>
                    <a:pt x="525898" y="746467"/>
                  </a:lnTo>
                  <a:lnTo>
                    <a:pt x="481397" y="760669"/>
                  </a:lnTo>
                  <a:lnTo>
                    <a:pt x="434739" y="769456"/>
                  </a:lnTo>
                  <a:lnTo>
                    <a:pt x="386284" y="772465"/>
                  </a:lnTo>
                  <a:lnTo>
                    <a:pt x="337829" y="769456"/>
                  </a:lnTo>
                  <a:lnTo>
                    <a:pt x="291171" y="760669"/>
                  </a:lnTo>
                  <a:lnTo>
                    <a:pt x="246670" y="746467"/>
                  </a:lnTo>
                  <a:lnTo>
                    <a:pt x="204690" y="727212"/>
                  </a:lnTo>
                  <a:lnTo>
                    <a:pt x="165592" y="703265"/>
                  </a:lnTo>
                  <a:lnTo>
                    <a:pt x="129737" y="674988"/>
                  </a:lnTo>
                  <a:lnTo>
                    <a:pt x="97489" y="642745"/>
                  </a:lnTo>
                  <a:lnTo>
                    <a:pt x="69209" y="606895"/>
                  </a:lnTo>
                  <a:lnTo>
                    <a:pt x="45259" y="567802"/>
                  </a:lnTo>
                  <a:lnTo>
                    <a:pt x="26001" y="525827"/>
                  </a:lnTo>
                  <a:lnTo>
                    <a:pt x="11797" y="481333"/>
                  </a:lnTo>
                  <a:lnTo>
                    <a:pt x="3009" y="434680"/>
                  </a:lnTo>
                  <a:lnTo>
                    <a:pt x="0" y="386232"/>
                  </a:lnTo>
                  <a:close/>
                </a:path>
              </a:pathLst>
            </a:custGeom>
            <a:ln w="245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61336" y="2069084"/>
              <a:ext cx="554736" cy="5547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292439" y="2628848"/>
              <a:ext cx="6096000" cy="414020"/>
            </a:xfrm>
            <a:custGeom>
              <a:avLst/>
              <a:gdLst/>
              <a:ahLst/>
              <a:cxnLst/>
              <a:rect l="l" t="t" r="r" b="b"/>
              <a:pathLst>
                <a:path w="6096000" h="414019">
                  <a:moveTo>
                    <a:pt x="6095822" y="315468"/>
                  </a:moveTo>
                  <a:lnTo>
                    <a:pt x="6063081" y="315468"/>
                  </a:lnTo>
                  <a:lnTo>
                    <a:pt x="6063081" y="223215"/>
                  </a:lnTo>
                  <a:lnTo>
                    <a:pt x="6063081" y="190474"/>
                  </a:lnTo>
                  <a:lnTo>
                    <a:pt x="3064281" y="190474"/>
                  </a:lnTo>
                  <a:lnTo>
                    <a:pt x="3064281" y="0"/>
                  </a:lnTo>
                  <a:lnTo>
                    <a:pt x="3031540" y="0"/>
                  </a:lnTo>
                  <a:lnTo>
                    <a:pt x="3031540" y="190474"/>
                  </a:lnTo>
                  <a:lnTo>
                    <a:pt x="32740" y="190474"/>
                  </a:lnTo>
                  <a:lnTo>
                    <a:pt x="32740" y="315468"/>
                  </a:lnTo>
                  <a:lnTo>
                    <a:pt x="0" y="315468"/>
                  </a:lnTo>
                  <a:lnTo>
                    <a:pt x="49110" y="413689"/>
                  </a:lnTo>
                  <a:lnTo>
                    <a:pt x="90030" y="331838"/>
                  </a:lnTo>
                  <a:lnTo>
                    <a:pt x="98221" y="315468"/>
                  </a:lnTo>
                  <a:lnTo>
                    <a:pt x="65481" y="315468"/>
                  </a:lnTo>
                  <a:lnTo>
                    <a:pt x="65481" y="223215"/>
                  </a:lnTo>
                  <a:lnTo>
                    <a:pt x="3031540" y="223215"/>
                  </a:lnTo>
                  <a:lnTo>
                    <a:pt x="3031540" y="315468"/>
                  </a:lnTo>
                  <a:lnTo>
                    <a:pt x="2998800" y="315468"/>
                  </a:lnTo>
                  <a:lnTo>
                    <a:pt x="3047911" y="413689"/>
                  </a:lnTo>
                  <a:lnTo>
                    <a:pt x="3088830" y="331838"/>
                  </a:lnTo>
                  <a:lnTo>
                    <a:pt x="3097022" y="315468"/>
                  </a:lnTo>
                  <a:lnTo>
                    <a:pt x="3064281" y="315468"/>
                  </a:lnTo>
                  <a:lnTo>
                    <a:pt x="3064281" y="223215"/>
                  </a:lnTo>
                  <a:lnTo>
                    <a:pt x="6030341" y="223215"/>
                  </a:lnTo>
                  <a:lnTo>
                    <a:pt x="6030341" y="315468"/>
                  </a:lnTo>
                  <a:lnTo>
                    <a:pt x="5997600" y="315468"/>
                  </a:lnTo>
                  <a:lnTo>
                    <a:pt x="6046711" y="413689"/>
                  </a:lnTo>
                  <a:lnTo>
                    <a:pt x="6087630" y="331838"/>
                  </a:lnTo>
                  <a:lnTo>
                    <a:pt x="6095822" y="315468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1" y="1155362"/>
            <a:ext cx="516713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" dirty="0">
                <a:solidFill>
                  <a:schemeClr val="bg1"/>
                </a:solidFill>
              </a:rPr>
              <a:t>The </a:t>
            </a:r>
            <a:r>
              <a:rPr sz="2800" b="1" dirty="0">
                <a:solidFill>
                  <a:schemeClr val="bg1"/>
                </a:solidFill>
              </a:rPr>
              <a:t>“Deployment”</a:t>
            </a:r>
            <a:r>
              <a:rPr sz="2800" b="1" spc="-360" dirty="0">
                <a:solidFill>
                  <a:schemeClr val="bg1"/>
                </a:solidFill>
              </a:rPr>
              <a:t> </a:t>
            </a:r>
            <a:r>
              <a:rPr sz="2800" b="1" spc="30" dirty="0">
                <a:solidFill>
                  <a:schemeClr val="bg1"/>
                </a:solidFill>
              </a:rPr>
              <a:t>Object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55277" y="2050300"/>
            <a:ext cx="4570730" cy="591185"/>
            <a:chOff x="3055277" y="2050300"/>
            <a:chExt cx="4570730" cy="591185"/>
          </a:xfrm>
        </p:grpSpPr>
        <p:sp>
          <p:nvSpPr>
            <p:cNvPr id="4" name="object 4"/>
            <p:cNvSpPr/>
            <p:nvPr/>
          </p:nvSpPr>
          <p:spPr>
            <a:xfrm>
              <a:off x="3067659" y="2062683"/>
              <a:ext cx="4545965" cy="566420"/>
            </a:xfrm>
            <a:custGeom>
              <a:avLst/>
              <a:gdLst/>
              <a:ahLst/>
              <a:cxnLst/>
              <a:rect l="l" t="t" r="r" b="b"/>
              <a:pathLst>
                <a:path w="4545965" h="566419">
                  <a:moveTo>
                    <a:pt x="4451007" y="0"/>
                  </a:moveTo>
                  <a:lnTo>
                    <a:pt x="94373" y="0"/>
                  </a:lnTo>
                  <a:lnTo>
                    <a:pt x="57639" y="7416"/>
                  </a:lnTo>
                  <a:lnTo>
                    <a:pt x="27641" y="27639"/>
                  </a:lnTo>
                  <a:lnTo>
                    <a:pt x="7416" y="57633"/>
                  </a:lnTo>
                  <a:lnTo>
                    <a:pt x="0" y="94361"/>
                  </a:lnTo>
                  <a:lnTo>
                    <a:pt x="0" y="471805"/>
                  </a:lnTo>
                  <a:lnTo>
                    <a:pt x="7416" y="508537"/>
                  </a:lnTo>
                  <a:lnTo>
                    <a:pt x="27641" y="538530"/>
                  </a:lnTo>
                  <a:lnTo>
                    <a:pt x="57639" y="558751"/>
                  </a:lnTo>
                  <a:lnTo>
                    <a:pt x="94373" y="566166"/>
                  </a:lnTo>
                  <a:lnTo>
                    <a:pt x="4451007" y="566166"/>
                  </a:lnTo>
                  <a:lnTo>
                    <a:pt x="4487741" y="558751"/>
                  </a:lnTo>
                  <a:lnTo>
                    <a:pt x="4517739" y="538530"/>
                  </a:lnTo>
                  <a:lnTo>
                    <a:pt x="4537964" y="508537"/>
                  </a:lnTo>
                  <a:lnTo>
                    <a:pt x="4545380" y="471805"/>
                  </a:lnTo>
                  <a:lnTo>
                    <a:pt x="4545380" y="94361"/>
                  </a:lnTo>
                  <a:lnTo>
                    <a:pt x="4537964" y="57633"/>
                  </a:lnTo>
                  <a:lnTo>
                    <a:pt x="4517739" y="27639"/>
                  </a:lnTo>
                  <a:lnTo>
                    <a:pt x="4487741" y="7416"/>
                  </a:lnTo>
                  <a:lnTo>
                    <a:pt x="4451007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67659" y="2062683"/>
              <a:ext cx="4545965" cy="566420"/>
            </a:xfrm>
            <a:custGeom>
              <a:avLst/>
              <a:gdLst/>
              <a:ahLst/>
              <a:cxnLst/>
              <a:rect l="l" t="t" r="r" b="b"/>
              <a:pathLst>
                <a:path w="4545965" h="566419">
                  <a:moveTo>
                    <a:pt x="0" y="94364"/>
                  </a:moveTo>
                  <a:lnTo>
                    <a:pt x="7416" y="57633"/>
                  </a:lnTo>
                  <a:lnTo>
                    <a:pt x="27642" y="27638"/>
                  </a:lnTo>
                  <a:lnTo>
                    <a:pt x="57641" y="7415"/>
                  </a:lnTo>
                  <a:lnTo>
                    <a:pt x="94377" y="0"/>
                  </a:lnTo>
                  <a:lnTo>
                    <a:pt x="4451002" y="0"/>
                  </a:lnTo>
                  <a:lnTo>
                    <a:pt x="4487742" y="7415"/>
                  </a:lnTo>
                  <a:lnTo>
                    <a:pt x="4517743" y="27638"/>
                  </a:lnTo>
                  <a:lnTo>
                    <a:pt x="4537970" y="57633"/>
                  </a:lnTo>
                  <a:lnTo>
                    <a:pt x="4545387" y="94364"/>
                  </a:lnTo>
                  <a:lnTo>
                    <a:pt x="4545387" y="471806"/>
                  </a:lnTo>
                  <a:lnTo>
                    <a:pt x="4537970" y="508537"/>
                  </a:lnTo>
                  <a:lnTo>
                    <a:pt x="4517743" y="538532"/>
                  </a:lnTo>
                  <a:lnTo>
                    <a:pt x="4487742" y="558755"/>
                  </a:lnTo>
                  <a:lnTo>
                    <a:pt x="4451002" y="566170"/>
                  </a:lnTo>
                  <a:lnTo>
                    <a:pt x="94377" y="566170"/>
                  </a:lnTo>
                  <a:lnTo>
                    <a:pt x="57641" y="558755"/>
                  </a:lnTo>
                  <a:lnTo>
                    <a:pt x="27642" y="538532"/>
                  </a:lnTo>
                  <a:lnTo>
                    <a:pt x="7416" y="508537"/>
                  </a:lnTo>
                  <a:lnTo>
                    <a:pt x="0" y="471806"/>
                  </a:lnTo>
                  <a:lnTo>
                    <a:pt x="0" y="94364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249889" y="2213370"/>
            <a:ext cx="21793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Controls 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(multiple)</a:t>
            </a:r>
            <a:r>
              <a:rPr sz="15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Pods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4520" y="3030156"/>
            <a:ext cx="2594610" cy="869950"/>
            <a:chOff x="1044520" y="3030156"/>
            <a:chExt cx="2594610" cy="869950"/>
          </a:xfrm>
        </p:grpSpPr>
        <p:sp>
          <p:nvSpPr>
            <p:cNvPr id="8" name="object 8"/>
            <p:cNvSpPr/>
            <p:nvPr/>
          </p:nvSpPr>
          <p:spPr>
            <a:xfrm>
              <a:off x="1056902" y="3042539"/>
              <a:ext cx="2569845" cy="845185"/>
            </a:xfrm>
            <a:custGeom>
              <a:avLst/>
              <a:gdLst/>
              <a:ahLst/>
              <a:cxnLst/>
              <a:rect l="l" t="t" r="r" b="b"/>
              <a:pathLst>
                <a:path w="2569845" h="845185">
                  <a:moveTo>
                    <a:pt x="2428459" y="0"/>
                  </a:moveTo>
                  <a:lnTo>
                    <a:pt x="140841" y="0"/>
                  </a:lnTo>
                  <a:lnTo>
                    <a:pt x="96324" y="7178"/>
                  </a:lnTo>
                  <a:lnTo>
                    <a:pt x="57662" y="27168"/>
                  </a:lnTo>
                  <a:lnTo>
                    <a:pt x="27174" y="57651"/>
                  </a:lnTo>
                  <a:lnTo>
                    <a:pt x="7180" y="96307"/>
                  </a:lnTo>
                  <a:lnTo>
                    <a:pt x="0" y="140817"/>
                  </a:lnTo>
                  <a:lnTo>
                    <a:pt x="0" y="704088"/>
                  </a:lnTo>
                  <a:lnTo>
                    <a:pt x="7180" y="748599"/>
                  </a:lnTo>
                  <a:lnTo>
                    <a:pt x="27174" y="787258"/>
                  </a:lnTo>
                  <a:lnTo>
                    <a:pt x="57662" y="817745"/>
                  </a:lnTo>
                  <a:lnTo>
                    <a:pt x="96324" y="837738"/>
                  </a:lnTo>
                  <a:lnTo>
                    <a:pt x="140841" y="844918"/>
                  </a:lnTo>
                  <a:lnTo>
                    <a:pt x="2428459" y="844918"/>
                  </a:lnTo>
                  <a:lnTo>
                    <a:pt x="2472971" y="837738"/>
                  </a:lnTo>
                  <a:lnTo>
                    <a:pt x="2511630" y="817745"/>
                  </a:lnTo>
                  <a:lnTo>
                    <a:pt x="2542116" y="787258"/>
                  </a:lnTo>
                  <a:lnTo>
                    <a:pt x="2562110" y="748599"/>
                  </a:lnTo>
                  <a:lnTo>
                    <a:pt x="2569290" y="704088"/>
                  </a:lnTo>
                  <a:lnTo>
                    <a:pt x="2569290" y="140817"/>
                  </a:lnTo>
                  <a:lnTo>
                    <a:pt x="2562110" y="96307"/>
                  </a:lnTo>
                  <a:lnTo>
                    <a:pt x="2542116" y="57651"/>
                  </a:lnTo>
                  <a:lnTo>
                    <a:pt x="2511630" y="27168"/>
                  </a:lnTo>
                  <a:lnTo>
                    <a:pt x="2472971" y="7178"/>
                  </a:lnTo>
                  <a:lnTo>
                    <a:pt x="2428459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56902" y="3042539"/>
              <a:ext cx="2569845" cy="845185"/>
            </a:xfrm>
            <a:custGeom>
              <a:avLst/>
              <a:gdLst/>
              <a:ahLst/>
              <a:cxnLst/>
              <a:rect l="l" t="t" r="r" b="b"/>
              <a:pathLst>
                <a:path w="2569845" h="845185">
                  <a:moveTo>
                    <a:pt x="0" y="140823"/>
                  </a:moveTo>
                  <a:lnTo>
                    <a:pt x="7180" y="96312"/>
                  </a:lnTo>
                  <a:lnTo>
                    <a:pt x="27174" y="57654"/>
                  </a:lnTo>
                  <a:lnTo>
                    <a:pt x="57662" y="27170"/>
                  </a:lnTo>
                  <a:lnTo>
                    <a:pt x="96325" y="7179"/>
                  </a:lnTo>
                  <a:lnTo>
                    <a:pt x="140842" y="0"/>
                  </a:lnTo>
                  <a:lnTo>
                    <a:pt x="2428455" y="0"/>
                  </a:lnTo>
                  <a:lnTo>
                    <a:pt x="2472971" y="7179"/>
                  </a:lnTo>
                  <a:lnTo>
                    <a:pt x="2511633" y="27170"/>
                  </a:lnTo>
                  <a:lnTo>
                    <a:pt x="2542122" y="57654"/>
                  </a:lnTo>
                  <a:lnTo>
                    <a:pt x="2562117" y="96312"/>
                  </a:lnTo>
                  <a:lnTo>
                    <a:pt x="2569298" y="140823"/>
                  </a:lnTo>
                  <a:lnTo>
                    <a:pt x="2569298" y="704093"/>
                  </a:lnTo>
                  <a:lnTo>
                    <a:pt x="2562117" y="748604"/>
                  </a:lnTo>
                  <a:lnTo>
                    <a:pt x="2542122" y="787261"/>
                  </a:lnTo>
                  <a:lnTo>
                    <a:pt x="2511633" y="817745"/>
                  </a:lnTo>
                  <a:lnTo>
                    <a:pt x="2472971" y="837737"/>
                  </a:lnTo>
                  <a:lnTo>
                    <a:pt x="2428455" y="844916"/>
                  </a:lnTo>
                  <a:lnTo>
                    <a:pt x="140842" y="844916"/>
                  </a:lnTo>
                  <a:lnTo>
                    <a:pt x="96325" y="837737"/>
                  </a:lnTo>
                  <a:lnTo>
                    <a:pt x="57662" y="817745"/>
                  </a:lnTo>
                  <a:lnTo>
                    <a:pt x="27174" y="787261"/>
                  </a:lnTo>
                  <a:lnTo>
                    <a:pt x="7180" y="748604"/>
                  </a:lnTo>
                  <a:lnTo>
                    <a:pt x="0" y="704093"/>
                  </a:lnTo>
                  <a:lnTo>
                    <a:pt x="0" y="140823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80146" y="3097290"/>
            <a:ext cx="2320925" cy="72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00"/>
              </a:spcBef>
            </a:pP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set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desired</a:t>
            </a:r>
            <a:r>
              <a:rPr sz="1500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state,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Kubernetes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then</a:t>
            </a:r>
            <a:r>
              <a:rPr sz="15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changes</a:t>
            </a:r>
            <a:endParaRPr sz="1500">
              <a:latin typeface="Verdana"/>
              <a:cs typeface="Verdana"/>
            </a:endParaRPr>
          </a:p>
          <a:p>
            <a:pPr marL="456565">
              <a:lnSpc>
                <a:spcPct val="100000"/>
              </a:lnSpc>
              <a:spcBef>
                <a:spcPts val="95"/>
              </a:spcBef>
            </a:pP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actual</a:t>
            </a:r>
            <a:r>
              <a:rPr sz="15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state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043311" y="3030156"/>
            <a:ext cx="2594610" cy="869950"/>
            <a:chOff x="4043311" y="3030156"/>
            <a:chExt cx="2594610" cy="869950"/>
          </a:xfrm>
        </p:grpSpPr>
        <p:sp>
          <p:nvSpPr>
            <p:cNvPr id="12" name="object 12"/>
            <p:cNvSpPr/>
            <p:nvPr/>
          </p:nvSpPr>
          <p:spPr>
            <a:xfrm>
              <a:off x="4055694" y="3042539"/>
              <a:ext cx="2569845" cy="845185"/>
            </a:xfrm>
            <a:custGeom>
              <a:avLst/>
              <a:gdLst/>
              <a:ahLst/>
              <a:cxnLst/>
              <a:rect l="l" t="t" r="r" b="b"/>
              <a:pathLst>
                <a:path w="2569845" h="845185">
                  <a:moveTo>
                    <a:pt x="2428455" y="0"/>
                  </a:moveTo>
                  <a:lnTo>
                    <a:pt x="140842" y="0"/>
                  </a:lnTo>
                  <a:lnTo>
                    <a:pt x="96329" y="7178"/>
                  </a:lnTo>
                  <a:lnTo>
                    <a:pt x="57667" y="27168"/>
                  </a:lnTo>
                  <a:lnTo>
                    <a:pt x="27177" y="57651"/>
                  </a:lnTo>
                  <a:lnTo>
                    <a:pt x="7181" y="96307"/>
                  </a:lnTo>
                  <a:lnTo>
                    <a:pt x="0" y="140817"/>
                  </a:lnTo>
                  <a:lnTo>
                    <a:pt x="0" y="704088"/>
                  </a:lnTo>
                  <a:lnTo>
                    <a:pt x="7181" y="748599"/>
                  </a:lnTo>
                  <a:lnTo>
                    <a:pt x="27177" y="787258"/>
                  </a:lnTo>
                  <a:lnTo>
                    <a:pt x="57667" y="817745"/>
                  </a:lnTo>
                  <a:lnTo>
                    <a:pt x="96329" y="837738"/>
                  </a:lnTo>
                  <a:lnTo>
                    <a:pt x="140842" y="844918"/>
                  </a:lnTo>
                  <a:lnTo>
                    <a:pt x="2428455" y="844918"/>
                  </a:lnTo>
                  <a:lnTo>
                    <a:pt x="2472973" y="837738"/>
                  </a:lnTo>
                  <a:lnTo>
                    <a:pt x="2511636" y="817745"/>
                  </a:lnTo>
                  <a:lnTo>
                    <a:pt x="2542124" y="787258"/>
                  </a:lnTo>
                  <a:lnTo>
                    <a:pt x="2562118" y="748599"/>
                  </a:lnTo>
                  <a:lnTo>
                    <a:pt x="2569298" y="704088"/>
                  </a:lnTo>
                  <a:lnTo>
                    <a:pt x="2569298" y="140817"/>
                  </a:lnTo>
                  <a:lnTo>
                    <a:pt x="2562118" y="96307"/>
                  </a:lnTo>
                  <a:lnTo>
                    <a:pt x="2542124" y="57651"/>
                  </a:lnTo>
                  <a:lnTo>
                    <a:pt x="2511636" y="27168"/>
                  </a:lnTo>
                  <a:lnTo>
                    <a:pt x="2472973" y="7178"/>
                  </a:lnTo>
                  <a:lnTo>
                    <a:pt x="2428455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55694" y="3042539"/>
              <a:ext cx="2569845" cy="845185"/>
            </a:xfrm>
            <a:custGeom>
              <a:avLst/>
              <a:gdLst/>
              <a:ahLst/>
              <a:cxnLst/>
              <a:rect l="l" t="t" r="r" b="b"/>
              <a:pathLst>
                <a:path w="2569845" h="845185">
                  <a:moveTo>
                    <a:pt x="0" y="140823"/>
                  </a:moveTo>
                  <a:lnTo>
                    <a:pt x="7180" y="96312"/>
                  </a:lnTo>
                  <a:lnTo>
                    <a:pt x="27174" y="57654"/>
                  </a:lnTo>
                  <a:lnTo>
                    <a:pt x="57662" y="27170"/>
                  </a:lnTo>
                  <a:lnTo>
                    <a:pt x="96325" y="7179"/>
                  </a:lnTo>
                  <a:lnTo>
                    <a:pt x="140842" y="0"/>
                  </a:lnTo>
                  <a:lnTo>
                    <a:pt x="2428455" y="0"/>
                  </a:lnTo>
                  <a:lnTo>
                    <a:pt x="2472971" y="7179"/>
                  </a:lnTo>
                  <a:lnTo>
                    <a:pt x="2511633" y="27170"/>
                  </a:lnTo>
                  <a:lnTo>
                    <a:pt x="2542122" y="57654"/>
                  </a:lnTo>
                  <a:lnTo>
                    <a:pt x="2562117" y="96312"/>
                  </a:lnTo>
                  <a:lnTo>
                    <a:pt x="2569298" y="140823"/>
                  </a:lnTo>
                  <a:lnTo>
                    <a:pt x="2569298" y="704093"/>
                  </a:lnTo>
                  <a:lnTo>
                    <a:pt x="2562117" y="748604"/>
                  </a:lnTo>
                  <a:lnTo>
                    <a:pt x="2542122" y="787261"/>
                  </a:lnTo>
                  <a:lnTo>
                    <a:pt x="2511633" y="817745"/>
                  </a:lnTo>
                  <a:lnTo>
                    <a:pt x="2472971" y="837737"/>
                  </a:lnTo>
                  <a:lnTo>
                    <a:pt x="2428455" y="844916"/>
                  </a:lnTo>
                  <a:lnTo>
                    <a:pt x="140842" y="844916"/>
                  </a:lnTo>
                  <a:lnTo>
                    <a:pt x="96325" y="837737"/>
                  </a:lnTo>
                  <a:lnTo>
                    <a:pt x="57662" y="817745"/>
                  </a:lnTo>
                  <a:lnTo>
                    <a:pt x="27174" y="787261"/>
                  </a:lnTo>
                  <a:lnTo>
                    <a:pt x="7180" y="748604"/>
                  </a:lnTo>
                  <a:lnTo>
                    <a:pt x="0" y="704093"/>
                  </a:lnTo>
                  <a:lnTo>
                    <a:pt x="0" y="140823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404042" y="3097290"/>
            <a:ext cx="1870075" cy="723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ctr">
              <a:lnSpc>
                <a:spcPct val="102699"/>
              </a:lnSpc>
              <a:spcBef>
                <a:spcPts val="50"/>
              </a:spcBef>
            </a:pP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Deployments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5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be  paused, deleted</a:t>
            </a:r>
            <a:r>
              <a:rPr sz="1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rolled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back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042217" y="4012391"/>
            <a:ext cx="2593975" cy="869950"/>
            <a:chOff x="7042217" y="4012391"/>
            <a:chExt cx="2593975" cy="869950"/>
          </a:xfrm>
        </p:grpSpPr>
        <p:sp>
          <p:nvSpPr>
            <p:cNvPr id="16" name="object 16"/>
            <p:cNvSpPr/>
            <p:nvPr/>
          </p:nvSpPr>
          <p:spPr>
            <a:xfrm>
              <a:off x="7054494" y="4024667"/>
              <a:ext cx="2569845" cy="845185"/>
            </a:xfrm>
            <a:custGeom>
              <a:avLst/>
              <a:gdLst/>
              <a:ahLst/>
              <a:cxnLst/>
              <a:rect l="l" t="t" r="r" b="b"/>
              <a:pathLst>
                <a:path w="2569845" h="845185">
                  <a:moveTo>
                    <a:pt x="2428455" y="0"/>
                  </a:moveTo>
                  <a:lnTo>
                    <a:pt x="140843" y="0"/>
                  </a:lnTo>
                  <a:lnTo>
                    <a:pt x="96324" y="7179"/>
                  </a:lnTo>
                  <a:lnTo>
                    <a:pt x="57662" y="27173"/>
                  </a:lnTo>
                  <a:lnTo>
                    <a:pt x="27173" y="57659"/>
                  </a:lnTo>
                  <a:lnTo>
                    <a:pt x="7180" y="96318"/>
                  </a:lnTo>
                  <a:lnTo>
                    <a:pt x="0" y="140830"/>
                  </a:lnTo>
                  <a:lnTo>
                    <a:pt x="0" y="704088"/>
                  </a:lnTo>
                  <a:lnTo>
                    <a:pt x="7180" y="748599"/>
                  </a:lnTo>
                  <a:lnTo>
                    <a:pt x="27173" y="787258"/>
                  </a:lnTo>
                  <a:lnTo>
                    <a:pt x="57662" y="817745"/>
                  </a:lnTo>
                  <a:lnTo>
                    <a:pt x="96324" y="837738"/>
                  </a:lnTo>
                  <a:lnTo>
                    <a:pt x="140843" y="844918"/>
                  </a:lnTo>
                  <a:lnTo>
                    <a:pt x="2428455" y="844918"/>
                  </a:lnTo>
                  <a:lnTo>
                    <a:pt x="2472973" y="837738"/>
                  </a:lnTo>
                  <a:lnTo>
                    <a:pt x="2511636" y="817745"/>
                  </a:lnTo>
                  <a:lnTo>
                    <a:pt x="2542124" y="787258"/>
                  </a:lnTo>
                  <a:lnTo>
                    <a:pt x="2562118" y="748599"/>
                  </a:lnTo>
                  <a:lnTo>
                    <a:pt x="2569298" y="704088"/>
                  </a:lnTo>
                  <a:lnTo>
                    <a:pt x="2569298" y="140830"/>
                  </a:lnTo>
                  <a:lnTo>
                    <a:pt x="2562118" y="96318"/>
                  </a:lnTo>
                  <a:lnTo>
                    <a:pt x="2542124" y="57659"/>
                  </a:lnTo>
                  <a:lnTo>
                    <a:pt x="2511636" y="27173"/>
                  </a:lnTo>
                  <a:lnTo>
                    <a:pt x="2472973" y="7179"/>
                  </a:lnTo>
                  <a:lnTo>
                    <a:pt x="2428455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54494" y="4024667"/>
              <a:ext cx="2569845" cy="845185"/>
            </a:xfrm>
            <a:custGeom>
              <a:avLst/>
              <a:gdLst/>
              <a:ahLst/>
              <a:cxnLst/>
              <a:rect l="l" t="t" r="r" b="b"/>
              <a:pathLst>
                <a:path w="2569845" h="845185">
                  <a:moveTo>
                    <a:pt x="0" y="140823"/>
                  </a:moveTo>
                  <a:lnTo>
                    <a:pt x="7180" y="96312"/>
                  </a:lnTo>
                  <a:lnTo>
                    <a:pt x="27174" y="57654"/>
                  </a:lnTo>
                  <a:lnTo>
                    <a:pt x="57662" y="27170"/>
                  </a:lnTo>
                  <a:lnTo>
                    <a:pt x="96325" y="7179"/>
                  </a:lnTo>
                  <a:lnTo>
                    <a:pt x="140842" y="0"/>
                  </a:lnTo>
                  <a:lnTo>
                    <a:pt x="2428455" y="0"/>
                  </a:lnTo>
                  <a:lnTo>
                    <a:pt x="2472971" y="7179"/>
                  </a:lnTo>
                  <a:lnTo>
                    <a:pt x="2511633" y="27170"/>
                  </a:lnTo>
                  <a:lnTo>
                    <a:pt x="2542122" y="57654"/>
                  </a:lnTo>
                  <a:lnTo>
                    <a:pt x="2562117" y="96312"/>
                  </a:lnTo>
                  <a:lnTo>
                    <a:pt x="2569298" y="140823"/>
                  </a:lnTo>
                  <a:lnTo>
                    <a:pt x="2569298" y="704093"/>
                  </a:lnTo>
                  <a:lnTo>
                    <a:pt x="2562117" y="748604"/>
                  </a:lnTo>
                  <a:lnTo>
                    <a:pt x="2542122" y="787261"/>
                  </a:lnTo>
                  <a:lnTo>
                    <a:pt x="2511633" y="817745"/>
                  </a:lnTo>
                  <a:lnTo>
                    <a:pt x="2472971" y="837737"/>
                  </a:lnTo>
                  <a:lnTo>
                    <a:pt x="2428455" y="844916"/>
                  </a:lnTo>
                  <a:lnTo>
                    <a:pt x="140842" y="844916"/>
                  </a:lnTo>
                  <a:lnTo>
                    <a:pt x="96325" y="837737"/>
                  </a:lnTo>
                  <a:lnTo>
                    <a:pt x="57662" y="817745"/>
                  </a:lnTo>
                  <a:lnTo>
                    <a:pt x="27174" y="787261"/>
                  </a:lnTo>
                  <a:lnTo>
                    <a:pt x="7180" y="748604"/>
                  </a:lnTo>
                  <a:lnTo>
                    <a:pt x="0" y="704093"/>
                  </a:lnTo>
                  <a:lnTo>
                    <a:pt x="0" y="140823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253465" y="4078747"/>
            <a:ext cx="2169160" cy="72644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-635" algn="ctr">
              <a:lnSpc>
                <a:spcPct val="103299"/>
              </a:lnSpc>
              <a:spcBef>
                <a:spcPts val="40"/>
              </a:spcBef>
            </a:pPr>
            <a:r>
              <a:rPr sz="1500" spc="-40" dirty="0">
                <a:solidFill>
                  <a:srgbClr val="FA923F"/>
                </a:solidFill>
                <a:latin typeface="Verdana"/>
                <a:cs typeface="Verdana"/>
              </a:rPr>
              <a:t>You </a:t>
            </a:r>
            <a:r>
              <a:rPr sz="1500" spc="-30" dirty="0">
                <a:solidFill>
                  <a:srgbClr val="FA923F"/>
                </a:solidFill>
                <a:latin typeface="Verdana"/>
                <a:cs typeface="Verdana"/>
              </a:rPr>
              <a:t>can change 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the  </a:t>
            </a:r>
            <a:r>
              <a:rPr sz="1500" spc="-65" dirty="0">
                <a:solidFill>
                  <a:srgbClr val="FA923F"/>
                </a:solidFill>
                <a:latin typeface="Verdana"/>
                <a:cs typeface="Verdana"/>
              </a:rPr>
              <a:t>number </a:t>
            </a:r>
            <a:r>
              <a:rPr sz="1500" spc="-30" dirty="0">
                <a:solidFill>
                  <a:srgbClr val="FA923F"/>
                </a:solidFill>
                <a:latin typeface="Verdana"/>
                <a:cs typeface="Verdana"/>
              </a:rPr>
              <a:t>of 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desired</a:t>
            </a:r>
            <a:r>
              <a:rPr sz="1500" spc="-24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A923F"/>
                </a:solidFill>
                <a:latin typeface="Verdana"/>
                <a:cs typeface="Verdana"/>
              </a:rPr>
              <a:t>Pods  </a:t>
            </a:r>
            <a:r>
              <a:rPr sz="1500" spc="-10" dirty="0">
                <a:solidFill>
                  <a:srgbClr val="FA923F"/>
                </a:solidFill>
                <a:latin typeface="Verdana"/>
                <a:cs typeface="Verdana"/>
              </a:rPr>
              <a:t>as</a:t>
            </a:r>
            <a:r>
              <a:rPr sz="1500" spc="-114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needed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042112" y="3030156"/>
            <a:ext cx="2594610" cy="869950"/>
            <a:chOff x="7042112" y="3030156"/>
            <a:chExt cx="2594610" cy="869950"/>
          </a:xfrm>
        </p:grpSpPr>
        <p:sp>
          <p:nvSpPr>
            <p:cNvPr id="20" name="object 20"/>
            <p:cNvSpPr/>
            <p:nvPr/>
          </p:nvSpPr>
          <p:spPr>
            <a:xfrm>
              <a:off x="7054494" y="3042539"/>
              <a:ext cx="2569845" cy="845185"/>
            </a:xfrm>
            <a:custGeom>
              <a:avLst/>
              <a:gdLst/>
              <a:ahLst/>
              <a:cxnLst/>
              <a:rect l="l" t="t" r="r" b="b"/>
              <a:pathLst>
                <a:path w="2569845" h="845185">
                  <a:moveTo>
                    <a:pt x="2428455" y="0"/>
                  </a:moveTo>
                  <a:lnTo>
                    <a:pt x="140843" y="0"/>
                  </a:lnTo>
                  <a:lnTo>
                    <a:pt x="96324" y="7178"/>
                  </a:lnTo>
                  <a:lnTo>
                    <a:pt x="57662" y="27168"/>
                  </a:lnTo>
                  <a:lnTo>
                    <a:pt x="27173" y="57651"/>
                  </a:lnTo>
                  <a:lnTo>
                    <a:pt x="7180" y="96307"/>
                  </a:lnTo>
                  <a:lnTo>
                    <a:pt x="0" y="140817"/>
                  </a:lnTo>
                  <a:lnTo>
                    <a:pt x="0" y="704088"/>
                  </a:lnTo>
                  <a:lnTo>
                    <a:pt x="7180" y="748599"/>
                  </a:lnTo>
                  <a:lnTo>
                    <a:pt x="27173" y="787258"/>
                  </a:lnTo>
                  <a:lnTo>
                    <a:pt x="57662" y="817745"/>
                  </a:lnTo>
                  <a:lnTo>
                    <a:pt x="96324" y="837738"/>
                  </a:lnTo>
                  <a:lnTo>
                    <a:pt x="140843" y="844918"/>
                  </a:lnTo>
                  <a:lnTo>
                    <a:pt x="2428455" y="844918"/>
                  </a:lnTo>
                  <a:lnTo>
                    <a:pt x="2472973" y="837738"/>
                  </a:lnTo>
                  <a:lnTo>
                    <a:pt x="2511636" y="817745"/>
                  </a:lnTo>
                  <a:lnTo>
                    <a:pt x="2542124" y="787258"/>
                  </a:lnTo>
                  <a:lnTo>
                    <a:pt x="2562118" y="748599"/>
                  </a:lnTo>
                  <a:lnTo>
                    <a:pt x="2569298" y="704088"/>
                  </a:lnTo>
                  <a:lnTo>
                    <a:pt x="2569298" y="140817"/>
                  </a:lnTo>
                  <a:lnTo>
                    <a:pt x="2562118" y="96307"/>
                  </a:lnTo>
                  <a:lnTo>
                    <a:pt x="2542124" y="57651"/>
                  </a:lnTo>
                  <a:lnTo>
                    <a:pt x="2511636" y="27168"/>
                  </a:lnTo>
                  <a:lnTo>
                    <a:pt x="2472973" y="7178"/>
                  </a:lnTo>
                  <a:lnTo>
                    <a:pt x="2428455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54494" y="3042539"/>
              <a:ext cx="2569845" cy="845185"/>
            </a:xfrm>
            <a:custGeom>
              <a:avLst/>
              <a:gdLst/>
              <a:ahLst/>
              <a:cxnLst/>
              <a:rect l="l" t="t" r="r" b="b"/>
              <a:pathLst>
                <a:path w="2569845" h="845185">
                  <a:moveTo>
                    <a:pt x="0" y="140823"/>
                  </a:moveTo>
                  <a:lnTo>
                    <a:pt x="7180" y="96312"/>
                  </a:lnTo>
                  <a:lnTo>
                    <a:pt x="27174" y="57654"/>
                  </a:lnTo>
                  <a:lnTo>
                    <a:pt x="57662" y="27170"/>
                  </a:lnTo>
                  <a:lnTo>
                    <a:pt x="96325" y="7179"/>
                  </a:lnTo>
                  <a:lnTo>
                    <a:pt x="140842" y="0"/>
                  </a:lnTo>
                  <a:lnTo>
                    <a:pt x="2428455" y="0"/>
                  </a:lnTo>
                  <a:lnTo>
                    <a:pt x="2472971" y="7179"/>
                  </a:lnTo>
                  <a:lnTo>
                    <a:pt x="2511633" y="27170"/>
                  </a:lnTo>
                  <a:lnTo>
                    <a:pt x="2542122" y="57654"/>
                  </a:lnTo>
                  <a:lnTo>
                    <a:pt x="2562117" y="96312"/>
                  </a:lnTo>
                  <a:lnTo>
                    <a:pt x="2569298" y="140823"/>
                  </a:lnTo>
                  <a:lnTo>
                    <a:pt x="2569298" y="704093"/>
                  </a:lnTo>
                  <a:lnTo>
                    <a:pt x="2562117" y="748604"/>
                  </a:lnTo>
                  <a:lnTo>
                    <a:pt x="2542122" y="787261"/>
                  </a:lnTo>
                  <a:lnTo>
                    <a:pt x="2511633" y="817745"/>
                  </a:lnTo>
                  <a:lnTo>
                    <a:pt x="2472971" y="837737"/>
                  </a:lnTo>
                  <a:lnTo>
                    <a:pt x="2428455" y="844916"/>
                  </a:lnTo>
                  <a:lnTo>
                    <a:pt x="140842" y="844916"/>
                  </a:lnTo>
                  <a:lnTo>
                    <a:pt x="96325" y="837737"/>
                  </a:lnTo>
                  <a:lnTo>
                    <a:pt x="57662" y="817745"/>
                  </a:lnTo>
                  <a:lnTo>
                    <a:pt x="27174" y="787261"/>
                  </a:lnTo>
                  <a:lnTo>
                    <a:pt x="7180" y="748604"/>
                  </a:lnTo>
                  <a:lnTo>
                    <a:pt x="0" y="704093"/>
                  </a:lnTo>
                  <a:lnTo>
                    <a:pt x="0" y="140823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236409" y="3097290"/>
            <a:ext cx="2202815" cy="723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ctr">
              <a:lnSpc>
                <a:spcPct val="102699"/>
              </a:lnSpc>
              <a:spcBef>
                <a:spcPts val="50"/>
              </a:spcBef>
            </a:pP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Deployments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be 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scaled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dynamically</a:t>
            </a:r>
            <a:r>
              <a:rPr sz="15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(and 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automatically)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44626" y="4012391"/>
            <a:ext cx="2593975" cy="869950"/>
            <a:chOff x="1044626" y="4012391"/>
            <a:chExt cx="2593975" cy="869950"/>
          </a:xfrm>
        </p:grpSpPr>
        <p:sp>
          <p:nvSpPr>
            <p:cNvPr id="24" name="object 24"/>
            <p:cNvSpPr/>
            <p:nvPr/>
          </p:nvSpPr>
          <p:spPr>
            <a:xfrm>
              <a:off x="1056902" y="4024667"/>
              <a:ext cx="2569845" cy="845185"/>
            </a:xfrm>
            <a:custGeom>
              <a:avLst/>
              <a:gdLst/>
              <a:ahLst/>
              <a:cxnLst/>
              <a:rect l="l" t="t" r="r" b="b"/>
              <a:pathLst>
                <a:path w="2569845" h="845185">
                  <a:moveTo>
                    <a:pt x="2428459" y="0"/>
                  </a:moveTo>
                  <a:lnTo>
                    <a:pt x="140841" y="0"/>
                  </a:lnTo>
                  <a:lnTo>
                    <a:pt x="96324" y="7179"/>
                  </a:lnTo>
                  <a:lnTo>
                    <a:pt x="57662" y="27173"/>
                  </a:lnTo>
                  <a:lnTo>
                    <a:pt x="27174" y="57659"/>
                  </a:lnTo>
                  <a:lnTo>
                    <a:pt x="7180" y="96318"/>
                  </a:lnTo>
                  <a:lnTo>
                    <a:pt x="0" y="140830"/>
                  </a:lnTo>
                  <a:lnTo>
                    <a:pt x="0" y="704088"/>
                  </a:lnTo>
                  <a:lnTo>
                    <a:pt x="7180" y="748599"/>
                  </a:lnTo>
                  <a:lnTo>
                    <a:pt x="27174" y="787258"/>
                  </a:lnTo>
                  <a:lnTo>
                    <a:pt x="57662" y="817745"/>
                  </a:lnTo>
                  <a:lnTo>
                    <a:pt x="96324" y="837738"/>
                  </a:lnTo>
                  <a:lnTo>
                    <a:pt x="140841" y="844918"/>
                  </a:lnTo>
                  <a:lnTo>
                    <a:pt x="2428459" y="844918"/>
                  </a:lnTo>
                  <a:lnTo>
                    <a:pt x="2472971" y="837738"/>
                  </a:lnTo>
                  <a:lnTo>
                    <a:pt x="2511630" y="817745"/>
                  </a:lnTo>
                  <a:lnTo>
                    <a:pt x="2542116" y="787258"/>
                  </a:lnTo>
                  <a:lnTo>
                    <a:pt x="2562110" y="748599"/>
                  </a:lnTo>
                  <a:lnTo>
                    <a:pt x="2569290" y="704088"/>
                  </a:lnTo>
                  <a:lnTo>
                    <a:pt x="2569290" y="140830"/>
                  </a:lnTo>
                  <a:lnTo>
                    <a:pt x="2562110" y="96318"/>
                  </a:lnTo>
                  <a:lnTo>
                    <a:pt x="2542116" y="57659"/>
                  </a:lnTo>
                  <a:lnTo>
                    <a:pt x="2511630" y="27173"/>
                  </a:lnTo>
                  <a:lnTo>
                    <a:pt x="2472971" y="7179"/>
                  </a:lnTo>
                  <a:lnTo>
                    <a:pt x="2428459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56902" y="4024667"/>
              <a:ext cx="2569845" cy="845185"/>
            </a:xfrm>
            <a:custGeom>
              <a:avLst/>
              <a:gdLst/>
              <a:ahLst/>
              <a:cxnLst/>
              <a:rect l="l" t="t" r="r" b="b"/>
              <a:pathLst>
                <a:path w="2569845" h="845185">
                  <a:moveTo>
                    <a:pt x="0" y="140823"/>
                  </a:moveTo>
                  <a:lnTo>
                    <a:pt x="7180" y="96312"/>
                  </a:lnTo>
                  <a:lnTo>
                    <a:pt x="27174" y="57654"/>
                  </a:lnTo>
                  <a:lnTo>
                    <a:pt x="57662" y="27170"/>
                  </a:lnTo>
                  <a:lnTo>
                    <a:pt x="96325" y="7179"/>
                  </a:lnTo>
                  <a:lnTo>
                    <a:pt x="140842" y="0"/>
                  </a:lnTo>
                  <a:lnTo>
                    <a:pt x="2428455" y="0"/>
                  </a:lnTo>
                  <a:lnTo>
                    <a:pt x="2472971" y="7179"/>
                  </a:lnTo>
                  <a:lnTo>
                    <a:pt x="2511633" y="27170"/>
                  </a:lnTo>
                  <a:lnTo>
                    <a:pt x="2542122" y="57654"/>
                  </a:lnTo>
                  <a:lnTo>
                    <a:pt x="2562117" y="96312"/>
                  </a:lnTo>
                  <a:lnTo>
                    <a:pt x="2569298" y="140823"/>
                  </a:lnTo>
                  <a:lnTo>
                    <a:pt x="2569298" y="704093"/>
                  </a:lnTo>
                  <a:lnTo>
                    <a:pt x="2562117" y="748604"/>
                  </a:lnTo>
                  <a:lnTo>
                    <a:pt x="2542122" y="787261"/>
                  </a:lnTo>
                  <a:lnTo>
                    <a:pt x="2511633" y="817745"/>
                  </a:lnTo>
                  <a:lnTo>
                    <a:pt x="2472971" y="837737"/>
                  </a:lnTo>
                  <a:lnTo>
                    <a:pt x="2428455" y="844916"/>
                  </a:lnTo>
                  <a:lnTo>
                    <a:pt x="140842" y="844916"/>
                  </a:lnTo>
                  <a:lnTo>
                    <a:pt x="96325" y="837737"/>
                  </a:lnTo>
                  <a:lnTo>
                    <a:pt x="57662" y="817745"/>
                  </a:lnTo>
                  <a:lnTo>
                    <a:pt x="27174" y="787261"/>
                  </a:lnTo>
                  <a:lnTo>
                    <a:pt x="7180" y="748604"/>
                  </a:lnTo>
                  <a:lnTo>
                    <a:pt x="0" y="704093"/>
                  </a:lnTo>
                  <a:lnTo>
                    <a:pt x="0" y="140823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194470" y="4078747"/>
            <a:ext cx="2292350" cy="72644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065" marR="5080" indent="-1270" algn="ctr">
              <a:lnSpc>
                <a:spcPct val="103299"/>
              </a:lnSpc>
              <a:spcBef>
                <a:spcPts val="40"/>
              </a:spcBef>
            </a:pP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Define </a:t>
            </a:r>
            <a:r>
              <a:rPr sz="1500" spc="-20" dirty="0">
                <a:solidFill>
                  <a:srgbClr val="FA923F"/>
                </a:solidFill>
                <a:latin typeface="Verdana"/>
                <a:cs typeface="Verdana"/>
              </a:rPr>
              <a:t>which </a:t>
            </a:r>
            <a:r>
              <a:rPr sz="1500" dirty="0">
                <a:solidFill>
                  <a:srgbClr val="FA923F"/>
                </a:solidFill>
                <a:latin typeface="Verdana"/>
                <a:cs typeface="Verdana"/>
              </a:rPr>
              <a:t>Pods </a:t>
            </a:r>
            <a:r>
              <a:rPr sz="1500" spc="-25" dirty="0">
                <a:solidFill>
                  <a:srgbClr val="FA923F"/>
                </a:solidFill>
                <a:latin typeface="Verdana"/>
                <a:cs typeface="Verdana"/>
              </a:rPr>
              <a:t>and  </a:t>
            </a: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containers </a:t>
            </a:r>
            <a:r>
              <a:rPr sz="1500" spc="-55" dirty="0">
                <a:solidFill>
                  <a:srgbClr val="FA923F"/>
                </a:solidFill>
                <a:latin typeface="Verdana"/>
                <a:cs typeface="Verdana"/>
              </a:rPr>
              <a:t>to </a:t>
            </a:r>
            <a:r>
              <a:rPr sz="1500" spc="-75" dirty="0">
                <a:solidFill>
                  <a:srgbClr val="FA923F"/>
                </a:solidFill>
                <a:latin typeface="Verdana"/>
                <a:cs typeface="Verdana"/>
              </a:rPr>
              <a:t>run </a:t>
            </a:r>
            <a:r>
              <a:rPr sz="1500" spc="-25" dirty="0">
                <a:solidFill>
                  <a:srgbClr val="FA923F"/>
                </a:solidFill>
                <a:latin typeface="Verdana"/>
                <a:cs typeface="Verdana"/>
              </a:rPr>
              <a:t>and</a:t>
            </a:r>
            <a:r>
              <a:rPr sz="1500" spc="-254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A923F"/>
                </a:solidFill>
                <a:latin typeface="Verdana"/>
                <a:cs typeface="Verdana"/>
              </a:rPr>
              <a:t>the  number </a:t>
            </a:r>
            <a:r>
              <a:rPr sz="1500" spc="-30" dirty="0">
                <a:solidFill>
                  <a:srgbClr val="FA923F"/>
                </a:solidFill>
                <a:latin typeface="Verdana"/>
                <a:cs typeface="Verdana"/>
              </a:rPr>
              <a:t>of</a:t>
            </a:r>
            <a:r>
              <a:rPr sz="1500" spc="-15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A923F"/>
                </a:solidFill>
                <a:latin typeface="Verdana"/>
                <a:cs typeface="Verdana"/>
              </a:rPr>
              <a:t>instances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44626" y="5021939"/>
            <a:ext cx="8591550" cy="543560"/>
            <a:chOff x="1044626" y="5021939"/>
            <a:chExt cx="8591550" cy="543560"/>
          </a:xfrm>
        </p:grpSpPr>
        <p:sp>
          <p:nvSpPr>
            <p:cNvPr id="28" name="object 28"/>
            <p:cNvSpPr/>
            <p:nvPr/>
          </p:nvSpPr>
          <p:spPr>
            <a:xfrm>
              <a:off x="1056902" y="5034216"/>
              <a:ext cx="8567420" cy="518795"/>
            </a:xfrm>
            <a:custGeom>
              <a:avLst/>
              <a:gdLst/>
              <a:ahLst/>
              <a:cxnLst/>
              <a:rect l="l" t="t" r="r" b="b"/>
              <a:pathLst>
                <a:path w="8567420" h="518795">
                  <a:moveTo>
                    <a:pt x="8480454" y="0"/>
                  </a:moveTo>
                  <a:lnTo>
                    <a:pt x="86437" y="0"/>
                  </a:lnTo>
                  <a:lnTo>
                    <a:pt x="52792" y="6790"/>
                  </a:lnTo>
                  <a:lnTo>
                    <a:pt x="25316" y="25309"/>
                  </a:lnTo>
                  <a:lnTo>
                    <a:pt x="6792" y="52779"/>
                  </a:lnTo>
                  <a:lnTo>
                    <a:pt x="0" y="86423"/>
                  </a:lnTo>
                  <a:lnTo>
                    <a:pt x="0" y="432092"/>
                  </a:lnTo>
                  <a:lnTo>
                    <a:pt x="6792" y="465730"/>
                  </a:lnTo>
                  <a:lnTo>
                    <a:pt x="25316" y="493201"/>
                  </a:lnTo>
                  <a:lnTo>
                    <a:pt x="52792" y="511723"/>
                  </a:lnTo>
                  <a:lnTo>
                    <a:pt x="86437" y="518515"/>
                  </a:lnTo>
                  <a:lnTo>
                    <a:pt x="8480454" y="518515"/>
                  </a:lnTo>
                  <a:lnTo>
                    <a:pt x="8514099" y="511723"/>
                  </a:lnTo>
                  <a:lnTo>
                    <a:pt x="8541574" y="493201"/>
                  </a:lnTo>
                  <a:lnTo>
                    <a:pt x="8560098" y="465730"/>
                  </a:lnTo>
                  <a:lnTo>
                    <a:pt x="8566890" y="432092"/>
                  </a:lnTo>
                  <a:lnTo>
                    <a:pt x="8566890" y="86423"/>
                  </a:lnTo>
                  <a:lnTo>
                    <a:pt x="8560098" y="52779"/>
                  </a:lnTo>
                  <a:lnTo>
                    <a:pt x="8541574" y="25309"/>
                  </a:lnTo>
                  <a:lnTo>
                    <a:pt x="8514099" y="6790"/>
                  </a:lnTo>
                  <a:lnTo>
                    <a:pt x="8480454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56902" y="5034216"/>
              <a:ext cx="8567420" cy="518795"/>
            </a:xfrm>
            <a:custGeom>
              <a:avLst/>
              <a:gdLst/>
              <a:ahLst/>
              <a:cxnLst/>
              <a:rect l="l" t="t" r="r" b="b"/>
              <a:pathLst>
                <a:path w="8567420" h="518795">
                  <a:moveTo>
                    <a:pt x="0" y="86426"/>
                  </a:moveTo>
                  <a:lnTo>
                    <a:pt x="6792" y="52785"/>
                  </a:lnTo>
                  <a:lnTo>
                    <a:pt x="25316" y="25313"/>
                  </a:lnTo>
                  <a:lnTo>
                    <a:pt x="52791" y="6791"/>
                  </a:lnTo>
                  <a:lnTo>
                    <a:pt x="86436" y="0"/>
                  </a:lnTo>
                  <a:lnTo>
                    <a:pt x="8480455" y="0"/>
                  </a:lnTo>
                  <a:lnTo>
                    <a:pt x="8514101" y="6791"/>
                  </a:lnTo>
                  <a:lnTo>
                    <a:pt x="8541575" y="25313"/>
                  </a:lnTo>
                  <a:lnTo>
                    <a:pt x="8560099" y="52785"/>
                  </a:lnTo>
                  <a:lnTo>
                    <a:pt x="8566891" y="86426"/>
                  </a:lnTo>
                  <a:lnTo>
                    <a:pt x="8566891" y="432094"/>
                  </a:lnTo>
                  <a:lnTo>
                    <a:pt x="8560099" y="465735"/>
                  </a:lnTo>
                  <a:lnTo>
                    <a:pt x="8541575" y="493207"/>
                  </a:lnTo>
                  <a:lnTo>
                    <a:pt x="8514101" y="511729"/>
                  </a:lnTo>
                  <a:lnTo>
                    <a:pt x="8480455" y="518520"/>
                  </a:lnTo>
                  <a:lnTo>
                    <a:pt x="86436" y="518520"/>
                  </a:lnTo>
                  <a:lnTo>
                    <a:pt x="52791" y="511729"/>
                  </a:lnTo>
                  <a:lnTo>
                    <a:pt x="25316" y="493207"/>
                  </a:lnTo>
                  <a:lnTo>
                    <a:pt x="6792" y="465735"/>
                  </a:lnTo>
                  <a:lnTo>
                    <a:pt x="0" y="432094"/>
                  </a:lnTo>
                  <a:lnTo>
                    <a:pt x="0" y="86426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668657" y="5706520"/>
            <a:ext cx="7343775" cy="760095"/>
            <a:chOff x="1668657" y="5706520"/>
            <a:chExt cx="7343775" cy="760095"/>
          </a:xfrm>
        </p:grpSpPr>
        <p:sp>
          <p:nvSpPr>
            <p:cNvPr id="31" name="object 31"/>
            <p:cNvSpPr/>
            <p:nvPr/>
          </p:nvSpPr>
          <p:spPr>
            <a:xfrm>
              <a:off x="1680933" y="5718797"/>
              <a:ext cx="7319009" cy="735330"/>
            </a:xfrm>
            <a:custGeom>
              <a:avLst/>
              <a:gdLst/>
              <a:ahLst/>
              <a:cxnLst/>
              <a:rect l="l" t="t" r="r" b="b"/>
              <a:pathLst>
                <a:path w="7319009" h="735329">
                  <a:moveTo>
                    <a:pt x="7196289" y="0"/>
                  </a:moveTo>
                  <a:lnTo>
                    <a:pt x="122542" y="0"/>
                  </a:lnTo>
                  <a:lnTo>
                    <a:pt x="74843" y="9629"/>
                  </a:lnTo>
                  <a:lnTo>
                    <a:pt x="35891" y="35890"/>
                  </a:lnTo>
                  <a:lnTo>
                    <a:pt x="9629" y="74837"/>
                  </a:lnTo>
                  <a:lnTo>
                    <a:pt x="0" y="122529"/>
                  </a:lnTo>
                  <a:lnTo>
                    <a:pt x="0" y="612654"/>
                  </a:lnTo>
                  <a:lnTo>
                    <a:pt x="9629" y="660349"/>
                  </a:lnTo>
                  <a:lnTo>
                    <a:pt x="35891" y="699297"/>
                  </a:lnTo>
                  <a:lnTo>
                    <a:pt x="74843" y="725557"/>
                  </a:lnTo>
                  <a:lnTo>
                    <a:pt x="122542" y="735186"/>
                  </a:lnTo>
                  <a:lnTo>
                    <a:pt x="7196289" y="735186"/>
                  </a:lnTo>
                  <a:lnTo>
                    <a:pt x="7243988" y="725557"/>
                  </a:lnTo>
                  <a:lnTo>
                    <a:pt x="7282940" y="699297"/>
                  </a:lnTo>
                  <a:lnTo>
                    <a:pt x="7309202" y="660349"/>
                  </a:lnTo>
                  <a:lnTo>
                    <a:pt x="7318832" y="612654"/>
                  </a:lnTo>
                  <a:lnTo>
                    <a:pt x="7318832" y="122529"/>
                  </a:lnTo>
                  <a:lnTo>
                    <a:pt x="7309202" y="74837"/>
                  </a:lnTo>
                  <a:lnTo>
                    <a:pt x="7282940" y="35890"/>
                  </a:lnTo>
                  <a:lnTo>
                    <a:pt x="7243988" y="9629"/>
                  </a:lnTo>
                  <a:lnTo>
                    <a:pt x="7196289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80933" y="5718797"/>
              <a:ext cx="7319009" cy="735330"/>
            </a:xfrm>
            <a:custGeom>
              <a:avLst/>
              <a:gdLst/>
              <a:ahLst/>
              <a:cxnLst/>
              <a:rect l="l" t="t" r="r" b="b"/>
              <a:pathLst>
                <a:path w="7319009" h="735329">
                  <a:moveTo>
                    <a:pt x="0" y="122532"/>
                  </a:moveTo>
                  <a:lnTo>
                    <a:pt x="9630" y="74837"/>
                  </a:lnTo>
                  <a:lnTo>
                    <a:pt x="35893" y="35889"/>
                  </a:lnTo>
                  <a:lnTo>
                    <a:pt x="74847" y="9629"/>
                  </a:lnTo>
                  <a:lnTo>
                    <a:pt x="122548" y="0"/>
                  </a:lnTo>
                  <a:lnTo>
                    <a:pt x="7196292" y="0"/>
                  </a:lnTo>
                  <a:lnTo>
                    <a:pt x="7243990" y="9629"/>
                  </a:lnTo>
                  <a:lnTo>
                    <a:pt x="7282944" y="35889"/>
                  </a:lnTo>
                  <a:lnTo>
                    <a:pt x="7309207" y="74837"/>
                  </a:lnTo>
                  <a:lnTo>
                    <a:pt x="7318839" y="122532"/>
                  </a:lnTo>
                  <a:lnTo>
                    <a:pt x="7318839" y="612655"/>
                  </a:lnTo>
                  <a:lnTo>
                    <a:pt x="7309207" y="660350"/>
                  </a:lnTo>
                  <a:lnTo>
                    <a:pt x="7282944" y="699299"/>
                  </a:lnTo>
                  <a:lnTo>
                    <a:pt x="7243990" y="725558"/>
                  </a:lnTo>
                  <a:lnTo>
                    <a:pt x="7196292" y="735188"/>
                  </a:lnTo>
                  <a:lnTo>
                    <a:pt x="122548" y="735188"/>
                  </a:lnTo>
                  <a:lnTo>
                    <a:pt x="74847" y="725558"/>
                  </a:lnTo>
                  <a:lnTo>
                    <a:pt x="35893" y="699299"/>
                  </a:lnTo>
                  <a:lnTo>
                    <a:pt x="9630" y="660350"/>
                  </a:lnTo>
                  <a:lnTo>
                    <a:pt x="0" y="612655"/>
                  </a:lnTo>
                  <a:lnTo>
                    <a:pt x="0" y="122532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771713" y="5160787"/>
            <a:ext cx="7135495" cy="1159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Deployments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manage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Verdana"/>
                <a:cs typeface="Verdana"/>
              </a:rPr>
              <a:t>Pod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you,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also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multiple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Deployments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Verdana"/>
              <a:cs typeface="Verdana"/>
            </a:endParaRPr>
          </a:p>
          <a:p>
            <a:pPr marL="605790" marR="600710" algn="ctr">
              <a:lnSpc>
                <a:spcPct val="100000"/>
              </a:lnSpc>
              <a:spcBef>
                <a:spcPts val="1215"/>
              </a:spcBef>
            </a:pP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therefore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typically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don’t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directly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control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Pods,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instead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use 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Deployments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set up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desired end</a:t>
            </a:r>
            <a:r>
              <a:rPr sz="15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state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292438" y="1947256"/>
            <a:ext cx="6096000" cy="1095375"/>
            <a:chOff x="2292438" y="1947256"/>
            <a:chExt cx="6096000" cy="1095375"/>
          </a:xfrm>
        </p:grpSpPr>
        <p:sp>
          <p:nvSpPr>
            <p:cNvPr id="35" name="object 35"/>
            <p:cNvSpPr/>
            <p:nvPr/>
          </p:nvSpPr>
          <p:spPr>
            <a:xfrm>
              <a:off x="2292439" y="1959533"/>
              <a:ext cx="6096000" cy="1083310"/>
            </a:xfrm>
            <a:custGeom>
              <a:avLst/>
              <a:gdLst/>
              <a:ahLst/>
              <a:cxnLst/>
              <a:rect l="l" t="t" r="r" b="b"/>
              <a:pathLst>
                <a:path w="6096000" h="1083310">
                  <a:moveTo>
                    <a:pt x="932307" y="386232"/>
                  </a:moveTo>
                  <a:lnTo>
                    <a:pt x="929297" y="337794"/>
                  </a:lnTo>
                  <a:lnTo>
                    <a:pt x="920508" y="291134"/>
                  </a:lnTo>
                  <a:lnTo>
                    <a:pt x="906297" y="246646"/>
                  </a:lnTo>
                  <a:lnTo>
                    <a:pt x="887044" y="204673"/>
                  </a:lnTo>
                  <a:lnTo>
                    <a:pt x="863092" y="165582"/>
                  </a:lnTo>
                  <a:lnTo>
                    <a:pt x="834809" y="129730"/>
                  </a:lnTo>
                  <a:lnTo>
                    <a:pt x="802563" y="97485"/>
                  </a:lnTo>
                  <a:lnTo>
                    <a:pt x="766711" y="69202"/>
                  </a:lnTo>
                  <a:lnTo>
                    <a:pt x="727608" y="45262"/>
                  </a:lnTo>
                  <a:lnTo>
                    <a:pt x="685634" y="26009"/>
                  </a:lnTo>
                  <a:lnTo>
                    <a:pt x="641134" y="11798"/>
                  </a:lnTo>
                  <a:lnTo>
                    <a:pt x="594474" y="3009"/>
                  </a:lnTo>
                  <a:lnTo>
                    <a:pt x="546023" y="0"/>
                  </a:lnTo>
                  <a:lnTo>
                    <a:pt x="497560" y="3009"/>
                  </a:lnTo>
                  <a:lnTo>
                    <a:pt x="450900" y="11798"/>
                  </a:lnTo>
                  <a:lnTo>
                    <a:pt x="406400" y="26009"/>
                  </a:lnTo>
                  <a:lnTo>
                    <a:pt x="364426" y="45262"/>
                  </a:lnTo>
                  <a:lnTo>
                    <a:pt x="325323" y="69202"/>
                  </a:lnTo>
                  <a:lnTo>
                    <a:pt x="289471" y="97485"/>
                  </a:lnTo>
                  <a:lnTo>
                    <a:pt x="257225" y="129730"/>
                  </a:lnTo>
                  <a:lnTo>
                    <a:pt x="228942" y="165582"/>
                  </a:lnTo>
                  <a:lnTo>
                    <a:pt x="204990" y="204673"/>
                  </a:lnTo>
                  <a:lnTo>
                    <a:pt x="185737" y="246646"/>
                  </a:lnTo>
                  <a:lnTo>
                    <a:pt x="171526" y="291134"/>
                  </a:lnTo>
                  <a:lnTo>
                    <a:pt x="162737" y="337794"/>
                  </a:lnTo>
                  <a:lnTo>
                    <a:pt x="159740" y="386232"/>
                  </a:lnTo>
                  <a:lnTo>
                    <a:pt x="162737" y="434682"/>
                  </a:lnTo>
                  <a:lnTo>
                    <a:pt x="171526" y="481342"/>
                  </a:lnTo>
                  <a:lnTo>
                    <a:pt x="185737" y="525830"/>
                  </a:lnTo>
                  <a:lnTo>
                    <a:pt x="204990" y="567804"/>
                  </a:lnTo>
                  <a:lnTo>
                    <a:pt x="228942" y="606894"/>
                  </a:lnTo>
                  <a:lnTo>
                    <a:pt x="257225" y="642747"/>
                  </a:lnTo>
                  <a:lnTo>
                    <a:pt x="289471" y="674992"/>
                  </a:lnTo>
                  <a:lnTo>
                    <a:pt x="325323" y="703275"/>
                  </a:lnTo>
                  <a:lnTo>
                    <a:pt x="364426" y="727214"/>
                  </a:lnTo>
                  <a:lnTo>
                    <a:pt x="406400" y="746467"/>
                  </a:lnTo>
                  <a:lnTo>
                    <a:pt x="450900" y="760679"/>
                  </a:lnTo>
                  <a:lnTo>
                    <a:pt x="497560" y="769467"/>
                  </a:lnTo>
                  <a:lnTo>
                    <a:pt x="546023" y="772464"/>
                  </a:lnTo>
                  <a:lnTo>
                    <a:pt x="594474" y="769467"/>
                  </a:lnTo>
                  <a:lnTo>
                    <a:pt x="641134" y="760679"/>
                  </a:lnTo>
                  <a:lnTo>
                    <a:pt x="685634" y="746467"/>
                  </a:lnTo>
                  <a:lnTo>
                    <a:pt x="727608" y="727214"/>
                  </a:lnTo>
                  <a:lnTo>
                    <a:pt x="766711" y="703275"/>
                  </a:lnTo>
                  <a:lnTo>
                    <a:pt x="802563" y="674992"/>
                  </a:lnTo>
                  <a:lnTo>
                    <a:pt x="834809" y="642747"/>
                  </a:lnTo>
                  <a:lnTo>
                    <a:pt x="863092" y="606894"/>
                  </a:lnTo>
                  <a:lnTo>
                    <a:pt x="887044" y="567804"/>
                  </a:lnTo>
                  <a:lnTo>
                    <a:pt x="906297" y="525830"/>
                  </a:lnTo>
                  <a:lnTo>
                    <a:pt x="920508" y="481342"/>
                  </a:lnTo>
                  <a:lnTo>
                    <a:pt x="929297" y="434682"/>
                  </a:lnTo>
                  <a:lnTo>
                    <a:pt x="932307" y="386232"/>
                  </a:lnTo>
                  <a:close/>
                </a:path>
                <a:path w="6096000" h="1083310">
                  <a:moveTo>
                    <a:pt x="6095822" y="984783"/>
                  </a:moveTo>
                  <a:lnTo>
                    <a:pt x="6063081" y="984783"/>
                  </a:lnTo>
                  <a:lnTo>
                    <a:pt x="6063081" y="892530"/>
                  </a:lnTo>
                  <a:lnTo>
                    <a:pt x="6063081" y="859790"/>
                  </a:lnTo>
                  <a:lnTo>
                    <a:pt x="3064281" y="859790"/>
                  </a:lnTo>
                  <a:lnTo>
                    <a:pt x="3064281" y="669315"/>
                  </a:lnTo>
                  <a:lnTo>
                    <a:pt x="3031540" y="669315"/>
                  </a:lnTo>
                  <a:lnTo>
                    <a:pt x="3031540" y="859790"/>
                  </a:lnTo>
                  <a:lnTo>
                    <a:pt x="32740" y="859790"/>
                  </a:lnTo>
                  <a:lnTo>
                    <a:pt x="32740" y="984783"/>
                  </a:lnTo>
                  <a:lnTo>
                    <a:pt x="0" y="984783"/>
                  </a:lnTo>
                  <a:lnTo>
                    <a:pt x="49110" y="1083005"/>
                  </a:lnTo>
                  <a:lnTo>
                    <a:pt x="90030" y="1001153"/>
                  </a:lnTo>
                  <a:lnTo>
                    <a:pt x="98221" y="984783"/>
                  </a:lnTo>
                  <a:lnTo>
                    <a:pt x="65481" y="984783"/>
                  </a:lnTo>
                  <a:lnTo>
                    <a:pt x="65481" y="892530"/>
                  </a:lnTo>
                  <a:lnTo>
                    <a:pt x="3031540" y="892530"/>
                  </a:lnTo>
                  <a:lnTo>
                    <a:pt x="3031540" y="984783"/>
                  </a:lnTo>
                  <a:lnTo>
                    <a:pt x="2998800" y="984783"/>
                  </a:lnTo>
                  <a:lnTo>
                    <a:pt x="3047911" y="1083005"/>
                  </a:lnTo>
                  <a:lnTo>
                    <a:pt x="3088830" y="1001153"/>
                  </a:lnTo>
                  <a:lnTo>
                    <a:pt x="3097022" y="984783"/>
                  </a:lnTo>
                  <a:lnTo>
                    <a:pt x="3064281" y="984783"/>
                  </a:lnTo>
                  <a:lnTo>
                    <a:pt x="3064281" y="892530"/>
                  </a:lnTo>
                  <a:lnTo>
                    <a:pt x="6030341" y="892530"/>
                  </a:lnTo>
                  <a:lnTo>
                    <a:pt x="6030341" y="984783"/>
                  </a:lnTo>
                  <a:lnTo>
                    <a:pt x="5997600" y="984783"/>
                  </a:lnTo>
                  <a:lnTo>
                    <a:pt x="6046711" y="1083005"/>
                  </a:lnTo>
                  <a:lnTo>
                    <a:pt x="6087630" y="1001153"/>
                  </a:lnTo>
                  <a:lnTo>
                    <a:pt x="6095822" y="984783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52179" y="1959533"/>
              <a:ext cx="772795" cy="772795"/>
            </a:xfrm>
            <a:custGeom>
              <a:avLst/>
              <a:gdLst/>
              <a:ahLst/>
              <a:cxnLst/>
              <a:rect l="l" t="t" r="r" b="b"/>
              <a:pathLst>
                <a:path w="772794" h="772794">
                  <a:moveTo>
                    <a:pt x="0" y="386232"/>
                  </a:moveTo>
                  <a:lnTo>
                    <a:pt x="3009" y="337784"/>
                  </a:lnTo>
                  <a:lnTo>
                    <a:pt x="11797" y="291132"/>
                  </a:lnTo>
                  <a:lnTo>
                    <a:pt x="26001" y="246637"/>
                  </a:lnTo>
                  <a:lnTo>
                    <a:pt x="45259" y="204662"/>
                  </a:lnTo>
                  <a:lnTo>
                    <a:pt x="69209" y="165569"/>
                  </a:lnTo>
                  <a:lnTo>
                    <a:pt x="97489" y="129720"/>
                  </a:lnTo>
                  <a:lnTo>
                    <a:pt x="129737" y="97476"/>
                  </a:lnTo>
                  <a:lnTo>
                    <a:pt x="165592" y="69200"/>
                  </a:lnTo>
                  <a:lnTo>
                    <a:pt x="204690" y="45253"/>
                  </a:lnTo>
                  <a:lnTo>
                    <a:pt x="246670" y="25997"/>
                  </a:lnTo>
                  <a:lnTo>
                    <a:pt x="291171" y="11795"/>
                  </a:lnTo>
                  <a:lnTo>
                    <a:pt x="337829" y="3009"/>
                  </a:lnTo>
                  <a:lnTo>
                    <a:pt x="386284" y="0"/>
                  </a:lnTo>
                  <a:lnTo>
                    <a:pt x="434739" y="3009"/>
                  </a:lnTo>
                  <a:lnTo>
                    <a:pt x="481397" y="11795"/>
                  </a:lnTo>
                  <a:lnTo>
                    <a:pt x="525898" y="25997"/>
                  </a:lnTo>
                  <a:lnTo>
                    <a:pt x="567878" y="45253"/>
                  </a:lnTo>
                  <a:lnTo>
                    <a:pt x="606977" y="69200"/>
                  </a:lnTo>
                  <a:lnTo>
                    <a:pt x="642831" y="97476"/>
                  </a:lnTo>
                  <a:lnTo>
                    <a:pt x="675079" y="129720"/>
                  </a:lnTo>
                  <a:lnTo>
                    <a:pt x="703359" y="165569"/>
                  </a:lnTo>
                  <a:lnTo>
                    <a:pt x="727309" y="204662"/>
                  </a:lnTo>
                  <a:lnTo>
                    <a:pt x="746567" y="246637"/>
                  </a:lnTo>
                  <a:lnTo>
                    <a:pt x="760771" y="291132"/>
                  </a:lnTo>
                  <a:lnTo>
                    <a:pt x="769559" y="337784"/>
                  </a:lnTo>
                  <a:lnTo>
                    <a:pt x="772569" y="386232"/>
                  </a:lnTo>
                  <a:lnTo>
                    <a:pt x="769559" y="434680"/>
                  </a:lnTo>
                  <a:lnTo>
                    <a:pt x="760771" y="481333"/>
                  </a:lnTo>
                  <a:lnTo>
                    <a:pt x="746567" y="525827"/>
                  </a:lnTo>
                  <a:lnTo>
                    <a:pt x="727309" y="567802"/>
                  </a:lnTo>
                  <a:lnTo>
                    <a:pt x="703359" y="606895"/>
                  </a:lnTo>
                  <a:lnTo>
                    <a:pt x="675079" y="642745"/>
                  </a:lnTo>
                  <a:lnTo>
                    <a:pt x="642831" y="674988"/>
                  </a:lnTo>
                  <a:lnTo>
                    <a:pt x="606977" y="703265"/>
                  </a:lnTo>
                  <a:lnTo>
                    <a:pt x="567878" y="727212"/>
                  </a:lnTo>
                  <a:lnTo>
                    <a:pt x="525898" y="746467"/>
                  </a:lnTo>
                  <a:lnTo>
                    <a:pt x="481397" y="760669"/>
                  </a:lnTo>
                  <a:lnTo>
                    <a:pt x="434739" y="769456"/>
                  </a:lnTo>
                  <a:lnTo>
                    <a:pt x="386284" y="772465"/>
                  </a:lnTo>
                  <a:lnTo>
                    <a:pt x="337829" y="769456"/>
                  </a:lnTo>
                  <a:lnTo>
                    <a:pt x="291171" y="760669"/>
                  </a:lnTo>
                  <a:lnTo>
                    <a:pt x="246670" y="746467"/>
                  </a:lnTo>
                  <a:lnTo>
                    <a:pt x="204690" y="727212"/>
                  </a:lnTo>
                  <a:lnTo>
                    <a:pt x="165592" y="703265"/>
                  </a:lnTo>
                  <a:lnTo>
                    <a:pt x="129737" y="674988"/>
                  </a:lnTo>
                  <a:lnTo>
                    <a:pt x="97489" y="642745"/>
                  </a:lnTo>
                  <a:lnTo>
                    <a:pt x="69209" y="606895"/>
                  </a:lnTo>
                  <a:lnTo>
                    <a:pt x="45259" y="567802"/>
                  </a:lnTo>
                  <a:lnTo>
                    <a:pt x="26001" y="525827"/>
                  </a:lnTo>
                  <a:lnTo>
                    <a:pt x="11797" y="481333"/>
                  </a:lnTo>
                  <a:lnTo>
                    <a:pt x="3009" y="434680"/>
                  </a:lnTo>
                  <a:lnTo>
                    <a:pt x="0" y="386232"/>
                  </a:lnTo>
                  <a:close/>
                </a:path>
              </a:pathLst>
            </a:custGeom>
            <a:ln w="245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67432" y="2044700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893156"/>
            <a:ext cx="467373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" dirty="0">
                <a:solidFill>
                  <a:schemeClr val="bg1"/>
                </a:solidFill>
              </a:rPr>
              <a:t>The </a:t>
            </a:r>
            <a:r>
              <a:rPr sz="2800" b="1" spc="-50" dirty="0">
                <a:solidFill>
                  <a:schemeClr val="bg1"/>
                </a:solidFill>
              </a:rPr>
              <a:t>“Service”</a:t>
            </a:r>
            <a:r>
              <a:rPr sz="2800" b="1" spc="-330" dirty="0">
                <a:solidFill>
                  <a:schemeClr val="bg1"/>
                </a:solidFill>
              </a:rPr>
              <a:t> </a:t>
            </a:r>
            <a:r>
              <a:rPr sz="2800" b="1" spc="30" dirty="0">
                <a:solidFill>
                  <a:schemeClr val="bg1"/>
                </a:solidFill>
              </a:rPr>
              <a:t>Object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55277" y="2050300"/>
            <a:ext cx="4570730" cy="591185"/>
            <a:chOff x="3055277" y="2050300"/>
            <a:chExt cx="4570730" cy="591185"/>
          </a:xfrm>
        </p:grpSpPr>
        <p:sp>
          <p:nvSpPr>
            <p:cNvPr id="4" name="object 4"/>
            <p:cNvSpPr/>
            <p:nvPr/>
          </p:nvSpPr>
          <p:spPr>
            <a:xfrm>
              <a:off x="3067659" y="2062683"/>
              <a:ext cx="4545965" cy="566420"/>
            </a:xfrm>
            <a:custGeom>
              <a:avLst/>
              <a:gdLst/>
              <a:ahLst/>
              <a:cxnLst/>
              <a:rect l="l" t="t" r="r" b="b"/>
              <a:pathLst>
                <a:path w="4545965" h="566419">
                  <a:moveTo>
                    <a:pt x="4451007" y="0"/>
                  </a:moveTo>
                  <a:lnTo>
                    <a:pt x="94373" y="0"/>
                  </a:lnTo>
                  <a:lnTo>
                    <a:pt x="57639" y="7416"/>
                  </a:lnTo>
                  <a:lnTo>
                    <a:pt x="27641" y="27639"/>
                  </a:lnTo>
                  <a:lnTo>
                    <a:pt x="7416" y="57633"/>
                  </a:lnTo>
                  <a:lnTo>
                    <a:pt x="0" y="94361"/>
                  </a:lnTo>
                  <a:lnTo>
                    <a:pt x="0" y="471805"/>
                  </a:lnTo>
                  <a:lnTo>
                    <a:pt x="7416" y="508537"/>
                  </a:lnTo>
                  <a:lnTo>
                    <a:pt x="27641" y="538530"/>
                  </a:lnTo>
                  <a:lnTo>
                    <a:pt x="57639" y="558751"/>
                  </a:lnTo>
                  <a:lnTo>
                    <a:pt x="94373" y="566166"/>
                  </a:lnTo>
                  <a:lnTo>
                    <a:pt x="4451007" y="566166"/>
                  </a:lnTo>
                  <a:lnTo>
                    <a:pt x="4487741" y="558751"/>
                  </a:lnTo>
                  <a:lnTo>
                    <a:pt x="4517739" y="538530"/>
                  </a:lnTo>
                  <a:lnTo>
                    <a:pt x="4537964" y="508537"/>
                  </a:lnTo>
                  <a:lnTo>
                    <a:pt x="4545380" y="471805"/>
                  </a:lnTo>
                  <a:lnTo>
                    <a:pt x="4545380" y="94361"/>
                  </a:lnTo>
                  <a:lnTo>
                    <a:pt x="4537964" y="57633"/>
                  </a:lnTo>
                  <a:lnTo>
                    <a:pt x="4517739" y="27639"/>
                  </a:lnTo>
                  <a:lnTo>
                    <a:pt x="4487741" y="7416"/>
                  </a:lnTo>
                  <a:lnTo>
                    <a:pt x="4451007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67659" y="2062683"/>
              <a:ext cx="4545965" cy="566420"/>
            </a:xfrm>
            <a:custGeom>
              <a:avLst/>
              <a:gdLst/>
              <a:ahLst/>
              <a:cxnLst/>
              <a:rect l="l" t="t" r="r" b="b"/>
              <a:pathLst>
                <a:path w="4545965" h="566419">
                  <a:moveTo>
                    <a:pt x="0" y="94364"/>
                  </a:moveTo>
                  <a:lnTo>
                    <a:pt x="7416" y="57633"/>
                  </a:lnTo>
                  <a:lnTo>
                    <a:pt x="27642" y="27638"/>
                  </a:lnTo>
                  <a:lnTo>
                    <a:pt x="57641" y="7415"/>
                  </a:lnTo>
                  <a:lnTo>
                    <a:pt x="94377" y="0"/>
                  </a:lnTo>
                  <a:lnTo>
                    <a:pt x="4451002" y="0"/>
                  </a:lnTo>
                  <a:lnTo>
                    <a:pt x="4487742" y="7415"/>
                  </a:lnTo>
                  <a:lnTo>
                    <a:pt x="4517743" y="27638"/>
                  </a:lnTo>
                  <a:lnTo>
                    <a:pt x="4537970" y="57633"/>
                  </a:lnTo>
                  <a:lnTo>
                    <a:pt x="4545387" y="94364"/>
                  </a:lnTo>
                  <a:lnTo>
                    <a:pt x="4545387" y="471806"/>
                  </a:lnTo>
                  <a:lnTo>
                    <a:pt x="4537970" y="508537"/>
                  </a:lnTo>
                  <a:lnTo>
                    <a:pt x="4517743" y="538532"/>
                  </a:lnTo>
                  <a:lnTo>
                    <a:pt x="4487742" y="558755"/>
                  </a:lnTo>
                  <a:lnTo>
                    <a:pt x="4451002" y="566170"/>
                  </a:lnTo>
                  <a:lnTo>
                    <a:pt x="94377" y="566170"/>
                  </a:lnTo>
                  <a:lnTo>
                    <a:pt x="57641" y="558755"/>
                  </a:lnTo>
                  <a:lnTo>
                    <a:pt x="27642" y="538532"/>
                  </a:lnTo>
                  <a:lnTo>
                    <a:pt x="7416" y="508537"/>
                  </a:lnTo>
                  <a:lnTo>
                    <a:pt x="0" y="471806"/>
                  </a:lnTo>
                  <a:lnTo>
                    <a:pt x="0" y="94364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8403" y="2213370"/>
            <a:ext cx="37211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Exposes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Pods</a:t>
            </a:r>
            <a:r>
              <a:rPr sz="15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Cluster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Externally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4520" y="3030156"/>
            <a:ext cx="2594610" cy="869950"/>
            <a:chOff x="1044520" y="3030156"/>
            <a:chExt cx="2594610" cy="869950"/>
          </a:xfrm>
        </p:grpSpPr>
        <p:sp>
          <p:nvSpPr>
            <p:cNvPr id="8" name="object 8"/>
            <p:cNvSpPr/>
            <p:nvPr/>
          </p:nvSpPr>
          <p:spPr>
            <a:xfrm>
              <a:off x="1056902" y="3042539"/>
              <a:ext cx="2569845" cy="845185"/>
            </a:xfrm>
            <a:custGeom>
              <a:avLst/>
              <a:gdLst/>
              <a:ahLst/>
              <a:cxnLst/>
              <a:rect l="l" t="t" r="r" b="b"/>
              <a:pathLst>
                <a:path w="2569845" h="845185">
                  <a:moveTo>
                    <a:pt x="2428459" y="0"/>
                  </a:moveTo>
                  <a:lnTo>
                    <a:pt x="140841" y="0"/>
                  </a:lnTo>
                  <a:lnTo>
                    <a:pt x="96324" y="7178"/>
                  </a:lnTo>
                  <a:lnTo>
                    <a:pt x="57662" y="27168"/>
                  </a:lnTo>
                  <a:lnTo>
                    <a:pt x="27174" y="57651"/>
                  </a:lnTo>
                  <a:lnTo>
                    <a:pt x="7180" y="96307"/>
                  </a:lnTo>
                  <a:lnTo>
                    <a:pt x="0" y="140817"/>
                  </a:lnTo>
                  <a:lnTo>
                    <a:pt x="0" y="704088"/>
                  </a:lnTo>
                  <a:lnTo>
                    <a:pt x="7180" y="748599"/>
                  </a:lnTo>
                  <a:lnTo>
                    <a:pt x="27174" y="787258"/>
                  </a:lnTo>
                  <a:lnTo>
                    <a:pt x="57662" y="817745"/>
                  </a:lnTo>
                  <a:lnTo>
                    <a:pt x="96324" y="837738"/>
                  </a:lnTo>
                  <a:lnTo>
                    <a:pt x="140841" y="844918"/>
                  </a:lnTo>
                  <a:lnTo>
                    <a:pt x="2428459" y="844918"/>
                  </a:lnTo>
                  <a:lnTo>
                    <a:pt x="2472971" y="837738"/>
                  </a:lnTo>
                  <a:lnTo>
                    <a:pt x="2511630" y="817745"/>
                  </a:lnTo>
                  <a:lnTo>
                    <a:pt x="2542116" y="787258"/>
                  </a:lnTo>
                  <a:lnTo>
                    <a:pt x="2562110" y="748599"/>
                  </a:lnTo>
                  <a:lnTo>
                    <a:pt x="2569290" y="704088"/>
                  </a:lnTo>
                  <a:lnTo>
                    <a:pt x="2569290" y="140817"/>
                  </a:lnTo>
                  <a:lnTo>
                    <a:pt x="2562110" y="96307"/>
                  </a:lnTo>
                  <a:lnTo>
                    <a:pt x="2542116" y="57651"/>
                  </a:lnTo>
                  <a:lnTo>
                    <a:pt x="2511630" y="27168"/>
                  </a:lnTo>
                  <a:lnTo>
                    <a:pt x="2472971" y="7178"/>
                  </a:lnTo>
                  <a:lnTo>
                    <a:pt x="2428459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56902" y="3042539"/>
              <a:ext cx="2569845" cy="845185"/>
            </a:xfrm>
            <a:custGeom>
              <a:avLst/>
              <a:gdLst/>
              <a:ahLst/>
              <a:cxnLst/>
              <a:rect l="l" t="t" r="r" b="b"/>
              <a:pathLst>
                <a:path w="2569845" h="845185">
                  <a:moveTo>
                    <a:pt x="0" y="140823"/>
                  </a:moveTo>
                  <a:lnTo>
                    <a:pt x="7180" y="96312"/>
                  </a:lnTo>
                  <a:lnTo>
                    <a:pt x="27174" y="57654"/>
                  </a:lnTo>
                  <a:lnTo>
                    <a:pt x="57662" y="27170"/>
                  </a:lnTo>
                  <a:lnTo>
                    <a:pt x="96325" y="7179"/>
                  </a:lnTo>
                  <a:lnTo>
                    <a:pt x="140842" y="0"/>
                  </a:lnTo>
                  <a:lnTo>
                    <a:pt x="2428455" y="0"/>
                  </a:lnTo>
                  <a:lnTo>
                    <a:pt x="2472971" y="7179"/>
                  </a:lnTo>
                  <a:lnTo>
                    <a:pt x="2511633" y="27170"/>
                  </a:lnTo>
                  <a:lnTo>
                    <a:pt x="2542122" y="57654"/>
                  </a:lnTo>
                  <a:lnTo>
                    <a:pt x="2562117" y="96312"/>
                  </a:lnTo>
                  <a:lnTo>
                    <a:pt x="2569298" y="140823"/>
                  </a:lnTo>
                  <a:lnTo>
                    <a:pt x="2569298" y="704093"/>
                  </a:lnTo>
                  <a:lnTo>
                    <a:pt x="2562117" y="748604"/>
                  </a:lnTo>
                  <a:lnTo>
                    <a:pt x="2542122" y="787261"/>
                  </a:lnTo>
                  <a:lnTo>
                    <a:pt x="2511633" y="817745"/>
                  </a:lnTo>
                  <a:lnTo>
                    <a:pt x="2472971" y="837737"/>
                  </a:lnTo>
                  <a:lnTo>
                    <a:pt x="2428455" y="844916"/>
                  </a:lnTo>
                  <a:lnTo>
                    <a:pt x="140842" y="844916"/>
                  </a:lnTo>
                  <a:lnTo>
                    <a:pt x="96325" y="837737"/>
                  </a:lnTo>
                  <a:lnTo>
                    <a:pt x="57662" y="817745"/>
                  </a:lnTo>
                  <a:lnTo>
                    <a:pt x="27174" y="787261"/>
                  </a:lnTo>
                  <a:lnTo>
                    <a:pt x="7180" y="748604"/>
                  </a:lnTo>
                  <a:lnTo>
                    <a:pt x="0" y="704093"/>
                  </a:lnTo>
                  <a:lnTo>
                    <a:pt x="0" y="140823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29258" y="3097290"/>
            <a:ext cx="2220595" cy="723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065" marR="5080" algn="ctr">
              <a:lnSpc>
                <a:spcPct val="102699"/>
              </a:lnSpc>
              <a:spcBef>
                <a:spcPts val="50"/>
              </a:spcBef>
            </a:pP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Pods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internal</a:t>
            </a:r>
            <a:r>
              <a:rPr sz="1500" spc="-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IP 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default </a:t>
            </a:r>
            <a:r>
              <a:rPr sz="1500" spc="-200" dirty="0">
                <a:solidFill>
                  <a:srgbClr val="FFFFFF"/>
                </a:solidFill>
                <a:latin typeface="Verdana"/>
                <a:cs typeface="Verdana"/>
              </a:rPr>
              <a:t>–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changes 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when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500" spc="10" dirty="0">
                <a:solidFill>
                  <a:srgbClr val="FFFFFF"/>
                </a:solidFill>
                <a:latin typeface="Verdana"/>
                <a:cs typeface="Verdana"/>
              </a:rPr>
              <a:t>Pod</a:t>
            </a:r>
            <a:r>
              <a:rPr sz="1500" spc="-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replaced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043311" y="3030156"/>
            <a:ext cx="2594610" cy="869950"/>
            <a:chOff x="4043311" y="3030156"/>
            <a:chExt cx="2594610" cy="869950"/>
          </a:xfrm>
        </p:grpSpPr>
        <p:sp>
          <p:nvSpPr>
            <p:cNvPr id="12" name="object 12"/>
            <p:cNvSpPr/>
            <p:nvPr/>
          </p:nvSpPr>
          <p:spPr>
            <a:xfrm>
              <a:off x="4055694" y="3042539"/>
              <a:ext cx="2569845" cy="845185"/>
            </a:xfrm>
            <a:custGeom>
              <a:avLst/>
              <a:gdLst/>
              <a:ahLst/>
              <a:cxnLst/>
              <a:rect l="l" t="t" r="r" b="b"/>
              <a:pathLst>
                <a:path w="2569845" h="845185">
                  <a:moveTo>
                    <a:pt x="2428455" y="0"/>
                  </a:moveTo>
                  <a:lnTo>
                    <a:pt x="140842" y="0"/>
                  </a:lnTo>
                  <a:lnTo>
                    <a:pt x="96329" y="7178"/>
                  </a:lnTo>
                  <a:lnTo>
                    <a:pt x="57667" y="27168"/>
                  </a:lnTo>
                  <a:lnTo>
                    <a:pt x="27177" y="57651"/>
                  </a:lnTo>
                  <a:lnTo>
                    <a:pt x="7181" y="96307"/>
                  </a:lnTo>
                  <a:lnTo>
                    <a:pt x="0" y="140817"/>
                  </a:lnTo>
                  <a:lnTo>
                    <a:pt x="0" y="704088"/>
                  </a:lnTo>
                  <a:lnTo>
                    <a:pt x="7181" y="748599"/>
                  </a:lnTo>
                  <a:lnTo>
                    <a:pt x="27177" y="787258"/>
                  </a:lnTo>
                  <a:lnTo>
                    <a:pt x="57667" y="817745"/>
                  </a:lnTo>
                  <a:lnTo>
                    <a:pt x="96329" y="837738"/>
                  </a:lnTo>
                  <a:lnTo>
                    <a:pt x="140842" y="844918"/>
                  </a:lnTo>
                  <a:lnTo>
                    <a:pt x="2428455" y="844918"/>
                  </a:lnTo>
                  <a:lnTo>
                    <a:pt x="2472973" y="837738"/>
                  </a:lnTo>
                  <a:lnTo>
                    <a:pt x="2511636" y="817745"/>
                  </a:lnTo>
                  <a:lnTo>
                    <a:pt x="2542124" y="787258"/>
                  </a:lnTo>
                  <a:lnTo>
                    <a:pt x="2562118" y="748599"/>
                  </a:lnTo>
                  <a:lnTo>
                    <a:pt x="2569298" y="704088"/>
                  </a:lnTo>
                  <a:lnTo>
                    <a:pt x="2569298" y="140817"/>
                  </a:lnTo>
                  <a:lnTo>
                    <a:pt x="2562118" y="96307"/>
                  </a:lnTo>
                  <a:lnTo>
                    <a:pt x="2542124" y="57651"/>
                  </a:lnTo>
                  <a:lnTo>
                    <a:pt x="2511636" y="27168"/>
                  </a:lnTo>
                  <a:lnTo>
                    <a:pt x="2472973" y="7178"/>
                  </a:lnTo>
                  <a:lnTo>
                    <a:pt x="2428455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55694" y="3042539"/>
              <a:ext cx="2569845" cy="845185"/>
            </a:xfrm>
            <a:custGeom>
              <a:avLst/>
              <a:gdLst/>
              <a:ahLst/>
              <a:cxnLst/>
              <a:rect l="l" t="t" r="r" b="b"/>
              <a:pathLst>
                <a:path w="2569845" h="845185">
                  <a:moveTo>
                    <a:pt x="0" y="140823"/>
                  </a:moveTo>
                  <a:lnTo>
                    <a:pt x="7180" y="96312"/>
                  </a:lnTo>
                  <a:lnTo>
                    <a:pt x="27174" y="57654"/>
                  </a:lnTo>
                  <a:lnTo>
                    <a:pt x="57662" y="27170"/>
                  </a:lnTo>
                  <a:lnTo>
                    <a:pt x="96325" y="7179"/>
                  </a:lnTo>
                  <a:lnTo>
                    <a:pt x="140842" y="0"/>
                  </a:lnTo>
                  <a:lnTo>
                    <a:pt x="2428455" y="0"/>
                  </a:lnTo>
                  <a:lnTo>
                    <a:pt x="2472971" y="7179"/>
                  </a:lnTo>
                  <a:lnTo>
                    <a:pt x="2511633" y="27170"/>
                  </a:lnTo>
                  <a:lnTo>
                    <a:pt x="2542122" y="57654"/>
                  </a:lnTo>
                  <a:lnTo>
                    <a:pt x="2562117" y="96312"/>
                  </a:lnTo>
                  <a:lnTo>
                    <a:pt x="2569298" y="140823"/>
                  </a:lnTo>
                  <a:lnTo>
                    <a:pt x="2569298" y="704093"/>
                  </a:lnTo>
                  <a:lnTo>
                    <a:pt x="2562117" y="748604"/>
                  </a:lnTo>
                  <a:lnTo>
                    <a:pt x="2542122" y="787261"/>
                  </a:lnTo>
                  <a:lnTo>
                    <a:pt x="2511633" y="817745"/>
                  </a:lnTo>
                  <a:lnTo>
                    <a:pt x="2472971" y="837737"/>
                  </a:lnTo>
                  <a:lnTo>
                    <a:pt x="2428455" y="844916"/>
                  </a:lnTo>
                  <a:lnTo>
                    <a:pt x="140842" y="844916"/>
                  </a:lnTo>
                  <a:lnTo>
                    <a:pt x="96325" y="837737"/>
                  </a:lnTo>
                  <a:lnTo>
                    <a:pt x="57662" y="817745"/>
                  </a:lnTo>
                  <a:lnTo>
                    <a:pt x="27174" y="787261"/>
                  </a:lnTo>
                  <a:lnTo>
                    <a:pt x="7180" y="748604"/>
                  </a:lnTo>
                  <a:lnTo>
                    <a:pt x="0" y="704093"/>
                  </a:lnTo>
                  <a:lnTo>
                    <a:pt x="0" y="140823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181678" y="3216163"/>
            <a:ext cx="23145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065" marR="5080" indent="-635000">
              <a:lnSpc>
                <a:spcPct val="100000"/>
              </a:lnSpc>
              <a:spcBef>
                <a:spcPts val="100"/>
              </a:spcBef>
            </a:pP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Services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group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Pods</a:t>
            </a:r>
            <a:r>
              <a:rPr sz="15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with 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shared</a:t>
            </a:r>
            <a:r>
              <a:rPr sz="15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IP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042217" y="4012391"/>
            <a:ext cx="2593975" cy="869950"/>
            <a:chOff x="7042217" y="4012391"/>
            <a:chExt cx="2593975" cy="869950"/>
          </a:xfrm>
        </p:grpSpPr>
        <p:sp>
          <p:nvSpPr>
            <p:cNvPr id="16" name="object 16"/>
            <p:cNvSpPr/>
            <p:nvPr/>
          </p:nvSpPr>
          <p:spPr>
            <a:xfrm>
              <a:off x="7054494" y="4024667"/>
              <a:ext cx="2569845" cy="845185"/>
            </a:xfrm>
            <a:custGeom>
              <a:avLst/>
              <a:gdLst/>
              <a:ahLst/>
              <a:cxnLst/>
              <a:rect l="l" t="t" r="r" b="b"/>
              <a:pathLst>
                <a:path w="2569845" h="845185">
                  <a:moveTo>
                    <a:pt x="2428455" y="0"/>
                  </a:moveTo>
                  <a:lnTo>
                    <a:pt x="140843" y="0"/>
                  </a:lnTo>
                  <a:lnTo>
                    <a:pt x="96324" y="7179"/>
                  </a:lnTo>
                  <a:lnTo>
                    <a:pt x="57662" y="27173"/>
                  </a:lnTo>
                  <a:lnTo>
                    <a:pt x="27173" y="57659"/>
                  </a:lnTo>
                  <a:lnTo>
                    <a:pt x="7180" y="96318"/>
                  </a:lnTo>
                  <a:lnTo>
                    <a:pt x="0" y="140830"/>
                  </a:lnTo>
                  <a:lnTo>
                    <a:pt x="0" y="704088"/>
                  </a:lnTo>
                  <a:lnTo>
                    <a:pt x="7180" y="748599"/>
                  </a:lnTo>
                  <a:lnTo>
                    <a:pt x="27173" y="787258"/>
                  </a:lnTo>
                  <a:lnTo>
                    <a:pt x="57662" y="817745"/>
                  </a:lnTo>
                  <a:lnTo>
                    <a:pt x="96324" y="837738"/>
                  </a:lnTo>
                  <a:lnTo>
                    <a:pt x="140843" y="844918"/>
                  </a:lnTo>
                  <a:lnTo>
                    <a:pt x="2428455" y="844918"/>
                  </a:lnTo>
                  <a:lnTo>
                    <a:pt x="2472973" y="837738"/>
                  </a:lnTo>
                  <a:lnTo>
                    <a:pt x="2511636" y="817745"/>
                  </a:lnTo>
                  <a:lnTo>
                    <a:pt x="2542124" y="787258"/>
                  </a:lnTo>
                  <a:lnTo>
                    <a:pt x="2562118" y="748599"/>
                  </a:lnTo>
                  <a:lnTo>
                    <a:pt x="2569298" y="704088"/>
                  </a:lnTo>
                  <a:lnTo>
                    <a:pt x="2569298" y="140830"/>
                  </a:lnTo>
                  <a:lnTo>
                    <a:pt x="2562118" y="96318"/>
                  </a:lnTo>
                  <a:lnTo>
                    <a:pt x="2542124" y="57659"/>
                  </a:lnTo>
                  <a:lnTo>
                    <a:pt x="2511636" y="27173"/>
                  </a:lnTo>
                  <a:lnTo>
                    <a:pt x="2472973" y="7179"/>
                  </a:lnTo>
                  <a:lnTo>
                    <a:pt x="2428455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54494" y="4024667"/>
              <a:ext cx="2569845" cy="845185"/>
            </a:xfrm>
            <a:custGeom>
              <a:avLst/>
              <a:gdLst/>
              <a:ahLst/>
              <a:cxnLst/>
              <a:rect l="l" t="t" r="r" b="b"/>
              <a:pathLst>
                <a:path w="2569845" h="845185">
                  <a:moveTo>
                    <a:pt x="0" y="140823"/>
                  </a:moveTo>
                  <a:lnTo>
                    <a:pt x="7180" y="96312"/>
                  </a:lnTo>
                  <a:lnTo>
                    <a:pt x="27174" y="57654"/>
                  </a:lnTo>
                  <a:lnTo>
                    <a:pt x="57662" y="27170"/>
                  </a:lnTo>
                  <a:lnTo>
                    <a:pt x="96325" y="7179"/>
                  </a:lnTo>
                  <a:lnTo>
                    <a:pt x="140842" y="0"/>
                  </a:lnTo>
                  <a:lnTo>
                    <a:pt x="2428455" y="0"/>
                  </a:lnTo>
                  <a:lnTo>
                    <a:pt x="2472971" y="7179"/>
                  </a:lnTo>
                  <a:lnTo>
                    <a:pt x="2511633" y="27170"/>
                  </a:lnTo>
                  <a:lnTo>
                    <a:pt x="2542122" y="57654"/>
                  </a:lnTo>
                  <a:lnTo>
                    <a:pt x="2562117" y="96312"/>
                  </a:lnTo>
                  <a:lnTo>
                    <a:pt x="2569298" y="140823"/>
                  </a:lnTo>
                  <a:lnTo>
                    <a:pt x="2569298" y="704093"/>
                  </a:lnTo>
                  <a:lnTo>
                    <a:pt x="2562117" y="748604"/>
                  </a:lnTo>
                  <a:lnTo>
                    <a:pt x="2542122" y="787261"/>
                  </a:lnTo>
                  <a:lnTo>
                    <a:pt x="2511633" y="817745"/>
                  </a:lnTo>
                  <a:lnTo>
                    <a:pt x="2472971" y="837737"/>
                  </a:lnTo>
                  <a:lnTo>
                    <a:pt x="2428455" y="844916"/>
                  </a:lnTo>
                  <a:lnTo>
                    <a:pt x="140842" y="844916"/>
                  </a:lnTo>
                  <a:lnTo>
                    <a:pt x="96325" y="837737"/>
                  </a:lnTo>
                  <a:lnTo>
                    <a:pt x="57662" y="817745"/>
                  </a:lnTo>
                  <a:lnTo>
                    <a:pt x="27174" y="787261"/>
                  </a:lnTo>
                  <a:lnTo>
                    <a:pt x="7180" y="748604"/>
                  </a:lnTo>
                  <a:lnTo>
                    <a:pt x="0" y="704093"/>
                  </a:lnTo>
                  <a:lnTo>
                    <a:pt x="0" y="140823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167511" y="4197618"/>
            <a:ext cx="23412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marR="5080" indent="-311785">
              <a:lnSpc>
                <a:spcPct val="100000"/>
              </a:lnSpc>
              <a:spcBef>
                <a:spcPts val="100"/>
              </a:spcBef>
            </a:pPr>
            <a:r>
              <a:rPr sz="1500" spc="-40" dirty="0">
                <a:solidFill>
                  <a:srgbClr val="FA923F"/>
                </a:solidFill>
                <a:latin typeface="Verdana"/>
                <a:cs typeface="Verdana"/>
              </a:rPr>
              <a:t>The </a:t>
            </a:r>
            <a:r>
              <a:rPr sz="1500" spc="-35" dirty="0">
                <a:solidFill>
                  <a:srgbClr val="FA923F"/>
                </a:solidFill>
                <a:latin typeface="Verdana"/>
                <a:cs typeface="Verdana"/>
              </a:rPr>
              <a:t>default </a:t>
            </a:r>
            <a:r>
              <a:rPr sz="1500" spc="-65" dirty="0">
                <a:solidFill>
                  <a:srgbClr val="FA923F"/>
                </a:solidFill>
                <a:latin typeface="Verdana"/>
                <a:cs typeface="Verdana"/>
              </a:rPr>
              <a:t>(internal</a:t>
            </a:r>
            <a:r>
              <a:rPr sz="1500" spc="-29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85" dirty="0">
                <a:solidFill>
                  <a:srgbClr val="FA923F"/>
                </a:solidFill>
                <a:latin typeface="Verdana"/>
                <a:cs typeface="Verdana"/>
              </a:rPr>
              <a:t>only)  </a:t>
            </a:r>
            <a:r>
              <a:rPr sz="1500" spc="-25" dirty="0">
                <a:solidFill>
                  <a:srgbClr val="FA923F"/>
                </a:solidFill>
                <a:latin typeface="Verdana"/>
                <a:cs typeface="Verdana"/>
              </a:rPr>
              <a:t>can 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be</a:t>
            </a:r>
            <a:r>
              <a:rPr sz="1500" spc="-18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overwritten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042112" y="3030156"/>
            <a:ext cx="2594610" cy="869950"/>
            <a:chOff x="7042112" y="3030156"/>
            <a:chExt cx="2594610" cy="869950"/>
          </a:xfrm>
        </p:grpSpPr>
        <p:sp>
          <p:nvSpPr>
            <p:cNvPr id="20" name="object 20"/>
            <p:cNvSpPr/>
            <p:nvPr/>
          </p:nvSpPr>
          <p:spPr>
            <a:xfrm>
              <a:off x="7054494" y="3042539"/>
              <a:ext cx="2569845" cy="845185"/>
            </a:xfrm>
            <a:custGeom>
              <a:avLst/>
              <a:gdLst/>
              <a:ahLst/>
              <a:cxnLst/>
              <a:rect l="l" t="t" r="r" b="b"/>
              <a:pathLst>
                <a:path w="2569845" h="845185">
                  <a:moveTo>
                    <a:pt x="2428455" y="0"/>
                  </a:moveTo>
                  <a:lnTo>
                    <a:pt x="140843" y="0"/>
                  </a:lnTo>
                  <a:lnTo>
                    <a:pt x="96324" y="7178"/>
                  </a:lnTo>
                  <a:lnTo>
                    <a:pt x="57662" y="27168"/>
                  </a:lnTo>
                  <a:lnTo>
                    <a:pt x="27173" y="57651"/>
                  </a:lnTo>
                  <a:lnTo>
                    <a:pt x="7180" y="96307"/>
                  </a:lnTo>
                  <a:lnTo>
                    <a:pt x="0" y="140817"/>
                  </a:lnTo>
                  <a:lnTo>
                    <a:pt x="0" y="704088"/>
                  </a:lnTo>
                  <a:lnTo>
                    <a:pt x="7180" y="748599"/>
                  </a:lnTo>
                  <a:lnTo>
                    <a:pt x="27173" y="787258"/>
                  </a:lnTo>
                  <a:lnTo>
                    <a:pt x="57662" y="817745"/>
                  </a:lnTo>
                  <a:lnTo>
                    <a:pt x="96324" y="837738"/>
                  </a:lnTo>
                  <a:lnTo>
                    <a:pt x="140843" y="844918"/>
                  </a:lnTo>
                  <a:lnTo>
                    <a:pt x="2428455" y="844918"/>
                  </a:lnTo>
                  <a:lnTo>
                    <a:pt x="2472973" y="837738"/>
                  </a:lnTo>
                  <a:lnTo>
                    <a:pt x="2511636" y="817745"/>
                  </a:lnTo>
                  <a:lnTo>
                    <a:pt x="2542124" y="787258"/>
                  </a:lnTo>
                  <a:lnTo>
                    <a:pt x="2562118" y="748599"/>
                  </a:lnTo>
                  <a:lnTo>
                    <a:pt x="2569298" y="704088"/>
                  </a:lnTo>
                  <a:lnTo>
                    <a:pt x="2569298" y="140817"/>
                  </a:lnTo>
                  <a:lnTo>
                    <a:pt x="2562118" y="96307"/>
                  </a:lnTo>
                  <a:lnTo>
                    <a:pt x="2542124" y="57651"/>
                  </a:lnTo>
                  <a:lnTo>
                    <a:pt x="2511636" y="27168"/>
                  </a:lnTo>
                  <a:lnTo>
                    <a:pt x="2472973" y="7178"/>
                  </a:lnTo>
                  <a:lnTo>
                    <a:pt x="2428455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54494" y="3042539"/>
              <a:ext cx="2569845" cy="845185"/>
            </a:xfrm>
            <a:custGeom>
              <a:avLst/>
              <a:gdLst/>
              <a:ahLst/>
              <a:cxnLst/>
              <a:rect l="l" t="t" r="r" b="b"/>
              <a:pathLst>
                <a:path w="2569845" h="845185">
                  <a:moveTo>
                    <a:pt x="0" y="140823"/>
                  </a:moveTo>
                  <a:lnTo>
                    <a:pt x="7180" y="96312"/>
                  </a:lnTo>
                  <a:lnTo>
                    <a:pt x="27174" y="57654"/>
                  </a:lnTo>
                  <a:lnTo>
                    <a:pt x="57662" y="27170"/>
                  </a:lnTo>
                  <a:lnTo>
                    <a:pt x="96325" y="7179"/>
                  </a:lnTo>
                  <a:lnTo>
                    <a:pt x="140842" y="0"/>
                  </a:lnTo>
                  <a:lnTo>
                    <a:pt x="2428455" y="0"/>
                  </a:lnTo>
                  <a:lnTo>
                    <a:pt x="2472971" y="7179"/>
                  </a:lnTo>
                  <a:lnTo>
                    <a:pt x="2511633" y="27170"/>
                  </a:lnTo>
                  <a:lnTo>
                    <a:pt x="2542122" y="57654"/>
                  </a:lnTo>
                  <a:lnTo>
                    <a:pt x="2562117" y="96312"/>
                  </a:lnTo>
                  <a:lnTo>
                    <a:pt x="2569298" y="140823"/>
                  </a:lnTo>
                  <a:lnTo>
                    <a:pt x="2569298" y="704093"/>
                  </a:lnTo>
                  <a:lnTo>
                    <a:pt x="2562117" y="748604"/>
                  </a:lnTo>
                  <a:lnTo>
                    <a:pt x="2542122" y="787261"/>
                  </a:lnTo>
                  <a:lnTo>
                    <a:pt x="2511633" y="817745"/>
                  </a:lnTo>
                  <a:lnTo>
                    <a:pt x="2472971" y="837737"/>
                  </a:lnTo>
                  <a:lnTo>
                    <a:pt x="2428455" y="844916"/>
                  </a:lnTo>
                  <a:lnTo>
                    <a:pt x="140842" y="844916"/>
                  </a:lnTo>
                  <a:lnTo>
                    <a:pt x="96325" y="837737"/>
                  </a:lnTo>
                  <a:lnTo>
                    <a:pt x="57662" y="817745"/>
                  </a:lnTo>
                  <a:lnTo>
                    <a:pt x="27174" y="787261"/>
                  </a:lnTo>
                  <a:lnTo>
                    <a:pt x="7180" y="748604"/>
                  </a:lnTo>
                  <a:lnTo>
                    <a:pt x="0" y="704093"/>
                  </a:lnTo>
                  <a:lnTo>
                    <a:pt x="0" y="140823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258240" y="3216163"/>
            <a:ext cx="2159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0504">
              <a:lnSpc>
                <a:spcPct val="100000"/>
              </a:lnSpc>
              <a:spcBef>
                <a:spcPts val="100"/>
              </a:spcBef>
            </a:pP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Services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allow 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external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access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Pods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44626" y="4012391"/>
            <a:ext cx="2593975" cy="869950"/>
            <a:chOff x="1044626" y="4012391"/>
            <a:chExt cx="2593975" cy="869950"/>
          </a:xfrm>
        </p:grpSpPr>
        <p:sp>
          <p:nvSpPr>
            <p:cNvPr id="24" name="object 24"/>
            <p:cNvSpPr/>
            <p:nvPr/>
          </p:nvSpPr>
          <p:spPr>
            <a:xfrm>
              <a:off x="1056902" y="4024667"/>
              <a:ext cx="2569845" cy="845185"/>
            </a:xfrm>
            <a:custGeom>
              <a:avLst/>
              <a:gdLst/>
              <a:ahLst/>
              <a:cxnLst/>
              <a:rect l="l" t="t" r="r" b="b"/>
              <a:pathLst>
                <a:path w="2569845" h="845185">
                  <a:moveTo>
                    <a:pt x="2428459" y="0"/>
                  </a:moveTo>
                  <a:lnTo>
                    <a:pt x="140841" y="0"/>
                  </a:lnTo>
                  <a:lnTo>
                    <a:pt x="96324" y="7179"/>
                  </a:lnTo>
                  <a:lnTo>
                    <a:pt x="57662" y="27173"/>
                  </a:lnTo>
                  <a:lnTo>
                    <a:pt x="27174" y="57659"/>
                  </a:lnTo>
                  <a:lnTo>
                    <a:pt x="7180" y="96318"/>
                  </a:lnTo>
                  <a:lnTo>
                    <a:pt x="0" y="140830"/>
                  </a:lnTo>
                  <a:lnTo>
                    <a:pt x="0" y="704088"/>
                  </a:lnTo>
                  <a:lnTo>
                    <a:pt x="7180" y="748599"/>
                  </a:lnTo>
                  <a:lnTo>
                    <a:pt x="27174" y="787258"/>
                  </a:lnTo>
                  <a:lnTo>
                    <a:pt x="57662" y="817745"/>
                  </a:lnTo>
                  <a:lnTo>
                    <a:pt x="96324" y="837738"/>
                  </a:lnTo>
                  <a:lnTo>
                    <a:pt x="140841" y="844918"/>
                  </a:lnTo>
                  <a:lnTo>
                    <a:pt x="2428459" y="844918"/>
                  </a:lnTo>
                  <a:lnTo>
                    <a:pt x="2472971" y="837738"/>
                  </a:lnTo>
                  <a:lnTo>
                    <a:pt x="2511630" y="817745"/>
                  </a:lnTo>
                  <a:lnTo>
                    <a:pt x="2542116" y="787258"/>
                  </a:lnTo>
                  <a:lnTo>
                    <a:pt x="2562110" y="748599"/>
                  </a:lnTo>
                  <a:lnTo>
                    <a:pt x="2569290" y="704088"/>
                  </a:lnTo>
                  <a:lnTo>
                    <a:pt x="2569290" y="140830"/>
                  </a:lnTo>
                  <a:lnTo>
                    <a:pt x="2562110" y="96318"/>
                  </a:lnTo>
                  <a:lnTo>
                    <a:pt x="2542116" y="57659"/>
                  </a:lnTo>
                  <a:lnTo>
                    <a:pt x="2511630" y="27173"/>
                  </a:lnTo>
                  <a:lnTo>
                    <a:pt x="2472971" y="7179"/>
                  </a:lnTo>
                  <a:lnTo>
                    <a:pt x="2428459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56902" y="4024667"/>
              <a:ext cx="2569845" cy="845185"/>
            </a:xfrm>
            <a:custGeom>
              <a:avLst/>
              <a:gdLst/>
              <a:ahLst/>
              <a:cxnLst/>
              <a:rect l="l" t="t" r="r" b="b"/>
              <a:pathLst>
                <a:path w="2569845" h="845185">
                  <a:moveTo>
                    <a:pt x="0" y="140823"/>
                  </a:moveTo>
                  <a:lnTo>
                    <a:pt x="7180" y="96312"/>
                  </a:lnTo>
                  <a:lnTo>
                    <a:pt x="27174" y="57654"/>
                  </a:lnTo>
                  <a:lnTo>
                    <a:pt x="57662" y="27170"/>
                  </a:lnTo>
                  <a:lnTo>
                    <a:pt x="96325" y="7179"/>
                  </a:lnTo>
                  <a:lnTo>
                    <a:pt x="140842" y="0"/>
                  </a:lnTo>
                  <a:lnTo>
                    <a:pt x="2428455" y="0"/>
                  </a:lnTo>
                  <a:lnTo>
                    <a:pt x="2472971" y="7179"/>
                  </a:lnTo>
                  <a:lnTo>
                    <a:pt x="2511633" y="27170"/>
                  </a:lnTo>
                  <a:lnTo>
                    <a:pt x="2542122" y="57654"/>
                  </a:lnTo>
                  <a:lnTo>
                    <a:pt x="2562117" y="96312"/>
                  </a:lnTo>
                  <a:lnTo>
                    <a:pt x="2569298" y="140823"/>
                  </a:lnTo>
                  <a:lnTo>
                    <a:pt x="2569298" y="704093"/>
                  </a:lnTo>
                  <a:lnTo>
                    <a:pt x="2562117" y="748604"/>
                  </a:lnTo>
                  <a:lnTo>
                    <a:pt x="2542122" y="787261"/>
                  </a:lnTo>
                  <a:lnTo>
                    <a:pt x="2511633" y="817745"/>
                  </a:lnTo>
                  <a:lnTo>
                    <a:pt x="2472971" y="837737"/>
                  </a:lnTo>
                  <a:lnTo>
                    <a:pt x="2428455" y="844916"/>
                  </a:lnTo>
                  <a:lnTo>
                    <a:pt x="140842" y="844916"/>
                  </a:lnTo>
                  <a:lnTo>
                    <a:pt x="96325" y="837737"/>
                  </a:lnTo>
                  <a:lnTo>
                    <a:pt x="57662" y="817745"/>
                  </a:lnTo>
                  <a:lnTo>
                    <a:pt x="27174" y="787261"/>
                  </a:lnTo>
                  <a:lnTo>
                    <a:pt x="7180" y="748604"/>
                  </a:lnTo>
                  <a:lnTo>
                    <a:pt x="0" y="704093"/>
                  </a:lnTo>
                  <a:lnTo>
                    <a:pt x="0" y="140823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325435" y="4078747"/>
            <a:ext cx="2029460" cy="72644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ctr">
              <a:lnSpc>
                <a:spcPct val="103299"/>
              </a:lnSpc>
              <a:spcBef>
                <a:spcPts val="40"/>
              </a:spcBef>
            </a:pPr>
            <a:r>
              <a:rPr sz="1500" spc="-35" dirty="0">
                <a:solidFill>
                  <a:srgbClr val="FA923F"/>
                </a:solidFill>
                <a:latin typeface="Verdana"/>
                <a:cs typeface="Verdana"/>
              </a:rPr>
              <a:t>Finding </a:t>
            </a:r>
            <a:r>
              <a:rPr sz="1500" dirty="0">
                <a:solidFill>
                  <a:srgbClr val="FA923F"/>
                </a:solidFill>
                <a:latin typeface="Verdana"/>
                <a:cs typeface="Verdana"/>
              </a:rPr>
              <a:t>Pods </a:t>
            </a: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is </a:t>
            </a:r>
            <a:r>
              <a:rPr sz="1500" spc="-40" dirty="0">
                <a:solidFill>
                  <a:srgbClr val="FA923F"/>
                </a:solidFill>
                <a:latin typeface="Verdana"/>
                <a:cs typeface="Verdana"/>
              </a:rPr>
              <a:t>hard</a:t>
            </a:r>
            <a:r>
              <a:rPr sz="1500" spc="-37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A923F"/>
                </a:solidFill>
                <a:latin typeface="Verdana"/>
                <a:cs typeface="Verdana"/>
              </a:rPr>
              <a:t>if  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the </a:t>
            </a:r>
            <a:r>
              <a:rPr sz="1500" spc="-85" dirty="0">
                <a:solidFill>
                  <a:srgbClr val="FA923F"/>
                </a:solidFill>
                <a:latin typeface="Verdana"/>
                <a:cs typeface="Verdana"/>
              </a:rPr>
              <a:t>IP </a:t>
            </a:r>
            <a:r>
              <a:rPr sz="1500" spc="-30" dirty="0">
                <a:solidFill>
                  <a:srgbClr val="FA923F"/>
                </a:solidFill>
                <a:latin typeface="Verdana"/>
                <a:cs typeface="Verdana"/>
              </a:rPr>
              <a:t>changes all</a:t>
            </a:r>
            <a:r>
              <a:rPr sz="1500" spc="-30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the  </a:t>
            </a:r>
            <a:r>
              <a:rPr sz="1500" spc="-70" dirty="0">
                <a:solidFill>
                  <a:srgbClr val="FA923F"/>
                </a:solidFill>
                <a:latin typeface="Verdana"/>
                <a:cs typeface="Verdana"/>
              </a:rPr>
              <a:t>time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44626" y="5021939"/>
            <a:ext cx="8591550" cy="543560"/>
            <a:chOff x="1044626" y="5021939"/>
            <a:chExt cx="8591550" cy="543560"/>
          </a:xfrm>
        </p:grpSpPr>
        <p:sp>
          <p:nvSpPr>
            <p:cNvPr id="28" name="object 28"/>
            <p:cNvSpPr/>
            <p:nvPr/>
          </p:nvSpPr>
          <p:spPr>
            <a:xfrm>
              <a:off x="1056902" y="5034216"/>
              <a:ext cx="8567420" cy="518795"/>
            </a:xfrm>
            <a:custGeom>
              <a:avLst/>
              <a:gdLst/>
              <a:ahLst/>
              <a:cxnLst/>
              <a:rect l="l" t="t" r="r" b="b"/>
              <a:pathLst>
                <a:path w="8567420" h="518795">
                  <a:moveTo>
                    <a:pt x="8480454" y="0"/>
                  </a:moveTo>
                  <a:lnTo>
                    <a:pt x="86437" y="0"/>
                  </a:lnTo>
                  <a:lnTo>
                    <a:pt x="52792" y="6790"/>
                  </a:lnTo>
                  <a:lnTo>
                    <a:pt x="25316" y="25309"/>
                  </a:lnTo>
                  <a:lnTo>
                    <a:pt x="6792" y="52779"/>
                  </a:lnTo>
                  <a:lnTo>
                    <a:pt x="0" y="86423"/>
                  </a:lnTo>
                  <a:lnTo>
                    <a:pt x="0" y="432092"/>
                  </a:lnTo>
                  <a:lnTo>
                    <a:pt x="6792" y="465730"/>
                  </a:lnTo>
                  <a:lnTo>
                    <a:pt x="25316" y="493201"/>
                  </a:lnTo>
                  <a:lnTo>
                    <a:pt x="52792" y="511723"/>
                  </a:lnTo>
                  <a:lnTo>
                    <a:pt x="86437" y="518515"/>
                  </a:lnTo>
                  <a:lnTo>
                    <a:pt x="8480454" y="518515"/>
                  </a:lnTo>
                  <a:lnTo>
                    <a:pt x="8514099" y="511723"/>
                  </a:lnTo>
                  <a:lnTo>
                    <a:pt x="8541574" y="493201"/>
                  </a:lnTo>
                  <a:lnTo>
                    <a:pt x="8560098" y="465730"/>
                  </a:lnTo>
                  <a:lnTo>
                    <a:pt x="8566890" y="432092"/>
                  </a:lnTo>
                  <a:lnTo>
                    <a:pt x="8566890" y="86423"/>
                  </a:lnTo>
                  <a:lnTo>
                    <a:pt x="8560098" y="52779"/>
                  </a:lnTo>
                  <a:lnTo>
                    <a:pt x="8541574" y="25309"/>
                  </a:lnTo>
                  <a:lnTo>
                    <a:pt x="8514099" y="6790"/>
                  </a:lnTo>
                  <a:lnTo>
                    <a:pt x="8480454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56902" y="5034216"/>
              <a:ext cx="8567420" cy="518795"/>
            </a:xfrm>
            <a:custGeom>
              <a:avLst/>
              <a:gdLst/>
              <a:ahLst/>
              <a:cxnLst/>
              <a:rect l="l" t="t" r="r" b="b"/>
              <a:pathLst>
                <a:path w="8567420" h="518795">
                  <a:moveTo>
                    <a:pt x="0" y="86426"/>
                  </a:moveTo>
                  <a:lnTo>
                    <a:pt x="6792" y="52785"/>
                  </a:lnTo>
                  <a:lnTo>
                    <a:pt x="25316" y="25313"/>
                  </a:lnTo>
                  <a:lnTo>
                    <a:pt x="52791" y="6791"/>
                  </a:lnTo>
                  <a:lnTo>
                    <a:pt x="86436" y="0"/>
                  </a:lnTo>
                  <a:lnTo>
                    <a:pt x="8480455" y="0"/>
                  </a:lnTo>
                  <a:lnTo>
                    <a:pt x="8514101" y="6791"/>
                  </a:lnTo>
                  <a:lnTo>
                    <a:pt x="8541575" y="25313"/>
                  </a:lnTo>
                  <a:lnTo>
                    <a:pt x="8560099" y="52785"/>
                  </a:lnTo>
                  <a:lnTo>
                    <a:pt x="8566891" y="86426"/>
                  </a:lnTo>
                  <a:lnTo>
                    <a:pt x="8566891" y="432094"/>
                  </a:lnTo>
                  <a:lnTo>
                    <a:pt x="8560099" y="465735"/>
                  </a:lnTo>
                  <a:lnTo>
                    <a:pt x="8541575" y="493207"/>
                  </a:lnTo>
                  <a:lnTo>
                    <a:pt x="8514101" y="511729"/>
                  </a:lnTo>
                  <a:lnTo>
                    <a:pt x="8480455" y="518520"/>
                  </a:lnTo>
                  <a:lnTo>
                    <a:pt x="86436" y="518520"/>
                  </a:lnTo>
                  <a:lnTo>
                    <a:pt x="52791" y="511729"/>
                  </a:lnTo>
                  <a:lnTo>
                    <a:pt x="25316" y="493207"/>
                  </a:lnTo>
                  <a:lnTo>
                    <a:pt x="6792" y="465735"/>
                  </a:lnTo>
                  <a:lnTo>
                    <a:pt x="0" y="432094"/>
                  </a:lnTo>
                  <a:lnTo>
                    <a:pt x="0" y="86426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668657" y="5706520"/>
            <a:ext cx="7343775" cy="760095"/>
            <a:chOff x="1668657" y="5706520"/>
            <a:chExt cx="7343775" cy="760095"/>
          </a:xfrm>
        </p:grpSpPr>
        <p:sp>
          <p:nvSpPr>
            <p:cNvPr id="31" name="object 31"/>
            <p:cNvSpPr/>
            <p:nvPr/>
          </p:nvSpPr>
          <p:spPr>
            <a:xfrm>
              <a:off x="1680933" y="5718797"/>
              <a:ext cx="7319009" cy="735330"/>
            </a:xfrm>
            <a:custGeom>
              <a:avLst/>
              <a:gdLst/>
              <a:ahLst/>
              <a:cxnLst/>
              <a:rect l="l" t="t" r="r" b="b"/>
              <a:pathLst>
                <a:path w="7319009" h="735329">
                  <a:moveTo>
                    <a:pt x="7196289" y="0"/>
                  </a:moveTo>
                  <a:lnTo>
                    <a:pt x="122542" y="0"/>
                  </a:lnTo>
                  <a:lnTo>
                    <a:pt x="74843" y="9629"/>
                  </a:lnTo>
                  <a:lnTo>
                    <a:pt x="35891" y="35890"/>
                  </a:lnTo>
                  <a:lnTo>
                    <a:pt x="9629" y="74837"/>
                  </a:lnTo>
                  <a:lnTo>
                    <a:pt x="0" y="122529"/>
                  </a:lnTo>
                  <a:lnTo>
                    <a:pt x="0" y="612654"/>
                  </a:lnTo>
                  <a:lnTo>
                    <a:pt x="9629" y="660349"/>
                  </a:lnTo>
                  <a:lnTo>
                    <a:pt x="35891" y="699297"/>
                  </a:lnTo>
                  <a:lnTo>
                    <a:pt x="74843" y="725557"/>
                  </a:lnTo>
                  <a:lnTo>
                    <a:pt x="122542" y="735186"/>
                  </a:lnTo>
                  <a:lnTo>
                    <a:pt x="7196289" y="735186"/>
                  </a:lnTo>
                  <a:lnTo>
                    <a:pt x="7243988" y="725557"/>
                  </a:lnTo>
                  <a:lnTo>
                    <a:pt x="7282940" y="699297"/>
                  </a:lnTo>
                  <a:lnTo>
                    <a:pt x="7309202" y="660349"/>
                  </a:lnTo>
                  <a:lnTo>
                    <a:pt x="7318832" y="612654"/>
                  </a:lnTo>
                  <a:lnTo>
                    <a:pt x="7318832" y="122529"/>
                  </a:lnTo>
                  <a:lnTo>
                    <a:pt x="7309202" y="74837"/>
                  </a:lnTo>
                  <a:lnTo>
                    <a:pt x="7282940" y="35890"/>
                  </a:lnTo>
                  <a:lnTo>
                    <a:pt x="7243988" y="9629"/>
                  </a:lnTo>
                  <a:lnTo>
                    <a:pt x="7196289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80933" y="5718797"/>
              <a:ext cx="7319009" cy="735330"/>
            </a:xfrm>
            <a:custGeom>
              <a:avLst/>
              <a:gdLst/>
              <a:ahLst/>
              <a:cxnLst/>
              <a:rect l="l" t="t" r="r" b="b"/>
              <a:pathLst>
                <a:path w="7319009" h="735329">
                  <a:moveTo>
                    <a:pt x="0" y="122532"/>
                  </a:moveTo>
                  <a:lnTo>
                    <a:pt x="9630" y="74837"/>
                  </a:lnTo>
                  <a:lnTo>
                    <a:pt x="35893" y="35889"/>
                  </a:lnTo>
                  <a:lnTo>
                    <a:pt x="74847" y="9629"/>
                  </a:lnTo>
                  <a:lnTo>
                    <a:pt x="122548" y="0"/>
                  </a:lnTo>
                  <a:lnTo>
                    <a:pt x="7196292" y="0"/>
                  </a:lnTo>
                  <a:lnTo>
                    <a:pt x="7243990" y="9629"/>
                  </a:lnTo>
                  <a:lnTo>
                    <a:pt x="7282944" y="35889"/>
                  </a:lnTo>
                  <a:lnTo>
                    <a:pt x="7309207" y="74837"/>
                  </a:lnTo>
                  <a:lnTo>
                    <a:pt x="7318839" y="122532"/>
                  </a:lnTo>
                  <a:lnTo>
                    <a:pt x="7318839" y="612655"/>
                  </a:lnTo>
                  <a:lnTo>
                    <a:pt x="7309207" y="660350"/>
                  </a:lnTo>
                  <a:lnTo>
                    <a:pt x="7282944" y="699299"/>
                  </a:lnTo>
                  <a:lnTo>
                    <a:pt x="7243990" y="725558"/>
                  </a:lnTo>
                  <a:lnTo>
                    <a:pt x="7196292" y="735188"/>
                  </a:lnTo>
                  <a:lnTo>
                    <a:pt x="122548" y="735188"/>
                  </a:lnTo>
                  <a:lnTo>
                    <a:pt x="74847" y="725558"/>
                  </a:lnTo>
                  <a:lnTo>
                    <a:pt x="35893" y="699299"/>
                  </a:lnTo>
                  <a:lnTo>
                    <a:pt x="9630" y="660350"/>
                  </a:lnTo>
                  <a:lnTo>
                    <a:pt x="0" y="612655"/>
                  </a:lnTo>
                  <a:lnTo>
                    <a:pt x="0" y="122532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815363" y="5160787"/>
            <a:ext cx="7045325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Without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Services,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Pods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very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hard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reach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communication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difficult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Reaching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Verdana"/>
                <a:cs typeface="Verdana"/>
              </a:rPr>
              <a:t>Pod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outside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Cluster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not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possible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without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292438" y="1947256"/>
            <a:ext cx="6096000" cy="1095375"/>
            <a:chOff x="2292438" y="1947256"/>
            <a:chExt cx="6096000" cy="1095375"/>
          </a:xfrm>
        </p:grpSpPr>
        <p:sp>
          <p:nvSpPr>
            <p:cNvPr id="35" name="object 35"/>
            <p:cNvSpPr/>
            <p:nvPr/>
          </p:nvSpPr>
          <p:spPr>
            <a:xfrm>
              <a:off x="2292439" y="1959533"/>
              <a:ext cx="6096000" cy="1083310"/>
            </a:xfrm>
            <a:custGeom>
              <a:avLst/>
              <a:gdLst/>
              <a:ahLst/>
              <a:cxnLst/>
              <a:rect l="l" t="t" r="r" b="b"/>
              <a:pathLst>
                <a:path w="6096000" h="1083310">
                  <a:moveTo>
                    <a:pt x="932307" y="386232"/>
                  </a:moveTo>
                  <a:lnTo>
                    <a:pt x="929297" y="337794"/>
                  </a:lnTo>
                  <a:lnTo>
                    <a:pt x="920508" y="291134"/>
                  </a:lnTo>
                  <a:lnTo>
                    <a:pt x="906297" y="246646"/>
                  </a:lnTo>
                  <a:lnTo>
                    <a:pt x="887044" y="204673"/>
                  </a:lnTo>
                  <a:lnTo>
                    <a:pt x="863092" y="165582"/>
                  </a:lnTo>
                  <a:lnTo>
                    <a:pt x="834809" y="129730"/>
                  </a:lnTo>
                  <a:lnTo>
                    <a:pt x="802563" y="97485"/>
                  </a:lnTo>
                  <a:lnTo>
                    <a:pt x="766711" y="69202"/>
                  </a:lnTo>
                  <a:lnTo>
                    <a:pt x="727608" y="45262"/>
                  </a:lnTo>
                  <a:lnTo>
                    <a:pt x="685634" y="26009"/>
                  </a:lnTo>
                  <a:lnTo>
                    <a:pt x="641134" y="11798"/>
                  </a:lnTo>
                  <a:lnTo>
                    <a:pt x="594474" y="3009"/>
                  </a:lnTo>
                  <a:lnTo>
                    <a:pt x="546023" y="0"/>
                  </a:lnTo>
                  <a:lnTo>
                    <a:pt x="497560" y="3009"/>
                  </a:lnTo>
                  <a:lnTo>
                    <a:pt x="450900" y="11798"/>
                  </a:lnTo>
                  <a:lnTo>
                    <a:pt x="406400" y="26009"/>
                  </a:lnTo>
                  <a:lnTo>
                    <a:pt x="364426" y="45262"/>
                  </a:lnTo>
                  <a:lnTo>
                    <a:pt x="325323" y="69202"/>
                  </a:lnTo>
                  <a:lnTo>
                    <a:pt x="289471" y="97485"/>
                  </a:lnTo>
                  <a:lnTo>
                    <a:pt x="257225" y="129730"/>
                  </a:lnTo>
                  <a:lnTo>
                    <a:pt x="228942" y="165582"/>
                  </a:lnTo>
                  <a:lnTo>
                    <a:pt x="204990" y="204673"/>
                  </a:lnTo>
                  <a:lnTo>
                    <a:pt x="185737" y="246646"/>
                  </a:lnTo>
                  <a:lnTo>
                    <a:pt x="171526" y="291134"/>
                  </a:lnTo>
                  <a:lnTo>
                    <a:pt x="162737" y="337794"/>
                  </a:lnTo>
                  <a:lnTo>
                    <a:pt x="159740" y="386232"/>
                  </a:lnTo>
                  <a:lnTo>
                    <a:pt x="162737" y="434682"/>
                  </a:lnTo>
                  <a:lnTo>
                    <a:pt x="171526" y="481342"/>
                  </a:lnTo>
                  <a:lnTo>
                    <a:pt x="185737" y="525830"/>
                  </a:lnTo>
                  <a:lnTo>
                    <a:pt x="204990" y="567804"/>
                  </a:lnTo>
                  <a:lnTo>
                    <a:pt x="228942" y="606894"/>
                  </a:lnTo>
                  <a:lnTo>
                    <a:pt x="257225" y="642747"/>
                  </a:lnTo>
                  <a:lnTo>
                    <a:pt x="289471" y="674992"/>
                  </a:lnTo>
                  <a:lnTo>
                    <a:pt x="325323" y="703275"/>
                  </a:lnTo>
                  <a:lnTo>
                    <a:pt x="364426" y="727214"/>
                  </a:lnTo>
                  <a:lnTo>
                    <a:pt x="406400" y="746467"/>
                  </a:lnTo>
                  <a:lnTo>
                    <a:pt x="450900" y="760679"/>
                  </a:lnTo>
                  <a:lnTo>
                    <a:pt x="497560" y="769467"/>
                  </a:lnTo>
                  <a:lnTo>
                    <a:pt x="546023" y="772464"/>
                  </a:lnTo>
                  <a:lnTo>
                    <a:pt x="594474" y="769467"/>
                  </a:lnTo>
                  <a:lnTo>
                    <a:pt x="641134" y="760679"/>
                  </a:lnTo>
                  <a:lnTo>
                    <a:pt x="685634" y="746467"/>
                  </a:lnTo>
                  <a:lnTo>
                    <a:pt x="727608" y="727214"/>
                  </a:lnTo>
                  <a:lnTo>
                    <a:pt x="766711" y="703275"/>
                  </a:lnTo>
                  <a:lnTo>
                    <a:pt x="802563" y="674992"/>
                  </a:lnTo>
                  <a:lnTo>
                    <a:pt x="834809" y="642747"/>
                  </a:lnTo>
                  <a:lnTo>
                    <a:pt x="863092" y="606894"/>
                  </a:lnTo>
                  <a:lnTo>
                    <a:pt x="887044" y="567804"/>
                  </a:lnTo>
                  <a:lnTo>
                    <a:pt x="906297" y="525830"/>
                  </a:lnTo>
                  <a:lnTo>
                    <a:pt x="920508" y="481342"/>
                  </a:lnTo>
                  <a:lnTo>
                    <a:pt x="929297" y="434682"/>
                  </a:lnTo>
                  <a:lnTo>
                    <a:pt x="932307" y="386232"/>
                  </a:lnTo>
                  <a:close/>
                </a:path>
                <a:path w="6096000" h="1083310">
                  <a:moveTo>
                    <a:pt x="6095822" y="984783"/>
                  </a:moveTo>
                  <a:lnTo>
                    <a:pt x="6063081" y="984783"/>
                  </a:lnTo>
                  <a:lnTo>
                    <a:pt x="6063081" y="892530"/>
                  </a:lnTo>
                  <a:lnTo>
                    <a:pt x="6063081" y="859790"/>
                  </a:lnTo>
                  <a:lnTo>
                    <a:pt x="3064281" y="859790"/>
                  </a:lnTo>
                  <a:lnTo>
                    <a:pt x="3064281" y="669315"/>
                  </a:lnTo>
                  <a:lnTo>
                    <a:pt x="3031540" y="669315"/>
                  </a:lnTo>
                  <a:lnTo>
                    <a:pt x="3031540" y="859790"/>
                  </a:lnTo>
                  <a:lnTo>
                    <a:pt x="32740" y="859790"/>
                  </a:lnTo>
                  <a:lnTo>
                    <a:pt x="32740" y="984783"/>
                  </a:lnTo>
                  <a:lnTo>
                    <a:pt x="0" y="984783"/>
                  </a:lnTo>
                  <a:lnTo>
                    <a:pt x="49110" y="1083005"/>
                  </a:lnTo>
                  <a:lnTo>
                    <a:pt x="90030" y="1001153"/>
                  </a:lnTo>
                  <a:lnTo>
                    <a:pt x="98221" y="984783"/>
                  </a:lnTo>
                  <a:lnTo>
                    <a:pt x="65481" y="984783"/>
                  </a:lnTo>
                  <a:lnTo>
                    <a:pt x="65481" y="892530"/>
                  </a:lnTo>
                  <a:lnTo>
                    <a:pt x="3031540" y="892530"/>
                  </a:lnTo>
                  <a:lnTo>
                    <a:pt x="3031540" y="984783"/>
                  </a:lnTo>
                  <a:lnTo>
                    <a:pt x="2998800" y="984783"/>
                  </a:lnTo>
                  <a:lnTo>
                    <a:pt x="3047911" y="1083005"/>
                  </a:lnTo>
                  <a:lnTo>
                    <a:pt x="3088830" y="1001153"/>
                  </a:lnTo>
                  <a:lnTo>
                    <a:pt x="3097022" y="984783"/>
                  </a:lnTo>
                  <a:lnTo>
                    <a:pt x="3064281" y="984783"/>
                  </a:lnTo>
                  <a:lnTo>
                    <a:pt x="3064281" y="892530"/>
                  </a:lnTo>
                  <a:lnTo>
                    <a:pt x="6030341" y="892530"/>
                  </a:lnTo>
                  <a:lnTo>
                    <a:pt x="6030341" y="984783"/>
                  </a:lnTo>
                  <a:lnTo>
                    <a:pt x="5997600" y="984783"/>
                  </a:lnTo>
                  <a:lnTo>
                    <a:pt x="6046711" y="1083005"/>
                  </a:lnTo>
                  <a:lnTo>
                    <a:pt x="6087630" y="1001153"/>
                  </a:lnTo>
                  <a:lnTo>
                    <a:pt x="6095822" y="984783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52179" y="1959533"/>
              <a:ext cx="772795" cy="772795"/>
            </a:xfrm>
            <a:custGeom>
              <a:avLst/>
              <a:gdLst/>
              <a:ahLst/>
              <a:cxnLst/>
              <a:rect l="l" t="t" r="r" b="b"/>
              <a:pathLst>
                <a:path w="772794" h="772794">
                  <a:moveTo>
                    <a:pt x="0" y="386232"/>
                  </a:moveTo>
                  <a:lnTo>
                    <a:pt x="3009" y="337784"/>
                  </a:lnTo>
                  <a:lnTo>
                    <a:pt x="11797" y="291132"/>
                  </a:lnTo>
                  <a:lnTo>
                    <a:pt x="26001" y="246637"/>
                  </a:lnTo>
                  <a:lnTo>
                    <a:pt x="45259" y="204662"/>
                  </a:lnTo>
                  <a:lnTo>
                    <a:pt x="69209" y="165569"/>
                  </a:lnTo>
                  <a:lnTo>
                    <a:pt x="97489" y="129720"/>
                  </a:lnTo>
                  <a:lnTo>
                    <a:pt x="129737" y="97476"/>
                  </a:lnTo>
                  <a:lnTo>
                    <a:pt x="165592" y="69200"/>
                  </a:lnTo>
                  <a:lnTo>
                    <a:pt x="204690" y="45253"/>
                  </a:lnTo>
                  <a:lnTo>
                    <a:pt x="246670" y="25997"/>
                  </a:lnTo>
                  <a:lnTo>
                    <a:pt x="291171" y="11795"/>
                  </a:lnTo>
                  <a:lnTo>
                    <a:pt x="337829" y="3009"/>
                  </a:lnTo>
                  <a:lnTo>
                    <a:pt x="386284" y="0"/>
                  </a:lnTo>
                  <a:lnTo>
                    <a:pt x="434739" y="3009"/>
                  </a:lnTo>
                  <a:lnTo>
                    <a:pt x="481397" y="11795"/>
                  </a:lnTo>
                  <a:lnTo>
                    <a:pt x="525898" y="25997"/>
                  </a:lnTo>
                  <a:lnTo>
                    <a:pt x="567878" y="45253"/>
                  </a:lnTo>
                  <a:lnTo>
                    <a:pt x="606977" y="69200"/>
                  </a:lnTo>
                  <a:lnTo>
                    <a:pt x="642831" y="97476"/>
                  </a:lnTo>
                  <a:lnTo>
                    <a:pt x="675079" y="129720"/>
                  </a:lnTo>
                  <a:lnTo>
                    <a:pt x="703359" y="165569"/>
                  </a:lnTo>
                  <a:lnTo>
                    <a:pt x="727309" y="204662"/>
                  </a:lnTo>
                  <a:lnTo>
                    <a:pt x="746567" y="246637"/>
                  </a:lnTo>
                  <a:lnTo>
                    <a:pt x="760771" y="291132"/>
                  </a:lnTo>
                  <a:lnTo>
                    <a:pt x="769559" y="337784"/>
                  </a:lnTo>
                  <a:lnTo>
                    <a:pt x="772569" y="386232"/>
                  </a:lnTo>
                  <a:lnTo>
                    <a:pt x="769559" y="434680"/>
                  </a:lnTo>
                  <a:lnTo>
                    <a:pt x="760771" y="481333"/>
                  </a:lnTo>
                  <a:lnTo>
                    <a:pt x="746567" y="525827"/>
                  </a:lnTo>
                  <a:lnTo>
                    <a:pt x="727309" y="567802"/>
                  </a:lnTo>
                  <a:lnTo>
                    <a:pt x="703359" y="606895"/>
                  </a:lnTo>
                  <a:lnTo>
                    <a:pt x="675079" y="642745"/>
                  </a:lnTo>
                  <a:lnTo>
                    <a:pt x="642831" y="674988"/>
                  </a:lnTo>
                  <a:lnTo>
                    <a:pt x="606977" y="703265"/>
                  </a:lnTo>
                  <a:lnTo>
                    <a:pt x="567878" y="727212"/>
                  </a:lnTo>
                  <a:lnTo>
                    <a:pt x="525898" y="746467"/>
                  </a:lnTo>
                  <a:lnTo>
                    <a:pt x="481397" y="760669"/>
                  </a:lnTo>
                  <a:lnTo>
                    <a:pt x="434739" y="769456"/>
                  </a:lnTo>
                  <a:lnTo>
                    <a:pt x="386284" y="772465"/>
                  </a:lnTo>
                  <a:lnTo>
                    <a:pt x="337829" y="769456"/>
                  </a:lnTo>
                  <a:lnTo>
                    <a:pt x="291171" y="760669"/>
                  </a:lnTo>
                  <a:lnTo>
                    <a:pt x="246670" y="746467"/>
                  </a:lnTo>
                  <a:lnTo>
                    <a:pt x="204690" y="727212"/>
                  </a:lnTo>
                  <a:lnTo>
                    <a:pt x="165592" y="703265"/>
                  </a:lnTo>
                  <a:lnTo>
                    <a:pt x="129737" y="674988"/>
                  </a:lnTo>
                  <a:lnTo>
                    <a:pt x="97489" y="642745"/>
                  </a:lnTo>
                  <a:lnTo>
                    <a:pt x="69209" y="606895"/>
                  </a:lnTo>
                  <a:lnTo>
                    <a:pt x="45259" y="567802"/>
                  </a:lnTo>
                  <a:lnTo>
                    <a:pt x="26001" y="525827"/>
                  </a:lnTo>
                  <a:lnTo>
                    <a:pt x="11797" y="481333"/>
                  </a:lnTo>
                  <a:lnTo>
                    <a:pt x="3009" y="434680"/>
                  </a:lnTo>
                  <a:lnTo>
                    <a:pt x="0" y="386232"/>
                  </a:lnTo>
                  <a:close/>
                </a:path>
              </a:pathLst>
            </a:custGeom>
            <a:ln w="245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61336" y="2041652"/>
              <a:ext cx="624839" cy="6217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153922" y="2215197"/>
            <a:ext cx="3653154" cy="660400"/>
            <a:chOff x="1129368" y="2292201"/>
            <a:chExt cx="3653154" cy="660400"/>
          </a:xfrm>
        </p:grpSpPr>
        <p:sp>
          <p:nvSpPr>
            <p:cNvPr id="4" name="object 4"/>
            <p:cNvSpPr/>
            <p:nvPr/>
          </p:nvSpPr>
          <p:spPr>
            <a:xfrm>
              <a:off x="1141644" y="2304478"/>
              <a:ext cx="3629025" cy="635635"/>
            </a:xfrm>
            <a:custGeom>
              <a:avLst/>
              <a:gdLst/>
              <a:ahLst/>
              <a:cxnLst/>
              <a:rect l="l" t="t" r="r" b="b"/>
              <a:pathLst>
                <a:path w="3629025" h="635635">
                  <a:moveTo>
                    <a:pt x="3522671" y="0"/>
                  </a:moveTo>
                  <a:lnTo>
                    <a:pt x="105934" y="0"/>
                  </a:lnTo>
                  <a:lnTo>
                    <a:pt x="64699" y="8323"/>
                  </a:lnTo>
                  <a:lnTo>
                    <a:pt x="31027" y="31022"/>
                  </a:lnTo>
                  <a:lnTo>
                    <a:pt x="8324" y="64690"/>
                  </a:lnTo>
                  <a:lnTo>
                    <a:pt x="0" y="105918"/>
                  </a:lnTo>
                  <a:lnTo>
                    <a:pt x="0" y="529577"/>
                  </a:lnTo>
                  <a:lnTo>
                    <a:pt x="8324" y="570812"/>
                  </a:lnTo>
                  <a:lnTo>
                    <a:pt x="31027" y="604483"/>
                  </a:lnTo>
                  <a:lnTo>
                    <a:pt x="64699" y="627184"/>
                  </a:lnTo>
                  <a:lnTo>
                    <a:pt x="105934" y="635508"/>
                  </a:lnTo>
                  <a:lnTo>
                    <a:pt x="3522671" y="635508"/>
                  </a:lnTo>
                  <a:lnTo>
                    <a:pt x="3563906" y="627184"/>
                  </a:lnTo>
                  <a:lnTo>
                    <a:pt x="3597577" y="604483"/>
                  </a:lnTo>
                  <a:lnTo>
                    <a:pt x="3620278" y="570812"/>
                  </a:lnTo>
                  <a:lnTo>
                    <a:pt x="3628602" y="529577"/>
                  </a:lnTo>
                  <a:lnTo>
                    <a:pt x="3628602" y="105918"/>
                  </a:lnTo>
                  <a:lnTo>
                    <a:pt x="3620278" y="64690"/>
                  </a:lnTo>
                  <a:lnTo>
                    <a:pt x="3597577" y="31022"/>
                  </a:lnTo>
                  <a:lnTo>
                    <a:pt x="3563906" y="8323"/>
                  </a:lnTo>
                  <a:lnTo>
                    <a:pt x="3522671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1644" y="2304478"/>
              <a:ext cx="3629025" cy="635635"/>
            </a:xfrm>
            <a:custGeom>
              <a:avLst/>
              <a:gdLst/>
              <a:ahLst/>
              <a:cxnLst/>
              <a:rect l="l" t="t" r="r" b="b"/>
              <a:pathLst>
                <a:path w="3629025" h="635635">
                  <a:moveTo>
                    <a:pt x="0" y="105920"/>
                  </a:moveTo>
                  <a:lnTo>
                    <a:pt x="8324" y="64691"/>
                  </a:lnTo>
                  <a:lnTo>
                    <a:pt x="31027" y="31023"/>
                  </a:lnTo>
                  <a:lnTo>
                    <a:pt x="64699" y="8323"/>
                  </a:lnTo>
                  <a:lnTo>
                    <a:pt x="105933" y="0"/>
                  </a:lnTo>
                  <a:lnTo>
                    <a:pt x="3522671" y="0"/>
                  </a:lnTo>
                  <a:lnTo>
                    <a:pt x="3563906" y="8323"/>
                  </a:lnTo>
                  <a:lnTo>
                    <a:pt x="3597578" y="31023"/>
                  </a:lnTo>
                  <a:lnTo>
                    <a:pt x="3620281" y="64691"/>
                  </a:lnTo>
                  <a:lnTo>
                    <a:pt x="3628606" y="105920"/>
                  </a:lnTo>
                  <a:lnTo>
                    <a:pt x="3628606" y="529578"/>
                  </a:lnTo>
                  <a:lnTo>
                    <a:pt x="3620281" y="570807"/>
                  </a:lnTo>
                  <a:lnTo>
                    <a:pt x="3597578" y="604475"/>
                  </a:lnTo>
                  <a:lnTo>
                    <a:pt x="3563906" y="627174"/>
                  </a:lnTo>
                  <a:lnTo>
                    <a:pt x="3522671" y="635498"/>
                  </a:lnTo>
                  <a:lnTo>
                    <a:pt x="105933" y="635498"/>
                  </a:lnTo>
                  <a:lnTo>
                    <a:pt x="64699" y="627174"/>
                  </a:lnTo>
                  <a:lnTo>
                    <a:pt x="31027" y="604475"/>
                  </a:lnTo>
                  <a:lnTo>
                    <a:pt x="8324" y="570807"/>
                  </a:lnTo>
                  <a:lnTo>
                    <a:pt x="0" y="529578"/>
                  </a:lnTo>
                  <a:lnTo>
                    <a:pt x="0" y="105920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43924" y="2490738"/>
            <a:ext cx="10210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60" dirty="0">
                <a:solidFill>
                  <a:srgbClr val="FFFFFF"/>
                </a:solidFill>
                <a:latin typeface="Verdana"/>
                <a:cs typeface="Verdana"/>
              </a:rPr>
              <a:t>Imperative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98176" y="2292201"/>
            <a:ext cx="3653154" cy="660400"/>
            <a:chOff x="5898176" y="2292201"/>
            <a:chExt cx="3653154" cy="660400"/>
          </a:xfrm>
        </p:grpSpPr>
        <p:sp>
          <p:nvSpPr>
            <p:cNvPr id="8" name="object 8"/>
            <p:cNvSpPr/>
            <p:nvPr/>
          </p:nvSpPr>
          <p:spPr>
            <a:xfrm>
              <a:off x="5910453" y="2304478"/>
              <a:ext cx="3629025" cy="635635"/>
            </a:xfrm>
            <a:custGeom>
              <a:avLst/>
              <a:gdLst/>
              <a:ahLst/>
              <a:cxnLst/>
              <a:rect l="l" t="t" r="r" b="b"/>
              <a:pathLst>
                <a:path w="3629025" h="635635">
                  <a:moveTo>
                    <a:pt x="3522662" y="0"/>
                  </a:moveTo>
                  <a:lnTo>
                    <a:pt x="105930" y="0"/>
                  </a:lnTo>
                  <a:lnTo>
                    <a:pt x="64695" y="8323"/>
                  </a:lnTo>
                  <a:lnTo>
                    <a:pt x="31024" y="31022"/>
                  </a:lnTo>
                  <a:lnTo>
                    <a:pt x="8323" y="64690"/>
                  </a:lnTo>
                  <a:lnTo>
                    <a:pt x="0" y="105918"/>
                  </a:lnTo>
                  <a:lnTo>
                    <a:pt x="0" y="529577"/>
                  </a:lnTo>
                  <a:lnTo>
                    <a:pt x="8323" y="570812"/>
                  </a:lnTo>
                  <a:lnTo>
                    <a:pt x="31024" y="604483"/>
                  </a:lnTo>
                  <a:lnTo>
                    <a:pt x="64695" y="627184"/>
                  </a:lnTo>
                  <a:lnTo>
                    <a:pt x="105930" y="635508"/>
                  </a:lnTo>
                  <a:lnTo>
                    <a:pt x="3522662" y="635508"/>
                  </a:lnTo>
                  <a:lnTo>
                    <a:pt x="3563899" y="627184"/>
                  </a:lnTo>
                  <a:lnTo>
                    <a:pt x="3597575" y="604483"/>
                  </a:lnTo>
                  <a:lnTo>
                    <a:pt x="3620280" y="570812"/>
                  </a:lnTo>
                  <a:lnTo>
                    <a:pt x="3628605" y="529577"/>
                  </a:lnTo>
                  <a:lnTo>
                    <a:pt x="3628605" y="105918"/>
                  </a:lnTo>
                  <a:lnTo>
                    <a:pt x="3620280" y="64690"/>
                  </a:lnTo>
                  <a:lnTo>
                    <a:pt x="3597575" y="31022"/>
                  </a:lnTo>
                  <a:lnTo>
                    <a:pt x="3563899" y="8323"/>
                  </a:lnTo>
                  <a:lnTo>
                    <a:pt x="3522662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10453" y="2304478"/>
              <a:ext cx="3629025" cy="635635"/>
            </a:xfrm>
            <a:custGeom>
              <a:avLst/>
              <a:gdLst/>
              <a:ahLst/>
              <a:cxnLst/>
              <a:rect l="l" t="t" r="r" b="b"/>
              <a:pathLst>
                <a:path w="3629025" h="635635">
                  <a:moveTo>
                    <a:pt x="0" y="105920"/>
                  </a:moveTo>
                  <a:lnTo>
                    <a:pt x="8324" y="64691"/>
                  </a:lnTo>
                  <a:lnTo>
                    <a:pt x="31027" y="31023"/>
                  </a:lnTo>
                  <a:lnTo>
                    <a:pt x="64699" y="8323"/>
                  </a:lnTo>
                  <a:lnTo>
                    <a:pt x="105933" y="0"/>
                  </a:lnTo>
                  <a:lnTo>
                    <a:pt x="3522671" y="0"/>
                  </a:lnTo>
                  <a:lnTo>
                    <a:pt x="3563906" y="8323"/>
                  </a:lnTo>
                  <a:lnTo>
                    <a:pt x="3597578" y="31023"/>
                  </a:lnTo>
                  <a:lnTo>
                    <a:pt x="3620281" y="64691"/>
                  </a:lnTo>
                  <a:lnTo>
                    <a:pt x="3628606" y="105920"/>
                  </a:lnTo>
                  <a:lnTo>
                    <a:pt x="3628606" y="529578"/>
                  </a:lnTo>
                  <a:lnTo>
                    <a:pt x="3620281" y="570807"/>
                  </a:lnTo>
                  <a:lnTo>
                    <a:pt x="3597578" y="604475"/>
                  </a:lnTo>
                  <a:lnTo>
                    <a:pt x="3563906" y="627174"/>
                  </a:lnTo>
                  <a:lnTo>
                    <a:pt x="3522671" y="635498"/>
                  </a:lnTo>
                  <a:lnTo>
                    <a:pt x="105933" y="635498"/>
                  </a:lnTo>
                  <a:lnTo>
                    <a:pt x="64699" y="627174"/>
                  </a:lnTo>
                  <a:lnTo>
                    <a:pt x="31027" y="604475"/>
                  </a:lnTo>
                  <a:lnTo>
                    <a:pt x="8324" y="570807"/>
                  </a:lnTo>
                  <a:lnTo>
                    <a:pt x="0" y="529578"/>
                  </a:lnTo>
                  <a:lnTo>
                    <a:pt x="0" y="105920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178623" y="2490738"/>
            <a:ext cx="10890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14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500" b="1" spc="-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b="1" spc="-10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500" b="1" spc="-1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500" b="1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b="1" spc="-1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b="1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b="1" spc="-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00" b="1" spc="-1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00" b="1" spc="-14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500" b="1" spc="-1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29368" y="3441882"/>
            <a:ext cx="3653154" cy="660400"/>
            <a:chOff x="1129368" y="3441882"/>
            <a:chExt cx="3653154" cy="660400"/>
          </a:xfrm>
        </p:grpSpPr>
        <p:sp>
          <p:nvSpPr>
            <p:cNvPr id="12" name="object 12"/>
            <p:cNvSpPr/>
            <p:nvPr/>
          </p:nvSpPr>
          <p:spPr>
            <a:xfrm>
              <a:off x="1141644" y="3454158"/>
              <a:ext cx="3629025" cy="635635"/>
            </a:xfrm>
            <a:custGeom>
              <a:avLst/>
              <a:gdLst/>
              <a:ahLst/>
              <a:cxnLst/>
              <a:rect l="l" t="t" r="r" b="b"/>
              <a:pathLst>
                <a:path w="3629025" h="635635">
                  <a:moveTo>
                    <a:pt x="3522671" y="0"/>
                  </a:moveTo>
                  <a:lnTo>
                    <a:pt x="105934" y="0"/>
                  </a:lnTo>
                  <a:lnTo>
                    <a:pt x="64699" y="8323"/>
                  </a:lnTo>
                  <a:lnTo>
                    <a:pt x="31027" y="31022"/>
                  </a:lnTo>
                  <a:lnTo>
                    <a:pt x="8324" y="64690"/>
                  </a:lnTo>
                  <a:lnTo>
                    <a:pt x="0" y="105918"/>
                  </a:lnTo>
                  <a:lnTo>
                    <a:pt x="0" y="529577"/>
                  </a:lnTo>
                  <a:lnTo>
                    <a:pt x="8324" y="570805"/>
                  </a:lnTo>
                  <a:lnTo>
                    <a:pt x="31027" y="604472"/>
                  </a:lnTo>
                  <a:lnTo>
                    <a:pt x="64699" y="627171"/>
                  </a:lnTo>
                  <a:lnTo>
                    <a:pt x="105934" y="635495"/>
                  </a:lnTo>
                  <a:lnTo>
                    <a:pt x="3522671" y="635495"/>
                  </a:lnTo>
                  <a:lnTo>
                    <a:pt x="3563906" y="627171"/>
                  </a:lnTo>
                  <a:lnTo>
                    <a:pt x="3597577" y="604472"/>
                  </a:lnTo>
                  <a:lnTo>
                    <a:pt x="3620278" y="570805"/>
                  </a:lnTo>
                  <a:lnTo>
                    <a:pt x="3628602" y="529577"/>
                  </a:lnTo>
                  <a:lnTo>
                    <a:pt x="3628602" y="105918"/>
                  </a:lnTo>
                  <a:lnTo>
                    <a:pt x="3620278" y="64690"/>
                  </a:lnTo>
                  <a:lnTo>
                    <a:pt x="3597577" y="31022"/>
                  </a:lnTo>
                  <a:lnTo>
                    <a:pt x="3563906" y="8323"/>
                  </a:lnTo>
                  <a:lnTo>
                    <a:pt x="3522671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41644" y="3454158"/>
              <a:ext cx="3629025" cy="635635"/>
            </a:xfrm>
            <a:custGeom>
              <a:avLst/>
              <a:gdLst/>
              <a:ahLst/>
              <a:cxnLst/>
              <a:rect l="l" t="t" r="r" b="b"/>
              <a:pathLst>
                <a:path w="3629025" h="635635">
                  <a:moveTo>
                    <a:pt x="0" y="105920"/>
                  </a:moveTo>
                  <a:lnTo>
                    <a:pt x="8324" y="64691"/>
                  </a:lnTo>
                  <a:lnTo>
                    <a:pt x="31027" y="31023"/>
                  </a:lnTo>
                  <a:lnTo>
                    <a:pt x="64699" y="8323"/>
                  </a:lnTo>
                  <a:lnTo>
                    <a:pt x="105933" y="0"/>
                  </a:lnTo>
                  <a:lnTo>
                    <a:pt x="3522671" y="0"/>
                  </a:lnTo>
                  <a:lnTo>
                    <a:pt x="3563906" y="8323"/>
                  </a:lnTo>
                  <a:lnTo>
                    <a:pt x="3597578" y="31023"/>
                  </a:lnTo>
                  <a:lnTo>
                    <a:pt x="3620281" y="64691"/>
                  </a:lnTo>
                  <a:lnTo>
                    <a:pt x="3628606" y="105920"/>
                  </a:lnTo>
                  <a:lnTo>
                    <a:pt x="3628606" y="529578"/>
                  </a:lnTo>
                  <a:lnTo>
                    <a:pt x="3620281" y="570807"/>
                  </a:lnTo>
                  <a:lnTo>
                    <a:pt x="3597578" y="604475"/>
                  </a:lnTo>
                  <a:lnTo>
                    <a:pt x="3563906" y="627174"/>
                  </a:lnTo>
                  <a:lnTo>
                    <a:pt x="3522671" y="635498"/>
                  </a:lnTo>
                  <a:lnTo>
                    <a:pt x="105933" y="635498"/>
                  </a:lnTo>
                  <a:lnTo>
                    <a:pt x="64699" y="627174"/>
                  </a:lnTo>
                  <a:lnTo>
                    <a:pt x="31027" y="604475"/>
                  </a:lnTo>
                  <a:lnTo>
                    <a:pt x="8324" y="570807"/>
                  </a:lnTo>
                  <a:lnTo>
                    <a:pt x="0" y="529578"/>
                  </a:lnTo>
                  <a:lnTo>
                    <a:pt x="0" y="105920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898176" y="3441882"/>
            <a:ext cx="3653154" cy="660400"/>
            <a:chOff x="5898176" y="3441882"/>
            <a:chExt cx="3653154" cy="660400"/>
          </a:xfrm>
        </p:grpSpPr>
        <p:sp>
          <p:nvSpPr>
            <p:cNvPr id="15" name="object 15"/>
            <p:cNvSpPr/>
            <p:nvPr/>
          </p:nvSpPr>
          <p:spPr>
            <a:xfrm>
              <a:off x="5910453" y="3454158"/>
              <a:ext cx="3629025" cy="635635"/>
            </a:xfrm>
            <a:custGeom>
              <a:avLst/>
              <a:gdLst/>
              <a:ahLst/>
              <a:cxnLst/>
              <a:rect l="l" t="t" r="r" b="b"/>
              <a:pathLst>
                <a:path w="3629025" h="635635">
                  <a:moveTo>
                    <a:pt x="3522662" y="0"/>
                  </a:moveTo>
                  <a:lnTo>
                    <a:pt x="105930" y="0"/>
                  </a:lnTo>
                  <a:lnTo>
                    <a:pt x="64695" y="8323"/>
                  </a:lnTo>
                  <a:lnTo>
                    <a:pt x="31024" y="31022"/>
                  </a:lnTo>
                  <a:lnTo>
                    <a:pt x="8323" y="64690"/>
                  </a:lnTo>
                  <a:lnTo>
                    <a:pt x="0" y="105918"/>
                  </a:lnTo>
                  <a:lnTo>
                    <a:pt x="0" y="529577"/>
                  </a:lnTo>
                  <a:lnTo>
                    <a:pt x="8323" y="570805"/>
                  </a:lnTo>
                  <a:lnTo>
                    <a:pt x="31024" y="604472"/>
                  </a:lnTo>
                  <a:lnTo>
                    <a:pt x="64695" y="627171"/>
                  </a:lnTo>
                  <a:lnTo>
                    <a:pt x="105930" y="635495"/>
                  </a:lnTo>
                  <a:lnTo>
                    <a:pt x="3522662" y="635495"/>
                  </a:lnTo>
                  <a:lnTo>
                    <a:pt x="3563899" y="627171"/>
                  </a:lnTo>
                  <a:lnTo>
                    <a:pt x="3597575" y="604472"/>
                  </a:lnTo>
                  <a:lnTo>
                    <a:pt x="3620280" y="570805"/>
                  </a:lnTo>
                  <a:lnTo>
                    <a:pt x="3628605" y="529577"/>
                  </a:lnTo>
                  <a:lnTo>
                    <a:pt x="3628605" y="105918"/>
                  </a:lnTo>
                  <a:lnTo>
                    <a:pt x="3620280" y="64690"/>
                  </a:lnTo>
                  <a:lnTo>
                    <a:pt x="3597575" y="31022"/>
                  </a:lnTo>
                  <a:lnTo>
                    <a:pt x="3563899" y="8323"/>
                  </a:lnTo>
                  <a:lnTo>
                    <a:pt x="3522662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10453" y="3454158"/>
              <a:ext cx="3629025" cy="635635"/>
            </a:xfrm>
            <a:custGeom>
              <a:avLst/>
              <a:gdLst/>
              <a:ahLst/>
              <a:cxnLst/>
              <a:rect l="l" t="t" r="r" b="b"/>
              <a:pathLst>
                <a:path w="3629025" h="635635">
                  <a:moveTo>
                    <a:pt x="0" y="105920"/>
                  </a:moveTo>
                  <a:lnTo>
                    <a:pt x="8324" y="64691"/>
                  </a:lnTo>
                  <a:lnTo>
                    <a:pt x="31027" y="31023"/>
                  </a:lnTo>
                  <a:lnTo>
                    <a:pt x="64699" y="8323"/>
                  </a:lnTo>
                  <a:lnTo>
                    <a:pt x="105933" y="0"/>
                  </a:lnTo>
                  <a:lnTo>
                    <a:pt x="3522671" y="0"/>
                  </a:lnTo>
                  <a:lnTo>
                    <a:pt x="3563906" y="8323"/>
                  </a:lnTo>
                  <a:lnTo>
                    <a:pt x="3597578" y="31023"/>
                  </a:lnTo>
                  <a:lnTo>
                    <a:pt x="3620281" y="64691"/>
                  </a:lnTo>
                  <a:lnTo>
                    <a:pt x="3628606" y="105920"/>
                  </a:lnTo>
                  <a:lnTo>
                    <a:pt x="3628606" y="529578"/>
                  </a:lnTo>
                  <a:lnTo>
                    <a:pt x="3620281" y="570807"/>
                  </a:lnTo>
                  <a:lnTo>
                    <a:pt x="3597578" y="604475"/>
                  </a:lnTo>
                  <a:lnTo>
                    <a:pt x="3563906" y="627174"/>
                  </a:lnTo>
                  <a:lnTo>
                    <a:pt x="3522671" y="635498"/>
                  </a:lnTo>
                  <a:lnTo>
                    <a:pt x="105933" y="635498"/>
                  </a:lnTo>
                  <a:lnTo>
                    <a:pt x="64699" y="627174"/>
                  </a:lnTo>
                  <a:lnTo>
                    <a:pt x="31027" y="604475"/>
                  </a:lnTo>
                  <a:lnTo>
                    <a:pt x="8324" y="570807"/>
                  </a:lnTo>
                  <a:lnTo>
                    <a:pt x="0" y="529578"/>
                  </a:lnTo>
                  <a:lnTo>
                    <a:pt x="0" y="105920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129368" y="4187143"/>
            <a:ext cx="3653154" cy="868044"/>
            <a:chOff x="1129368" y="4187143"/>
            <a:chExt cx="3653154" cy="868044"/>
          </a:xfrm>
        </p:grpSpPr>
        <p:sp>
          <p:nvSpPr>
            <p:cNvPr id="18" name="object 18"/>
            <p:cNvSpPr/>
            <p:nvPr/>
          </p:nvSpPr>
          <p:spPr>
            <a:xfrm>
              <a:off x="1141644" y="4199420"/>
              <a:ext cx="3629025" cy="843915"/>
            </a:xfrm>
            <a:custGeom>
              <a:avLst/>
              <a:gdLst/>
              <a:ahLst/>
              <a:cxnLst/>
              <a:rect l="l" t="t" r="r" b="b"/>
              <a:pathLst>
                <a:path w="3629025" h="843914">
                  <a:moveTo>
                    <a:pt x="3488000" y="0"/>
                  </a:moveTo>
                  <a:lnTo>
                    <a:pt x="140597" y="0"/>
                  </a:lnTo>
                  <a:lnTo>
                    <a:pt x="96158" y="7167"/>
                  </a:lnTo>
                  <a:lnTo>
                    <a:pt x="57563" y="27124"/>
                  </a:lnTo>
                  <a:lnTo>
                    <a:pt x="27127" y="57557"/>
                  </a:lnTo>
                  <a:lnTo>
                    <a:pt x="7167" y="96150"/>
                  </a:lnTo>
                  <a:lnTo>
                    <a:pt x="0" y="140588"/>
                  </a:lnTo>
                  <a:lnTo>
                    <a:pt x="0" y="702894"/>
                  </a:lnTo>
                  <a:lnTo>
                    <a:pt x="7167" y="747332"/>
                  </a:lnTo>
                  <a:lnTo>
                    <a:pt x="27127" y="785925"/>
                  </a:lnTo>
                  <a:lnTo>
                    <a:pt x="57563" y="816358"/>
                  </a:lnTo>
                  <a:lnTo>
                    <a:pt x="96158" y="836316"/>
                  </a:lnTo>
                  <a:lnTo>
                    <a:pt x="140597" y="843483"/>
                  </a:lnTo>
                  <a:lnTo>
                    <a:pt x="3488000" y="843483"/>
                  </a:lnTo>
                  <a:lnTo>
                    <a:pt x="3532444" y="836316"/>
                  </a:lnTo>
                  <a:lnTo>
                    <a:pt x="3571041" y="816358"/>
                  </a:lnTo>
                  <a:lnTo>
                    <a:pt x="3601476" y="785925"/>
                  </a:lnTo>
                  <a:lnTo>
                    <a:pt x="3621434" y="747332"/>
                  </a:lnTo>
                  <a:lnTo>
                    <a:pt x="3628602" y="702894"/>
                  </a:lnTo>
                  <a:lnTo>
                    <a:pt x="3628602" y="140588"/>
                  </a:lnTo>
                  <a:lnTo>
                    <a:pt x="3621434" y="96150"/>
                  </a:lnTo>
                  <a:lnTo>
                    <a:pt x="3601476" y="57557"/>
                  </a:lnTo>
                  <a:lnTo>
                    <a:pt x="3571041" y="27124"/>
                  </a:lnTo>
                  <a:lnTo>
                    <a:pt x="3532444" y="7167"/>
                  </a:lnTo>
                  <a:lnTo>
                    <a:pt x="3488000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41644" y="4199420"/>
              <a:ext cx="3629025" cy="843915"/>
            </a:xfrm>
            <a:custGeom>
              <a:avLst/>
              <a:gdLst/>
              <a:ahLst/>
              <a:cxnLst/>
              <a:rect l="l" t="t" r="r" b="b"/>
              <a:pathLst>
                <a:path w="3629025" h="843914">
                  <a:moveTo>
                    <a:pt x="0" y="140581"/>
                  </a:moveTo>
                  <a:lnTo>
                    <a:pt x="7167" y="96147"/>
                  </a:lnTo>
                  <a:lnTo>
                    <a:pt x="27127" y="57555"/>
                  </a:lnTo>
                  <a:lnTo>
                    <a:pt x="57563" y="27124"/>
                  </a:lnTo>
                  <a:lnTo>
                    <a:pt x="96159" y="7166"/>
                  </a:lnTo>
                  <a:lnTo>
                    <a:pt x="140600" y="0"/>
                  </a:lnTo>
                  <a:lnTo>
                    <a:pt x="3488004" y="0"/>
                  </a:lnTo>
                  <a:lnTo>
                    <a:pt x="3532445" y="7166"/>
                  </a:lnTo>
                  <a:lnTo>
                    <a:pt x="3571042" y="27124"/>
                  </a:lnTo>
                  <a:lnTo>
                    <a:pt x="3601478" y="57555"/>
                  </a:lnTo>
                  <a:lnTo>
                    <a:pt x="3621438" y="96147"/>
                  </a:lnTo>
                  <a:lnTo>
                    <a:pt x="3628606" y="140581"/>
                  </a:lnTo>
                  <a:lnTo>
                    <a:pt x="3628606" y="702897"/>
                  </a:lnTo>
                  <a:lnTo>
                    <a:pt x="3621438" y="747331"/>
                  </a:lnTo>
                  <a:lnTo>
                    <a:pt x="3601478" y="785922"/>
                  </a:lnTo>
                  <a:lnTo>
                    <a:pt x="3571042" y="816354"/>
                  </a:lnTo>
                  <a:lnTo>
                    <a:pt x="3532445" y="836311"/>
                  </a:lnTo>
                  <a:lnTo>
                    <a:pt x="3488004" y="843478"/>
                  </a:lnTo>
                  <a:lnTo>
                    <a:pt x="140600" y="843478"/>
                  </a:lnTo>
                  <a:lnTo>
                    <a:pt x="96159" y="836311"/>
                  </a:lnTo>
                  <a:lnTo>
                    <a:pt x="57563" y="816354"/>
                  </a:lnTo>
                  <a:lnTo>
                    <a:pt x="27127" y="785922"/>
                  </a:lnTo>
                  <a:lnTo>
                    <a:pt x="7167" y="747331"/>
                  </a:lnTo>
                  <a:lnTo>
                    <a:pt x="0" y="702897"/>
                  </a:lnTo>
                  <a:lnTo>
                    <a:pt x="0" y="140581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898176" y="4187143"/>
            <a:ext cx="3653154" cy="868044"/>
            <a:chOff x="5898176" y="4187143"/>
            <a:chExt cx="3653154" cy="868044"/>
          </a:xfrm>
        </p:grpSpPr>
        <p:sp>
          <p:nvSpPr>
            <p:cNvPr id="21" name="object 21"/>
            <p:cNvSpPr/>
            <p:nvPr/>
          </p:nvSpPr>
          <p:spPr>
            <a:xfrm>
              <a:off x="5910453" y="4199420"/>
              <a:ext cx="3629025" cy="843915"/>
            </a:xfrm>
            <a:custGeom>
              <a:avLst/>
              <a:gdLst/>
              <a:ahLst/>
              <a:cxnLst/>
              <a:rect l="l" t="t" r="r" b="b"/>
              <a:pathLst>
                <a:path w="3629025" h="843914">
                  <a:moveTo>
                    <a:pt x="3488004" y="0"/>
                  </a:moveTo>
                  <a:lnTo>
                    <a:pt x="140601" y="0"/>
                  </a:lnTo>
                  <a:lnTo>
                    <a:pt x="96157" y="7167"/>
                  </a:lnTo>
                  <a:lnTo>
                    <a:pt x="57560" y="27124"/>
                  </a:lnTo>
                  <a:lnTo>
                    <a:pt x="27125" y="57557"/>
                  </a:lnTo>
                  <a:lnTo>
                    <a:pt x="7167" y="96150"/>
                  </a:lnTo>
                  <a:lnTo>
                    <a:pt x="0" y="140588"/>
                  </a:lnTo>
                  <a:lnTo>
                    <a:pt x="0" y="702894"/>
                  </a:lnTo>
                  <a:lnTo>
                    <a:pt x="7167" y="747332"/>
                  </a:lnTo>
                  <a:lnTo>
                    <a:pt x="27125" y="785925"/>
                  </a:lnTo>
                  <a:lnTo>
                    <a:pt x="57560" y="816358"/>
                  </a:lnTo>
                  <a:lnTo>
                    <a:pt x="96157" y="836316"/>
                  </a:lnTo>
                  <a:lnTo>
                    <a:pt x="140601" y="843483"/>
                  </a:lnTo>
                  <a:lnTo>
                    <a:pt x="3488004" y="843483"/>
                  </a:lnTo>
                  <a:lnTo>
                    <a:pt x="3532443" y="836316"/>
                  </a:lnTo>
                  <a:lnTo>
                    <a:pt x="3571039" y="816358"/>
                  </a:lnTo>
                  <a:lnTo>
                    <a:pt x="3601476" y="785925"/>
                  </a:lnTo>
                  <a:lnTo>
                    <a:pt x="3621437" y="747332"/>
                  </a:lnTo>
                  <a:lnTo>
                    <a:pt x="3628605" y="702894"/>
                  </a:lnTo>
                  <a:lnTo>
                    <a:pt x="3628605" y="140588"/>
                  </a:lnTo>
                  <a:lnTo>
                    <a:pt x="3621437" y="96150"/>
                  </a:lnTo>
                  <a:lnTo>
                    <a:pt x="3601476" y="57557"/>
                  </a:lnTo>
                  <a:lnTo>
                    <a:pt x="3571039" y="27124"/>
                  </a:lnTo>
                  <a:lnTo>
                    <a:pt x="3532443" y="7167"/>
                  </a:lnTo>
                  <a:lnTo>
                    <a:pt x="3488004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10453" y="4199420"/>
              <a:ext cx="3629025" cy="843915"/>
            </a:xfrm>
            <a:custGeom>
              <a:avLst/>
              <a:gdLst/>
              <a:ahLst/>
              <a:cxnLst/>
              <a:rect l="l" t="t" r="r" b="b"/>
              <a:pathLst>
                <a:path w="3629025" h="843914">
                  <a:moveTo>
                    <a:pt x="0" y="140581"/>
                  </a:moveTo>
                  <a:lnTo>
                    <a:pt x="7167" y="96147"/>
                  </a:lnTo>
                  <a:lnTo>
                    <a:pt x="27127" y="57555"/>
                  </a:lnTo>
                  <a:lnTo>
                    <a:pt x="57563" y="27124"/>
                  </a:lnTo>
                  <a:lnTo>
                    <a:pt x="96159" y="7166"/>
                  </a:lnTo>
                  <a:lnTo>
                    <a:pt x="140600" y="0"/>
                  </a:lnTo>
                  <a:lnTo>
                    <a:pt x="3488004" y="0"/>
                  </a:lnTo>
                  <a:lnTo>
                    <a:pt x="3532445" y="7166"/>
                  </a:lnTo>
                  <a:lnTo>
                    <a:pt x="3571042" y="27124"/>
                  </a:lnTo>
                  <a:lnTo>
                    <a:pt x="3601478" y="57555"/>
                  </a:lnTo>
                  <a:lnTo>
                    <a:pt x="3621438" y="96147"/>
                  </a:lnTo>
                  <a:lnTo>
                    <a:pt x="3628606" y="140581"/>
                  </a:lnTo>
                  <a:lnTo>
                    <a:pt x="3628606" y="702897"/>
                  </a:lnTo>
                  <a:lnTo>
                    <a:pt x="3621438" y="747331"/>
                  </a:lnTo>
                  <a:lnTo>
                    <a:pt x="3601478" y="785922"/>
                  </a:lnTo>
                  <a:lnTo>
                    <a:pt x="3571042" y="816354"/>
                  </a:lnTo>
                  <a:lnTo>
                    <a:pt x="3532445" y="836311"/>
                  </a:lnTo>
                  <a:lnTo>
                    <a:pt x="3488004" y="843478"/>
                  </a:lnTo>
                  <a:lnTo>
                    <a:pt x="140600" y="843478"/>
                  </a:lnTo>
                  <a:lnTo>
                    <a:pt x="96159" y="836311"/>
                  </a:lnTo>
                  <a:lnTo>
                    <a:pt x="57563" y="816354"/>
                  </a:lnTo>
                  <a:lnTo>
                    <a:pt x="27127" y="785922"/>
                  </a:lnTo>
                  <a:lnTo>
                    <a:pt x="7167" y="747331"/>
                  </a:lnTo>
                  <a:lnTo>
                    <a:pt x="0" y="702897"/>
                  </a:lnTo>
                  <a:lnTo>
                    <a:pt x="0" y="140581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110760" y="5218219"/>
            <a:ext cx="3653154" cy="868044"/>
            <a:chOff x="1129368" y="5140392"/>
            <a:chExt cx="3653154" cy="868044"/>
          </a:xfrm>
        </p:grpSpPr>
        <p:sp>
          <p:nvSpPr>
            <p:cNvPr id="24" name="object 24"/>
            <p:cNvSpPr/>
            <p:nvPr/>
          </p:nvSpPr>
          <p:spPr>
            <a:xfrm>
              <a:off x="1141644" y="5152669"/>
              <a:ext cx="3629025" cy="843915"/>
            </a:xfrm>
            <a:custGeom>
              <a:avLst/>
              <a:gdLst/>
              <a:ahLst/>
              <a:cxnLst/>
              <a:rect l="l" t="t" r="r" b="b"/>
              <a:pathLst>
                <a:path w="3629025" h="843914">
                  <a:moveTo>
                    <a:pt x="3488000" y="0"/>
                  </a:moveTo>
                  <a:lnTo>
                    <a:pt x="140597" y="0"/>
                  </a:lnTo>
                  <a:lnTo>
                    <a:pt x="96158" y="7166"/>
                  </a:lnTo>
                  <a:lnTo>
                    <a:pt x="57563" y="27123"/>
                  </a:lnTo>
                  <a:lnTo>
                    <a:pt x="27127" y="57555"/>
                  </a:lnTo>
                  <a:lnTo>
                    <a:pt x="7167" y="96144"/>
                  </a:lnTo>
                  <a:lnTo>
                    <a:pt x="0" y="140576"/>
                  </a:lnTo>
                  <a:lnTo>
                    <a:pt x="0" y="702894"/>
                  </a:lnTo>
                  <a:lnTo>
                    <a:pt x="7167" y="747332"/>
                  </a:lnTo>
                  <a:lnTo>
                    <a:pt x="27127" y="785925"/>
                  </a:lnTo>
                  <a:lnTo>
                    <a:pt x="57563" y="816358"/>
                  </a:lnTo>
                  <a:lnTo>
                    <a:pt x="96158" y="836316"/>
                  </a:lnTo>
                  <a:lnTo>
                    <a:pt x="140597" y="843483"/>
                  </a:lnTo>
                  <a:lnTo>
                    <a:pt x="3488000" y="843483"/>
                  </a:lnTo>
                  <a:lnTo>
                    <a:pt x="3532444" y="836316"/>
                  </a:lnTo>
                  <a:lnTo>
                    <a:pt x="3571041" y="816358"/>
                  </a:lnTo>
                  <a:lnTo>
                    <a:pt x="3601476" y="785925"/>
                  </a:lnTo>
                  <a:lnTo>
                    <a:pt x="3621434" y="747332"/>
                  </a:lnTo>
                  <a:lnTo>
                    <a:pt x="3628602" y="702894"/>
                  </a:lnTo>
                  <a:lnTo>
                    <a:pt x="3628602" y="140576"/>
                  </a:lnTo>
                  <a:lnTo>
                    <a:pt x="3621434" y="96144"/>
                  </a:lnTo>
                  <a:lnTo>
                    <a:pt x="3601476" y="57555"/>
                  </a:lnTo>
                  <a:lnTo>
                    <a:pt x="3571041" y="27123"/>
                  </a:lnTo>
                  <a:lnTo>
                    <a:pt x="3532444" y="7166"/>
                  </a:lnTo>
                  <a:lnTo>
                    <a:pt x="3488000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41644" y="5152669"/>
              <a:ext cx="3629025" cy="843915"/>
            </a:xfrm>
            <a:custGeom>
              <a:avLst/>
              <a:gdLst/>
              <a:ahLst/>
              <a:cxnLst/>
              <a:rect l="l" t="t" r="r" b="b"/>
              <a:pathLst>
                <a:path w="3629025" h="843914">
                  <a:moveTo>
                    <a:pt x="0" y="140581"/>
                  </a:moveTo>
                  <a:lnTo>
                    <a:pt x="7167" y="96147"/>
                  </a:lnTo>
                  <a:lnTo>
                    <a:pt x="27127" y="57555"/>
                  </a:lnTo>
                  <a:lnTo>
                    <a:pt x="57563" y="27124"/>
                  </a:lnTo>
                  <a:lnTo>
                    <a:pt x="96159" y="7166"/>
                  </a:lnTo>
                  <a:lnTo>
                    <a:pt x="140600" y="0"/>
                  </a:lnTo>
                  <a:lnTo>
                    <a:pt x="3488004" y="0"/>
                  </a:lnTo>
                  <a:lnTo>
                    <a:pt x="3532445" y="7166"/>
                  </a:lnTo>
                  <a:lnTo>
                    <a:pt x="3571042" y="27124"/>
                  </a:lnTo>
                  <a:lnTo>
                    <a:pt x="3601478" y="57555"/>
                  </a:lnTo>
                  <a:lnTo>
                    <a:pt x="3621438" y="96147"/>
                  </a:lnTo>
                  <a:lnTo>
                    <a:pt x="3628606" y="140581"/>
                  </a:lnTo>
                  <a:lnTo>
                    <a:pt x="3628606" y="702897"/>
                  </a:lnTo>
                  <a:lnTo>
                    <a:pt x="3621438" y="747331"/>
                  </a:lnTo>
                  <a:lnTo>
                    <a:pt x="3601478" y="785922"/>
                  </a:lnTo>
                  <a:lnTo>
                    <a:pt x="3571042" y="816354"/>
                  </a:lnTo>
                  <a:lnTo>
                    <a:pt x="3532445" y="836311"/>
                  </a:lnTo>
                  <a:lnTo>
                    <a:pt x="3488004" y="843478"/>
                  </a:lnTo>
                  <a:lnTo>
                    <a:pt x="140600" y="843478"/>
                  </a:lnTo>
                  <a:lnTo>
                    <a:pt x="96159" y="836311"/>
                  </a:lnTo>
                  <a:lnTo>
                    <a:pt x="57563" y="816354"/>
                  </a:lnTo>
                  <a:lnTo>
                    <a:pt x="27127" y="785922"/>
                  </a:lnTo>
                  <a:lnTo>
                    <a:pt x="7167" y="747331"/>
                  </a:lnTo>
                  <a:lnTo>
                    <a:pt x="0" y="702897"/>
                  </a:lnTo>
                  <a:lnTo>
                    <a:pt x="0" y="140581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254978" y="3639835"/>
            <a:ext cx="339979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b="1" spc="15" dirty="0">
                <a:solidFill>
                  <a:srgbClr val="521751"/>
                </a:solidFill>
                <a:latin typeface="Courier New"/>
                <a:cs typeface="Courier New"/>
              </a:rPr>
              <a:t>kubectl create deployment</a:t>
            </a:r>
            <a:r>
              <a:rPr sz="1500" b="1" spc="70" dirty="0">
                <a:solidFill>
                  <a:srgbClr val="521751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521751"/>
                </a:solidFill>
                <a:latin typeface="Courier New"/>
                <a:cs typeface="Courier New"/>
              </a:rPr>
              <a:t>…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Courier New"/>
              <a:cs typeface="Courier New"/>
            </a:endParaRPr>
          </a:p>
          <a:p>
            <a:pPr marL="12700" marR="5080" algn="ctr">
              <a:lnSpc>
                <a:spcPct val="100000"/>
              </a:lnSpc>
            </a:pP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Individual </a:t>
            </a:r>
            <a:r>
              <a:rPr sz="1500" spc="-45" dirty="0">
                <a:solidFill>
                  <a:srgbClr val="521751"/>
                </a:solidFill>
                <a:latin typeface="Verdana"/>
                <a:cs typeface="Verdana"/>
              </a:rPr>
              <a:t>commands 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are </a:t>
            </a:r>
            <a:r>
              <a:rPr sz="1500" spc="-55" dirty="0">
                <a:solidFill>
                  <a:srgbClr val="521751"/>
                </a:solidFill>
                <a:latin typeface="Verdana"/>
                <a:cs typeface="Verdana"/>
              </a:rPr>
              <a:t>executed</a:t>
            </a:r>
            <a:r>
              <a:rPr sz="1500" spc="-254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521751"/>
                </a:solidFill>
                <a:latin typeface="Verdana"/>
                <a:cs typeface="Verdana"/>
              </a:rPr>
              <a:t>to  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trigger certain </a:t>
            </a:r>
            <a:r>
              <a:rPr sz="1500" spc="-55" dirty="0">
                <a:solidFill>
                  <a:srgbClr val="521751"/>
                </a:solidFill>
                <a:latin typeface="Verdana"/>
                <a:cs typeface="Verdana"/>
              </a:rPr>
              <a:t>Kubernetes</a:t>
            </a:r>
            <a:r>
              <a:rPr sz="1500" spc="-22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521751"/>
                </a:solidFill>
                <a:latin typeface="Verdana"/>
                <a:cs typeface="Verdana"/>
              </a:rPr>
              <a:t>actions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Verdana"/>
              <a:cs typeface="Verdana"/>
            </a:endParaRPr>
          </a:p>
          <a:p>
            <a:pPr marL="2540" algn="ctr">
              <a:lnSpc>
                <a:spcPct val="100000"/>
              </a:lnSpc>
              <a:spcBef>
                <a:spcPts val="1605"/>
              </a:spcBef>
            </a:pPr>
            <a:r>
              <a:rPr sz="1500" spc="-35" dirty="0">
                <a:solidFill>
                  <a:srgbClr val="521751"/>
                </a:solidFill>
                <a:latin typeface="Verdana"/>
                <a:cs typeface="Verdana"/>
              </a:rPr>
              <a:t>Comparable </a:t>
            </a:r>
            <a:r>
              <a:rPr sz="1500" spc="-55" dirty="0">
                <a:solidFill>
                  <a:srgbClr val="521751"/>
                </a:solidFill>
                <a:latin typeface="Verdana"/>
                <a:cs typeface="Verdana"/>
              </a:rPr>
              <a:t>to </a:t>
            </a:r>
            <a:r>
              <a:rPr sz="1500" spc="-45" dirty="0">
                <a:solidFill>
                  <a:srgbClr val="521751"/>
                </a:solidFill>
                <a:latin typeface="Verdana"/>
                <a:cs typeface="Verdana"/>
              </a:rPr>
              <a:t>using </a:t>
            </a:r>
            <a:r>
              <a:rPr sz="1500" b="1" spc="15" dirty="0">
                <a:solidFill>
                  <a:srgbClr val="521751"/>
                </a:solidFill>
                <a:latin typeface="Courier New"/>
                <a:cs typeface="Courier New"/>
              </a:rPr>
              <a:t>docker</a:t>
            </a:r>
            <a:r>
              <a:rPr sz="1500" b="1" spc="-145" dirty="0">
                <a:solidFill>
                  <a:srgbClr val="521751"/>
                </a:solidFill>
                <a:latin typeface="Courier New"/>
                <a:cs typeface="Courier New"/>
              </a:rPr>
              <a:t> </a:t>
            </a:r>
            <a:r>
              <a:rPr sz="1500" b="1" spc="20" dirty="0">
                <a:solidFill>
                  <a:srgbClr val="521751"/>
                </a:solidFill>
                <a:latin typeface="Courier New"/>
                <a:cs typeface="Courier New"/>
              </a:rPr>
              <a:t>run</a:t>
            </a:r>
            <a:endParaRPr sz="15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only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898176" y="5140392"/>
            <a:ext cx="3653154" cy="868044"/>
            <a:chOff x="5898176" y="5140392"/>
            <a:chExt cx="3653154" cy="868044"/>
          </a:xfrm>
        </p:grpSpPr>
        <p:sp>
          <p:nvSpPr>
            <p:cNvPr id="28" name="object 28"/>
            <p:cNvSpPr/>
            <p:nvPr/>
          </p:nvSpPr>
          <p:spPr>
            <a:xfrm>
              <a:off x="5910453" y="5152669"/>
              <a:ext cx="3629025" cy="843915"/>
            </a:xfrm>
            <a:custGeom>
              <a:avLst/>
              <a:gdLst/>
              <a:ahLst/>
              <a:cxnLst/>
              <a:rect l="l" t="t" r="r" b="b"/>
              <a:pathLst>
                <a:path w="3629025" h="843914">
                  <a:moveTo>
                    <a:pt x="3488004" y="0"/>
                  </a:moveTo>
                  <a:lnTo>
                    <a:pt x="140601" y="0"/>
                  </a:lnTo>
                  <a:lnTo>
                    <a:pt x="96157" y="7166"/>
                  </a:lnTo>
                  <a:lnTo>
                    <a:pt x="57560" y="27123"/>
                  </a:lnTo>
                  <a:lnTo>
                    <a:pt x="27125" y="57555"/>
                  </a:lnTo>
                  <a:lnTo>
                    <a:pt x="7167" y="96144"/>
                  </a:lnTo>
                  <a:lnTo>
                    <a:pt x="0" y="140576"/>
                  </a:lnTo>
                  <a:lnTo>
                    <a:pt x="0" y="702894"/>
                  </a:lnTo>
                  <a:lnTo>
                    <a:pt x="7167" y="747332"/>
                  </a:lnTo>
                  <a:lnTo>
                    <a:pt x="27125" y="785925"/>
                  </a:lnTo>
                  <a:lnTo>
                    <a:pt x="57560" y="816358"/>
                  </a:lnTo>
                  <a:lnTo>
                    <a:pt x="96157" y="836316"/>
                  </a:lnTo>
                  <a:lnTo>
                    <a:pt x="140601" y="843483"/>
                  </a:lnTo>
                  <a:lnTo>
                    <a:pt x="3488004" y="843483"/>
                  </a:lnTo>
                  <a:lnTo>
                    <a:pt x="3532443" y="836316"/>
                  </a:lnTo>
                  <a:lnTo>
                    <a:pt x="3571039" y="816358"/>
                  </a:lnTo>
                  <a:lnTo>
                    <a:pt x="3601476" y="785925"/>
                  </a:lnTo>
                  <a:lnTo>
                    <a:pt x="3621437" y="747332"/>
                  </a:lnTo>
                  <a:lnTo>
                    <a:pt x="3628605" y="702894"/>
                  </a:lnTo>
                  <a:lnTo>
                    <a:pt x="3628605" y="140576"/>
                  </a:lnTo>
                  <a:lnTo>
                    <a:pt x="3621437" y="96144"/>
                  </a:lnTo>
                  <a:lnTo>
                    <a:pt x="3601476" y="57555"/>
                  </a:lnTo>
                  <a:lnTo>
                    <a:pt x="3571039" y="27123"/>
                  </a:lnTo>
                  <a:lnTo>
                    <a:pt x="3532443" y="7166"/>
                  </a:lnTo>
                  <a:lnTo>
                    <a:pt x="3488004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10453" y="5152669"/>
              <a:ext cx="3629025" cy="843915"/>
            </a:xfrm>
            <a:custGeom>
              <a:avLst/>
              <a:gdLst/>
              <a:ahLst/>
              <a:cxnLst/>
              <a:rect l="l" t="t" r="r" b="b"/>
              <a:pathLst>
                <a:path w="3629025" h="843914">
                  <a:moveTo>
                    <a:pt x="0" y="140581"/>
                  </a:moveTo>
                  <a:lnTo>
                    <a:pt x="7167" y="96147"/>
                  </a:lnTo>
                  <a:lnTo>
                    <a:pt x="27127" y="57555"/>
                  </a:lnTo>
                  <a:lnTo>
                    <a:pt x="57563" y="27124"/>
                  </a:lnTo>
                  <a:lnTo>
                    <a:pt x="96159" y="7166"/>
                  </a:lnTo>
                  <a:lnTo>
                    <a:pt x="140600" y="0"/>
                  </a:lnTo>
                  <a:lnTo>
                    <a:pt x="3488004" y="0"/>
                  </a:lnTo>
                  <a:lnTo>
                    <a:pt x="3532445" y="7166"/>
                  </a:lnTo>
                  <a:lnTo>
                    <a:pt x="3571042" y="27124"/>
                  </a:lnTo>
                  <a:lnTo>
                    <a:pt x="3601478" y="57555"/>
                  </a:lnTo>
                  <a:lnTo>
                    <a:pt x="3621438" y="96147"/>
                  </a:lnTo>
                  <a:lnTo>
                    <a:pt x="3628606" y="140581"/>
                  </a:lnTo>
                  <a:lnTo>
                    <a:pt x="3628606" y="702897"/>
                  </a:lnTo>
                  <a:lnTo>
                    <a:pt x="3621438" y="747331"/>
                  </a:lnTo>
                  <a:lnTo>
                    <a:pt x="3601478" y="785922"/>
                  </a:lnTo>
                  <a:lnTo>
                    <a:pt x="3571042" y="816354"/>
                  </a:lnTo>
                  <a:lnTo>
                    <a:pt x="3532445" y="836311"/>
                  </a:lnTo>
                  <a:lnTo>
                    <a:pt x="3488004" y="843478"/>
                  </a:lnTo>
                  <a:lnTo>
                    <a:pt x="140600" y="843478"/>
                  </a:lnTo>
                  <a:lnTo>
                    <a:pt x="96159" y="836311"/>
                  </a:lnTo>
                  <a:lnTo>
                    <a:pt x="57563" y="816354"/>
                  </a:lnTo>
                  <a:lnTo>
                    <a:pt x="27127" y="785922"/>
                  </a:lnTo>
                  <a:lnTo>
                    <a:pt x="7167" y="747331"/>
                  </a:lnTo>
                  <a:lnTo>
                    <a:pt x="0" y="702897"/>
                  </a:lnTo>
                  <a:lnTo>
                    <a:pt x="0" y="140581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039472" y="3639835"/>
            <a:ext cx="336677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00"/>
              </a:spcBef>
            </a:pPr>
            <a:r>
              <a:rPr sz="1500" b="1" spc="15" dirty="0">
                <a:solidFill>
                  <a:srgbClr val="FA923F"/>
                </a:solidFill>
                <a:latin typeface="Courier New"/>
                <a:cs typeface="Courier New"/>
              </a:rPr>
              <a:t>kubectl apply </a:t>
            </a:r>
            <a:r>
              <a:rPr sz="1500" b="1" spc="10" dirty="0">
                <a:solidFill>
                  <a:srgbClr val="FA923F"/>
                </a:solidFill>
                <a:latin typeface="Courier New"/>
                <a:cs typeface="Courier New"/>
              </a:rPr>
              <a:t>–f</a:t>
            </a:r>
            <a:r>
              <a:rPr sz="1500" b="1" spc="30" dirty="0">
                <a:solidFill>
                  <a:srgbClr val="FA923F"/>
                </a:solidFill>
                <a:latin typeface="Courier New"/>
                <a:cs typeface="Courier New"/>
              </a:rPr>
              <a:t> </a:t>
            </a:r>
            <a:r>
              <a:rPr sz="1500" b="1" spc="20" dirty="0">
                <a:solidFill>
                  <a:srgbClr val="FA923F"/>
                </a:solidFill>
                <a:latin typeface="Courier New"/>
                <a:cs typeface="Courier New"/>
              </a:rPr>
              <a:t>config.yaml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Courier New"/>
              <a:cs typeface="Courier New"/>
            </a:endParaRPr>
          </a:p>
          <a:p>
            <a:pPr marL="12700" marR="5080" algn="ctr">
              <a:lnSpc>
                <a:spcPct val="100000"/>
              </a:lnSpc>
            </a:pPr>
            <a:r>
              <a:rPr sz="1500" spc="75" dirty="0">
                <a:solidFill>
                  <a:srgbClr val="FA923F"/>
                </a:solidFill>
                <a:latin typeface="Verdana"/>
                <a:cs typeface="Verdana"/>
              </a:rPr>
              <a:t>A</a:t>
            </a:r>
            <a:r>
              <a:rPr sz="1500" spc="-9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A923F"/>
                </a:solidFill>
                <a:latin typeface="Verdana"/>
                <a:cs typeface="Verdana"/>
              </a:rPr>
              <a:t>config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file</a:t>
            </a:r>
            <a:r>
              <a:rPr sz="1500" spc="-10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is</a:t>
            </a:r>
            <a:r>
              <a:rPr sz="1500" spc="-11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A923F"/>
                </a:solidFill>
                <a:latin typeface="Verdana"/>
                <a:cs typeface="Verdana"/>
              </a:rPr>
              <a:t>defined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A923F"/>
                </a:solidFill>
                <a:latin typeface="Verdana"/>
                <a:cs typeface="Verdana"/>
              </a:rPr>
              <a:t>and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A923F"/>
                </a:solidFill>
                <a:latin typeface="Verdana"/>
                <a:cs typeface="Verdana"/>
              </a:rPr>
              <a:t>applied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A923F"/>
                </a:solidFill>
                <a:latin typeface="Verdana"/>
                <a:cs typeface="Verdana"/>
              </a:rPr>
              <a:t>to  </a:t>
            </a:r>
            <a:r>
              <a:rPr sz="1500" spc="-35" dirty="0">
                <a:solidFill>
                  <a:srgbClr val="FA923F"/>
                </a:solidFill>
                <a:latin typeface="Verdana"/>
                <a:cs typeface="Verdana"/>
              </a:rPr>
              <a:t>change </a:t>
            </a:r>
            <a:r>
              <a:rPr sz="1500" spc="-65" dirty="0">
                <a:solidFill>
                  <a:srgbClr val="FA923F"/>
                </a:solidFill>
                <a:latin typeface="Verdana"/>
                <a:cs typeface="Verdana"/>
              </a:rPr>
              <a:t>the 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desired</a:t>
            </a:r>
            <a:r>
              <a:rPr sz="1500" spc="-21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A923F"/>
                </a:solidFill>
                <a:latin typeface="Verdana"/>
                <a:cs typeface="Verdana"/>
              </a:rPr>
              <a:t>state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Verdana"/>
              <a:cs typeface="Verdana"/>
            </a:endParaRPr>
          </a:p>
          <a:p>
            <a:pPr marL="384175" marR="375285" indent="635" algn="ctr">
              <a:lnSpc>
                <a:spcPct val="100000"/>
              </a:lnSpc>
              <a:spcBef>
                <a:spcPts val="1605"/>
              </a:spcBef>
            </a:pPr>
            <a:r>
              <a:rPr sz="1500" spc="-35" dirty="0">
                <a:solidFill>
                  <a:srgbClr val="FA923F"/>
                </a:solidFill>
                <a:latin typeface="Verdana"/>
                <a:cs typeface="Verdana"/>
              </a:rPr>
              <a:t>Comparable </a:t>
            </a:r>
            <a:r>
              <a:rPr sz="1500" spc="-55" dirty="0">
                <a:solidFill>
                  <a:srgbClr val="FA923F"/>
                </a:solidFill>
                <a:latin typeface="Verdana"/>
                <a:cs typeface="Verdana"/>
              </a:rPr>
              <a:t>to </a:t>
            </a: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using</a:t>
            </a:r>
            <a:r>
              <a:rPr sz="1500" spc="-254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b="1" spc="-125" dirty="0">
                <a:solidFill>
                  <a:srgbClr val="FA923F"/>
                </a:solidFill>
                <a:latin typeface="Verdana"/>
                <a:cs typeface="Verdana"/>
              </a:rPr>
              <a:t>Docker  Compose </a:t>
            </a:r>
            <a:r>
              <a:rPr sz="1500" spc="-20" dirty="0">
                <a:solidFill>
                  <a:srgbClr val="FA923F"/>
                </a:solidFill>
                <a:latin typeface="Verdana"/>
                <a:cs typeface="Verdana"/>
              </a:rPr>
              <a:t>with </a:t>
            </a: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compose</a:t>
            </a:r>
            <a:r>
              <a:rPr sz="1500" spc="-18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A923F"/>
                </a:solidFill>
                <a:latin typeface="Verdana"/>
                <a:cs typeface="Verdana"/>
              </a:rPr>
              <a:t>files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C79AF9-C0CD-4F6B-ACF8-DF2E2A97C23C}"/>
              </a:ext>
            </a:extLst>
          </p:cNvPr>
          <p:cNvSpPr txBox="1"/>
          <p:nvPr/>
        </p:nvSpPr>
        <p:spPr>
          <a:xfrm>
            <a:off x="1123036" y="733425"/>
            <a:ext cx="7500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35" dirty="0">
                <a:solidFill>
                  <a:schemeClr val="bg1"/>
                </a:solidFill>
              </a:rPr>
              <a:t>Imperative</a:t>
            </a:r>
            <a:r>
              <a:rPr lang="en-US" sz="2800" b="1" spc="-145" dirty="0">
                <a:solidFill>
                  <a:schemeClr val="bg1"/>
                </a:solidFill>
              </a:rPr>
              <a:t> </a:t>
            </a:r>
            <a:r>
              <a:rPr lang="en-US" sz="2800" b="1" spc="90" dirty="0">
                <a:solidFill>
                  <a:schemeClr val="bg1"/>
                </a:solidFill>
              </a:rPr>
              <a:t>vs</a:t>
            </a:r>
            <a:r>
              <a:rPr lang="en-US" sz="2800" b="1" spc="-145" dirty="0">
                <a:solidFill>
                  <a:schemeClr val="bg1"/>
                </a:solidFill>
              </a:rPr>
              <a:t> </a:t>
            </a:r>
            <a:r>
              <a:rPr lang="en-US" sz="2800" b="1" spc="45" dirty="0">
                <a:solidFill>
                  <a:schemeClr val="bg1"/>
                </a:solidFill>
              </a:rPr>
              <a:t>Declarative</a:t>
            </a:r>
            <a:r>
              <a:rPr lang="en-US" sz="2800" b="1" spc="-145" dirty="0">
                <a:solidFill>
                  <a:schemeClr val="bg1"/>
                </a:solidFill>
              </a:rPr>
              <a:t> </a:t>
            </a:r>
            <a:r>
              <a:rPr lang="en-US" sz="2800" b="1" spc="50" dirty="0">
                <a:solidFill>
                  <a:schemeClr val="bg1"/>
                </a:solidFill>
              </a:rPr>
              <a:t>Kubernetes</a:t>
            </a:r>
            <a:r>
              <a:rPr lang="en-US" sz="2800" b="1" spc="-145" dirty="0">
                <a:solidFill>
                  <a:schemeClr val="bg1"/>
                </a:solidFill>
              </a:rPr>
              <a:t> </a:t>
            </a:r>
            <a:r>
              <a:rPr lang="en-US" sz="2800" b="1" spc="95" dirty="0">
                <a:solidFill>
                  <a:schemeClr val="bg1"/>
                </a:solidFill>
              </a:rPr>
              <a:t>Usage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1155363"/>
            <a:ext cx="6248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0" dirty="0">
                <a:solidFill>
                  <a:schemeClr val="bg1"/>
                </a:solidFill>
              </a:rPr>
              <a:t>Understanding</a:t>
            </a:r>
            <a:r>
              <a:rPr sz="2800" b="1" spc="-160" dirty="0">
                <a:solidFill>
                  <a:schemeClr val="bg1"/>
                </a:solidFill>
              </a:rPr>
              <a:t> </a:t>
            </a:r>
            <a:r>
              <a:rPr sz="2800" b="1" spc="-25" dirty="0">
                <a:solidFill>
                  <a:schemeClr val="bg1"/>
                </a:solidFill>
              </a:rPr>
              <a:t>“State”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23006" y="2268143"/>
            <a:ext cx="4434840" cy="810895"/>
            <a:chOff x="3123006" y="2268143"/>
            <a:chExt cx="4434840" cy="810895"/>
          </a:xfrm>
        </p:grpSpPr>
        <p:sp>
          <p:nvSpPr>
            <p:cNvPr id="4" name="object 4"/>
            <p:cNvSpPr/>
            <p:nvPr/>
          </p:nvSpPr>
          <p:spPr>
            <a:xfrm>
              <a:off x="3135388" y="2280526"/>
              <a:ext cx="4410075" cy="786130"/>
            </a:xfrm>
            <a:custGeom>
              <a:avLst/>
              <a:gdLst/>
              <a:ahLst/>
              <a:cxnLst/>
              <a:rect l="l" t="t" r="r" b="b"/>
              <a:pathLst>
                <a:path w="4410075" h="786130">
                  <a:moveTo>
                    <a:pt x="4278960" y="0"/>
                  </a:moveTo>
                  <a:lnTo>
                    <a:pt x="130962" y="0"/>
                  </a:lnTo>
                  <a:lnTo>
                    <a:pt x="79986" y="10289"/>
                  </a:lnTo>
                  <a:lnTo>
                    <a:pt x="38358" y="38352"/>
                  </a:lnTo>
                  <a:lnTo>
                    <a:pt x="10291" y="79976"/>
                  </a:lnTo>
                  <a:lnTo>
                    <a:pt x="0" y="130949"/>
                  </a:lnTo>
                  <a:lnTo>
                    <a:pt x="0" y="654748"/>
                  </a:lnTo>
                  <a:lnTo>
                    <a:pt x="10291" y="705722"/>
                  </a:lnTo>
                  <a:lnTo>
                    <a:pt x="38358" y="747345"/>
                  </a:lnTo>
                  <a:lnTo>
                    <a:pt x="79986" y="775408"/>
                  </a:lnTo>
                  <a:lnTo>
                    <a:pt x="130962" y="785698"/>
                  </a:lnTo>
                  <a:lnTo>
                    <a:pt x="4278960" y="785698"/>
                  </a:lnTo>
                  <a:lnTo>
                    <a:pt x="4329935" y="775408"/>
                  </a:lnTo>
                  <a:lnTo>
                    <a:pt x="4371563" y="747345"/>
                  </a:lnTo>
                  <a:lnTo>
                    <a:pt x="4399630" y="705722"/>
                  </a:lnTo>
                  <a:lnTo>
                    <a:pt x="4409922" y="654748"/>
                  </a:lnTo>
                  <a:lnTo>
                    <a:pt x="4409922" y="130949"/>
                  </a:lnTo>
                  <a:lnTo>
                    <a:pt x="4399630" y="79976"/>
                  </a:lnTo>
                  <a:lnTo>
                    <a:pt x="4371563" y="38352"/>
                  </a:lnTo>
                  <a:lnTo>
                    <a:pt x="4329935" y="10289"/>
                  </a:lnTo>
                  <a:lnTo>
                    <a:pt x="4278960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35388" y="2280526"/>
              <a:ext cx="4410075" cy="786130"/>
            </a:xfrm>
            <a:custGeom>
              <a:avLst/>
              <a:gdLst/>
              <a:ahLst/>
              <a:cxnLst/>
              <a:rect l="l" t="t" r="r" b="b"/>
              <a:pathLst>
                <a:path w="4410075" h="786130">
                  <a:moveTo>
                    <a:pt x="0" y="130954"/>
                  </a:moveTo>
                  <a:lnTo>
                    <a:pt x="10292" y="79981"/>
                  </a:lnTo>
                  <a:lnTo>
                    <a:pt x="38360" y="38355"/>
                  </a:lnTo>
                  <a:lnTo>
                    <a:pt x="79991" y="10291"/>
                  </a:lnTo>
                  <a:lnTo>
                    <a:pt x="130972" y="0"/>
                  </a:lnTo>
                  <a:lnTo>
                    <a:pt x="4278955" y="0"/>
                  </a:lnTo>
                  <a:lnTo>
                    <a:pt x="4329936" y="10291"/>
                  </a:lnTo>
                  <a:lnTo>
                    <a:pt x="4371569" y="38355"/>
                  </a:lnTo>
                  <a:lnTo>
                    <a:pt x="4399639" y="79981"/>
                  </a:lnTo>
                  <a:lnTo>
                    <a:pt x="4409932" y="130954"/>
                  </a:lnTo>
                  <a:lnTo>
                    <a:pt x="4409932" y="654752"/>
                  </a:lnTo>
                  <a:lnTo>
                    <a:pt x="4399639" y="705725"/>
                  </a:lnTo>
                  <a:lnTo>
                    <a:pt x="4371569" y="747350"/>
                  </a:lnTo>
                  <a:lnTo>
                    <a:pt x="4329936" y="775415"/>
                  </a:lnTo>
                  <a:lnTo>
                    <a:pt x="4278955" y="785706"/>
                  </a:lnTo>
                  <a:lnTo>
                    <a:pt x="130972" y="785706"/>
                  </a:lnTo>
                  <a:lnTo>
                    <a:pt x="79991" y="775415"/>
                  </a:lnTo>
                  <a:lnTo>
                    <a:pt x="38360" y="747350"/>
                  </a:lnTo>
                  <a:lnTo>
                    <a:pt x="10292" y="705725"/>
                  </a:lnTo>
                  <a:lnTo>
                    <a:pt x="0" y="654752"/>
                  </a:lnTo>
                  <a:lnTo>
                    <a:pt x="0" y="130954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579355" y="2423682"/>
            <a:ext cx="35204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725" marR="5080" indent="-20066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State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created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your 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application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which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must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not be</a:t>
            </a:r>
            <a:r>
              <a:rPr sz="15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lost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01165" y="3639324"/>
            <a:ext cx="2824480" cy="810895"/>
            <a:chOff x="1301165" y="3639324"/>
            <a:chExt cx="2824480" cy="810895"/>
          </a:xfrm>
        </p:grpSpPr>
        <p:sp>
          <p:nvSpPr>
            <p:cNvPr id="8" name="object 8"/>
            <p:cNvSpPr/>
            <p:nvPr/>
          </p:nvSpPr>
          <p:spPr>
            <a:xfrm>
              <a:off x="1313548" y="3651707"/>
              <a:ext cx="2799715" cy="786130"/>
            </a:xfrm>
            <a:custGeom>
              <a:avLst/>
              <a:gdLst/>
              <a:ahLst/>
              <a:cxnLst/>
              <a:rect l="l" t="t" r="r" b="b"/>
              <a:pathLst>
                <a:path w="2799715" h="786129">
                  <a:moveTo>
                    <a:pt x="2668244" y="0"/>
                  </a:moveTo>
                  <a:lnTo>
                    <a:pt x="130975" y="0"/>
                  </a:lnTo>
                  <a:lnTo>
                    <a:pt x="79992" y="10289"/>
                  </a:lnTo>
                  <a:lnTo>
                    <a:pt x="38360" y="38352"/>
                  </a:lnTo>
                  <a:lnTo>
                    <a:pt x="10292" y="79976"/>
                  </a:lnTo>
                  <a:lnTo>
                    <a:pt x="0" y="130949"/>
                  </a:lnTo>
                  <a:lnTo>
                    <a:pt x="0" y="654748"/>
                  </a:lnTo>
                  <a:lnTo>
                    <a:pt x="10292" y="705722"/>
                  </a:lnTo>
                  <a:lnTo>
                    <a:pt x="38360" y="747345"/>
                  </a:lnTo>
                  <a:lnTo>
                    <a:pt x="79992" y="775408"/>
                  </a:lnTo>
                  <a:lnTo>
                    <a:pt x="130975" y="785698"/>
                  </a:lnTo>
                  <a:lnTo>
                    <a:pt x="2668244" y="785698"/>
                  </a:lnTo>
                  <a:lnTo>
                    <a:pt x="2719220" y="775408"/>
                  </a:lnTo>
                  <a:lnTo>
                    <a:pt x="2760848" y="747345"/>
                  </a:lnTo>
                  <a:lnTo>
                    <a:pt x="2788915" y="705722"/>
                  </a:lnTo>
                  <a:lnTo>
                    <a:pt x="2799207" y="654748"/>
                  </a:lnTo>
                  <a:lnTo>
                    <a:pt x="2799207" y="130949"/>
                  </a:lnTo>
                  <a:lnTo>
                    <a:pt x="2788915" y="79976"/>
                  </a:lnTo>
                  <a:lnTo>
                    <a:pt x="2760848" y="38352"/>
                  </a:lnTo>
                  <a:lnTo>
                    <a:pt x="2719220" y="10289"/>
                  </a:lnTo>
                  <a:lnTo>
                    <a:pt x="2668244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3548" y="3651707"/>
              <a:ext cx="2799715" cy="786130"/>
            </a:xfrm>
            <a:custGeom>
              <a:avLst/>
              <a:gdLst/>
              <a:ahLst/>
              <a:cxnLst/>
              <a:rect l="l" t="t" r="r" b="b"/>
              <a:pathLst>
                <a:path w="2799715" h="786129">
                  <a:moveTo>
                    <a:pt x="0" y="130955"/>
                  </a:moveTo>
                  <a:lnTo>
                    <a:pt x="10292" y="79981"/>
                  </a:lnTo>
                  <a:lnTo>
                    <a:pt x="38361" y="38355"/>
                  </a:lnTo>
                  <a:lnTo>
                    <a:pt x="79992" y="10291"/>
                  </a:lnTo>
                  <a:lnTo>
                    <a:pt x="130973" y="0"/>
                  </a:lnTo>
                  <a:lnTo>
                    <a:pt x="2668238" y="0"/>
                  </a:lnTo>
                  <a:lnTo>
                    <a:pt x="2719217" y="10291"/>
                  </a:lnTo>
                  <a:lnTo>
                    <a:pt x="2760847" y="38355"/>
                  </a:lnTo>
                  <a:lnTo>
                    <a:pt x="2788914" y="79981"/>
                  </a:lnTo>
                  <a:lnTo>
                    <a:pt x="2799206" y="130955"/>
                  </a:lnTo>
                  <a:lnTo>
                    <a:pt x="2799206" y="654751"/>
                  </a:lnTo>
                  <a:lnTo>
                    <a:pt x="2788914" y="705724"/>
                  </a:lnTo>
                  <a:lnTo>
                    <a:pt x="2760847" y="747350"/>
                  </a:lnTo>
                  <a:lnTo>
                    <a:pt x="2719217" y="775415"/>
                  </a:lnTo>
                  <a:lnTo>
                    <a:pt x="2668238" y="785706"/>
                  </a:lnTo>
                  <a:lnTo>
                    <a:pt x="130973" y="785706"/>
                  </a:lnTo>
                  <a:lnTo>
                    <a:pt x="79992" y="775415"/>
                  </a:lnTo>
                  <a:lnTo>
                    <a:pt x="38361" y="747350"/>
                  </a:lnTo>
                  <a:lnTo>
                    <a:pt x="10292" y="705724"/>
                  </a:lnTo>
                  <a:lnTo>
                    <a:pt x="0" y="654751"/>
                  </a:lnTo>
                  <a:lnTo>
                    <a:pt x="0" y="130955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08099" y="3795283"/>
            <a:ext cx="2408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0085" marR="5080" indent="-668020">
              <a:lnSpc>
                <a:spcPct val="100000"/>
              </a:lnSpc>
              <a:spcBef>
                <a:spcPts val="100"/>
              </a:spcBef>
            </a:pP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User-generated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data,</a:t>
            </a:r>
            <a:r>
              <a:rPr sz="15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user 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accounts,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9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55549" y="3639324"/>
            <a:ext cx="2824480" cy="810895"/>
            <a:chOff x="6555549" y="3639324"/>
            <a:chExt cx="2824480" cy="810895"/>
          </a:xfrm>
        </p:grpSpPr>
        <p:sp>
          <p:nvSpPr>
            <p:cNvPr id="12" name="object 12"/>
            <p:cNvSpPr/>
            <p:nvPr/>
          </p:nvSpPr>
          <p:spPr>
            <a:xfrm>
              <a:off x="6567931" y="3651707"/>
              <a:ext cx="2799715" cy="786130"/>
            </a:xfrm>
            <a:custGeom>
              <a:avLst/>
              <a:gdLst/>
              <a:ahLst/>
              <a:cxnLst/>
              <a:rect l="l" t="t" r="r" b="b"/>
              <a:pathLst>
                <a:path w="2799715" h="786129">
                  <a:moveTo>
                    <a:pt x="2668244" y="0"/>
                  </a:moveTo>
                  <a:lnTo>
                    <a:pt x="130975" y="0"/>
                  </a:lnTo>
                  <a:lnTo>
                    <a:pt x="79997" y="10289"/>
                  </a:lnTo>
                  <a:lnTo>
                    <a:pt x="38365" y="38352"/>
                  </a:lnTo>
                  <a:lnTo>
                    <a:pt x="10293" y="79976"/>
                  </a:lnTo>
                  <a:lnTo>
                    <a:pt x="0" y="130949"/>
                  </a:lnTo>
                  <a:lnTo>
                    <a:pt x="0" y="654748"/>
                  </a:lnTo>
                  <a:lnTo>
                    <a:pt x="10293" y="705722"/>
                  </a:lnTo>
                  <a:lnTo>
                    <a:pt x="38365" y="747345"/>
                  </a:lnTo>
                  <a:lnTo>
                    <a:pt x="79997" y="775408"/>
                  </a:lnTo>
                  <a:lnTo>
                    <a:pt x="130975" y="785698"/>
                  </a:lnTo>
                  <a:lnTo>
                    <a:pt x="2668244" y="785698"/>
                  </a:lnTo>
                  <a:lnTo>
                    <a:pt x="2719227" y="775408"/>
                  </a:lnTo>
                  <a:lnTo>
                    <a:pt x="2760859" y="747345"/>
                  </a:lnTo>
                  <a:lnTo>
                    <a:pt x="2788927" y="705722"/>
                  </a:lnTo>
                  <a:lnTo>
                    <a:pt x="2799219" y="654748"/>
                  </a:lnTo>
                  <a:lnTo>
                    <a:pt x="2799219" y="130949"/>
                  </a:lnTo>
                  <a:lnTo>
                    <a:pt x="2788927" y="79976"/>
                  </a:lnTo>
                  <a:lnTo>
                    <a:pt x="2760859" y="38352"/>
                  </a:lnTo>
                  <a:lnTo>
                    <a:pt x="2719227" y="10289"/>
                  </a:lnTo>
                  <a:lnTo>
                    <a:pt x="2668244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67931" y="3651707"/>
              <a:ext cx="2799715" cy="786130"/>
            </a:xfrm>
            <a:custGeom>
              <a:avLst/>
              <a:gdLst/>
              <a:ahLst/>
              <a:cxnLst/>
              <a:rect l="l" t="t" r="r" b="b"/>
              <a:pathLst>
                <a:path w="2799715" h="786129">
                  <a:moveTo>
                    <a:pt x="0" y="130955"/>
                  </a:moveTo>
                  <a:lnTo>
                    <a:pt x="10292" y="79981"/>
                  </a:lnTo>
                  <a:lnTo>
                    <a:pt x="38361" y="38355"/>
                  </a:lnTo>
                  <a:lnTo>
                    <a:pt x="79992" y="10291"/>
                  </a:lnTo>
                  <a:lnTo>
                    <a:pt x="130973" y="0"/>
                  </a:lnTo>
                  <a:lnTo>
                    <a:pt x="2668238" y="0"/>
                  </a:lnTo>
                  <a:lnTo>
                    <a:pt x="2719217" y="10291"/>
                  </a:lnTo>
                  <a:lnTo>
                    <a:pt x="2760847" y="38355"/>
                  </a:lnTo>
                  <a:lnTo>
                    <a:pt x="2788914" y="79981"/>
                  </a:lnTo>
                  <a:lnTo>
                    <a:pt x="2799206" y="130955"/>
                  </a:lnTo>
                  <a:lnTo>
                    <a:pt x="2799206" y="654751"/>
                  </a:lnTo>
                  <a:lnTo>
                    <a:pt x="2788914" y="705724"/>
                  </a:lnTo>
                  <a:lnTo>
                    <a:pt x="2760847" y="747350"/>
                  </a:lnTo>
                  <a:lnTo>
                    <a:pt x="2719217" y="775415"/>
                  </a:lnTo>
                  <a:lnTo>
                    <a:pt x="2668238" y="785706"/>
                  </a:lnTo>
                  <a:lnTo>
                    <a:pt x="130973" y="785706"/>
                  </a:lnTo>
                  <a:lnTo>
                    <a:pt x="79992" y="775415"/>
                  </a:lnTo>
                  <a:lnTo>
                    <a:pt x="38361" y="747350"/>
                  </a:lnTo>
                  <a:lnTo>
                    <a:pt x="10292" y="705724"/>
                  </a:lnTo>
                  <a:lnTo>
                    <a:pt x="0" y="654751"/>
                  </a:lnTo>
                  <a:lnTo>
                    <a:pt x="0" y="130955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696316" y="3795283"/>
            <a:ext cx="25400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8035" marR="5080" indent="-775970">
              <a:lnSpc>
                <a:spcPct val="100000"/>
              </a:lnSpc>
              <a:spcBef>
                <a:spcPts val="100"/>
              </a:spcBef>
            </a:pP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Intermediate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results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derived  by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app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01271" y="4612771"/>
            <a:ext cx="2823845" cy="1021715"/>
            <a:chOff x="1301271" y="4612771"/>
            <a:chExt cx="2823845" cy="1021715"/>
          </a:xfrm>
        </p:grpSpPr>
        <p:sp>
          <p:nvSpPr>
            <p:cNvPr id="16" name="object 16"/>
            <p:cNvSpPr/>
            <p:nvPr/>
          </p:nvSpPr>
          <p:spPr>
            <a:xfrm>
              <a:off x="1313548" y="4625048"/>
              <a:ext cx="2799715" cy="996950"/>
            </a:xfrm>
            <a:custGeom>
              <a:avLst/>
              <a:gdLst/>
              <a:ahLst/>
              <a:cxnLst/>
              <a:rect l="l" t="t" r="r" b="b"/>
              <a:pathLst>
                <a:path w="2799715" h="996950">
                  <a:moveTo>
                    <a:pt x="2633052" y="0"/>
                  </a:moveTo>
                  <a:lnTo>
                    <a:pt x="166154" y="0"/>
                  </a:lnTo>
                  <a:lnTo>
                    <a:pt x="121986" y="5933"/>
                  </a:lnTo>
                  <a:lnTo>
                    <a:pt x="82296" y="22679"/>
                  </a:lnTo>
                  <a:lnTo>
                    <a:pt x="48667" y="48655"/>
                  </a:lnTo>
                  <a:lnTo>
                    <a:pt x="22686" y="82277"/>
                  </a:lnTo>
                  <a:lnTo>
                    <a:pt x="5935" y="121962"/>
                  </a:lnTo>
                  <a:lnTo>
                    <a:pt x="0" y="166128"/>
                  </a:lnTo>
                  <a:lnTo>
                    <a:pt x="0" y="830643"/>
                  </a:lnTo>
                  <a:lnTo>
                    <a:pt x="5935" y="874810"/>
                  </a:lnTo>
                  <a:lnTo>
                    <a:pt x="22686" y="914498"/>
                  </a:lnTo>
                  <a:lnTo>
                    <a:pt x="48667" y="948123"/>
                  </a:lnTo>
                  <a:lnTo>
                    <a:pt x="82296" y="974101"/>
                  </a:lnTo>
                  <a:lnTo>
                    <a:pt x="121986" y="990850"/>
                  </a:lnTo>
                  <a:lnTo>
                    <a:pt x="166154" y="996784"/>
                  </a:lnTo>
                  <a:lnTo>
                    <a:pt x="2633052" y="996784"/>
                  </a:lnTo>
                  <a:lnTo>
                    <a:pt x="2677225" y="990850"/>
                  </a:lnTo>
                  <a:lnTo>
                    <a:pt x="2716916" y="974101"/>
                  </a:lnTo>
                  <a:lnTo>
                    <a:pt x="2750543" y="948123"/>
                  </a:lnTo>
                  <a:lnTo>
                    <a:pt x="2776523" y="914498"/>
                  </a:lnTo>
                  <a:lnTo>
                    <a:pt x="2793272" y="874810"/>
                  </a:lnTo>
                  <a:lnTo>
                    <a:pt x="2799207" y="830643"/>
                  </a:lnTo>
                  <a:lnTo>
                    <a:pt x="2799207" y="166128"/>
                  </a:lnTo>
                  <a:lnTo>
                    <a:pt x="2793272" y="121962"/>
                  </a:lnTo>
                  <a:lnTo>
                    <a:pt x="2776523" y="82277"/>
                  </a:lnTo>
                  <a:lnTo>
                    <a:pt x="2750543" y="48655"/>
                  </a:lnTo>
                  <a:lnTo>
                    <a:pt x="2716916" y="22679"/>
                  </a:lnTo>
                  <a:lnTo>
                    <a:pt x="2677225" y="5933"/>
                  </a:lnTo>
                  <a:lnTo>
                    <a:pt x="2633052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13548" y="4625048"/>
              <a:ext cx="2799715" cy="996950"/>
            </a:xfrm>
            <a:custGeom>
              <a:avLst/>
              <a:gdLst/>
              <a:ahLst/>
              <a:cxnLst/>
              <a:rect l="l" t="t" r="r" b="b"/>
              <a:pathLst>
                <a:path w="2799715" h="996950">
                  <a:moveTo>
                    <a:pt x="0" y="166136"/>
                  </a:moveTo>
                  <a:lnTo>
                    <a:pt x="5935" y="121970"/>
                  </a:lnTo>
                  <a:lnTo>
                    <a:pt x="22685" y="82284"/>
                  </a:lnTo>
                  <a:lnTo>
                    <a:pt x="48666" y="48660"/>
                  </a:lnTo>
                  <a:lnTo>
                    <a:pt x="82295" y="22682"/>
                  </a:lnTo>
                  <a:lnTo>
                    <a:pt x="121986" y="5934"/>
                  </a:lnTo>
                  <a:lnTo>
                    <a:pt x="166158" y="0"/>
                  </a:lnTo>
                  <a:lnTo>
                    <a:pt x="2633055" y="0"/>
                  </a:lnTo>
                  <a:lnTo>
                    <a:pt x="2677225" y="5934"/>
                  </a:lnTo>
                  <a:lnTo>
                    <a:pt x="2716915" y="22682"/>
                  </a:lnTo>
                  <a:lnTo>
                    <a:pt x="2750542" y="48660"/>
                  </a:lnTo>
                  <a:lnTo>
                    <a:pt x="2776522" y="82284"/>
                  </a:lnTo>
                  <a:lnTo>
                    <a:pt x="2793271" y="121970"/>
                  </a:lnTo>
                  <a:lnTo>
                    <a:pt x="2799206" y="166136"/>
                  </a:lnTo>
                  <a:lnTo>
                    <a:pt x="2799206" y="830654"/>
                  </a:lnTo>
                  <a:lnTo>
                    <a:pt x="2793271" y="874819"/>
                  </a:lnTo>
                  <a:lnTo>
                    <a:pt x="2776522" y="914505"/>
                  </a:lnTo>
                  <a:lnTo>
                    <a:pt x="2750542" y="948130"/>
                  </a:lnTo>
                  <a:lnTo>
                    <a:pt x="2716915" y="974108"/>
                  </a:lnTo>
                  <a:lnTo>
                    <a:pt x="2677225" y="990857"/>
                  </a:lnTo>
                  <a:lnTo>
                    <a:pt x="2633055" y="996792"/>
                  </a:lnTo>
                  <a:lnTo>
                    <a:pt x="166158" y="996792"/>
                  </a:lnTo>
                  <a:lnTo>
                    <a:pt x="121986" y="990857"/>
                  </a:lnTo>
                  <a:lnTo>
                    <a:pt x="82295" y="974108"/>
                  </a:lnTo>
                  <a:lnTo>
                    <a:pt x="48666" y="948130"/>
                  </a:lnTo>
                  <a:lnTo>
                    <a:pt x="22685" y="914505"/>
                  </a:lnTo>
                  <a:lnTo>
                    <a:pt x="5935" y="874819"/>
                  </a:lnTo>
                  <a:lnTo>
                    <a:pt x="0" y="830654"/>
                  </a:lnTo>
                  <a:lnTo>
                    <a:pt x="0" y="166136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466481" y="4755403"/>
            <a:ext cx="2493010" cy="723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ctr">
              <a:lnSpc>
                <a:spcPct val="102699"/>
              </a:lnSpc>
              <a:spcBef>
                <a:spcPts val="50"/>
              </a:spcBef>
            </a:pPr>
            <a:r>
              <a:rPr sz="1500" spc="-40" dirty="0">
                <a:solidFill>
                  <a:srgbClr val="521751"/>
                </a:solidFill>
                <a:latin typeface="Verdana"/>
                <a:cs typeface="Verdana"/>
              </a:rPr>
              <a:t>Often 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stored </a:t>
            </a:r>
            <a:r>
              <a:rPr sz="1500" spc="-65" dirty="0">
                <a:solidFill>
                  <a:srgbClr val="521751"/>
                </a:solidFill>
                <a:latin typeface="Verdana"/>
                <a:cs typeface="Verdana"/>
              </a:rPr>
              <a:t>in </a:t>
            </a:r>
            <a:r>
              <a:rPr sz="1500" spc="-5" dirty="0">
                <a:solidFill>
                  <a:srgbClr val="521751"/>
                </a:solidFill>
                <a:latin typeface="Verdana"/>
                <a:cs typeface="Verdana"/>
              </a:rPr>
              <a:t>a</a:t>
            </a:r>
            <a:r>
              <a:rPr sz="1500" spc="-28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521751"/>
                </a:solidFill>
                <a:latin typeface="Verdana"/>
                <a:cs typeface="Verdana"/>
              </a:rPr>
              <a:t>database,  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but </a:t>
            </a:r>
            <a:r>
              <a:rPr sz="1500" spc="-40" dirty="0">
                <a:solidFill>
                  <a:srgbClr val="521751"/>
                </a:solidFill>
                <a:latin typeface="Verdana"/>
                <a:cs typeface="Verdana"/>
              </a:rPr>
              <a:t>could </a:t>
            </a:r>
            <a:r>
              <a:rPr sz="1500" spc="-30" dirty="0">
                <a:solidFill>
                  <a:srgbClr val="521751"/>
                </a:solidFill>
                <a:latin typeface="Verdana"/>
                <a:cs typeface="Verdana"/>
              </a:rPr>
              <a:t>also 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be </a:t>
            </a:r>
            <a:r>
              <a:rPr sz="1500" spc="-40" dirty="0">
                <a:solidFill>
                  <a:srgbClr val="521751"/>
                </a:solidFill>
                <a:latin typeface="Verdana"/>
                <a:cs typeface="Verdana"/>
              </a:rPr>
              <a:t>files </a:t>
            </a:r>
            <a:r>
              <a:rPr sz="1500" spc="-130" dirty="0">
                <a:solidFill>
                  <a:srgbClr val="521751"/>
                </a:solidFill>
                <a:latin typeface="Verdana"/>
                <a:cs typeface="Verdana"/>
              </a:rPr>
              <a:t>(e.g.  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uploads)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555654" y="4612771"/>
            <a:ext cx="2823845" cy="1021715"/>
            <a:chOff x="6555654" y="4612771"/>
            <a:chExt cx="2823845" cy="1021715"/>
          </a:xfrm>
        </p:grpSpPr>
        <p:sp>
          <p:nvSpPr>
            <p:cNvPr id="20" name="object 20"/>
            <p:cNvSpPr/>
            <p:nvPr/>
          </p:nvSpPr>
          <p:spPr>
            <a:xfrm>
              <a:off x="6567931" y="4625048"/>
              <a:ext cx="2799715" cy="996950"/>
            </a:xfrm>
            <a:custGeom>
              <a:avLst/>
              <a:gdLst/>
              <a:ahLst/>
              <a:cxnLst/>
              <a:rect l="l" t="t" r="r" b="b"/>
              <a:pathLst>
                <a:path w="2799715" h="996950">
                  <a:moveTo>
                    <a:pt x="2633052" y="0"/>
                  </a:moveTo>
                  <a:lnTo>
                    <a:pt x="166166" y="0"/>
                  </a:lnTo>
                  <a:lnTo>
                    <a:pt x="121993" y="5933"/>
                  </a:lnTo>
                  <a:lnTo>
                    <a:pt x="82299" y="22679"/>
                  </a:lnTo>
                  <a:lnTo>
                    <a:pt x="48669" y="48655"/>
                  </a:lnTo>
                  <a:lnTo>
                    <a:pt x="22686" y="82277"/>
                  </a:lnTo>
                  <a:lnTo>
                    <a:pt x="5935" y="121962"/>
                  </a:lnTo>
                  <a:lnTo>
                    <a:pt x="0" y="166128"/>
                  </a:lnTo>
                  <a:lnTo>
                    <a:pt x="0" y="830643"/>
                  </a:lnTo>
                  <a:lnTo>
                    <a:pt x="5935" y="874810"/>
                  </a:lnTo>
                  <a:lnTo>
                    <a:pt x="22686" y="914498"/>
                  </a:lnTo>
                  <a:lnTo>
                    <a:pt x="48669" y="948123"/>
                  </a:lnTo>
                  <a:lnTo>
                    <a:pt x="82299" y="974101"/>
                  </a:lnTo>
                  <a:lnTo>
                    <a:pt x="121993" y="990850"/>
                  </a:lnTo>
                  <a:lnTo>
                    <a:pt x="166166" y="996784"/>
                  </a:lnTo>
                  <a:lnTo>
                    <a:pt x="2633052" y="996784"/>
                  </a:lnTo>
                  <a:lnTo>
                    <a:pt x="2677226" y="990850"/>
                  </a:lnTo>
                  <a:lnTo>
                    <a:pt x="2716919" y="974101"/>
                  </a:lnTo>
                  <a:lnTo>
                    <a:pt x="2750550" y="948123"/>
                  </a:lnTo>
                  <a:lnTo>
                    <a:pt x="2776532" y="914498"/>
                  </a:lnTo>
                  <a:lnTo>
                    <a:pt x="2793283" y="874810"/>
                  </a:lnTo>
                  <a:lnTo>
                    <a:pt x="2799219" y="830643"/>
                  </a:lnTo>
                  <a:lnTo>
                    <a:pt x="2799219" y="166128"/>
                  </a:lnTo>
                  <a:lnTo>
                    <a:pt x="2793283" y="121962"/>
                  </a:lnTo>
                  <a:lnTo>
                    <a:pt x="2776532" y="82277"/>
                  </a:lnTo>
                  <a:lnTo>
                    <a:pt x="2750550" y="48655"/>
                  </a:lnTo>
                  <a:lnTo>
                    <a:pt x="2716919" y="22679"/>
                  </a:lnTo>
                  <a:lnTo>
                    <a:pt x="2677226" y="5933"/>
                  </a:lnTo>
                  <a:lnTo>
                    <a:pt x="2633052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67931" y="4625048"/>
              <a:ext cx="2799715" cy="996950"/>
            </a:xfrm>
            <a:custGeom>
              <a:avLst/>
              <a:gdLst/>
              <a:ahLst/>
              <a:cxnLst/>
              <a:rect l="l" t="t" r="r" b="b"/>
              <a:pathLst>
                <a:path w="2799715" h="996950">
                  <a:moveTo>
                    <a:pt x="0" y="166136"/>
                  </a:moveTo>
                  <a:lnTo>
                    <a:pt x="5935" y="121970"/>
                  </a:lnTo>
                  <a:lnTo>
                    <a:pt x="22685" y="82284"/>
                  </a:lnTo>
                  <a:lnTo>
                    <a:pt x="48666" y="48660"/>
                  </a:lnTo>
                  <a:lnTo>
                    <a:pt x="82295" y="22682"/>
                  </a:lnTo>
                  <a:lnTo>
                    <a:pt x="121986" y="5934"/>
                  </a:lnTo>
                  <a:lnTo>
                    <a:pt x="166158" y="0"/>
                  </a:lnTo>
                  <a:lnTo>
                    <a:pt x="2633055" y="0"/>
                  </a:lnTo>
                  <a:lnTo>
                    <a:pt x="2677225" y="5934"/>
                  </a:lnTo>
                  <a:lnTo>
                    <a:pt x="2716915" y="22682"/>
                  </a:lnTo>
                  <a:lnTo>
                    <a:pt x="2750542" y="48660"/>
                  </a:lnTo>
                  <a:lnTo>
                    <a:pt x="2776522" y="82284"/>
                  </a:lnTo>
                  <a:lnTo>
                    <a:pt x="2793271" y="121970"/>
                  </a:lnTo>
                  <a:lnTo>
                    <a:pt x="2799206" y="166136"/>
                  </a:lnTo>
                  <a:lnTo>
                    <a:pt x="2799206" y="830654"/>
                  </a:lnTo>
                  <a:lnTo>
                    <a:pt x="2793271" y="874819"/>
                  </a:lnTo>
                  <a:lnTo>
                    <a:pt x="2776522" y="914505"/>
                  </a:lnTo>
                  <a:lnTo>
                    <a:pt x="2750542" y="948130"/>
                  </a:lnTo>
                  <a:lnTo>
                    <a:pt x="2716915" y="974108"/>
                  </a:lnTo>
                  <a:lnTo>
                    <a:pt x="2677225" y="990857"/>
                  </a:lnTo>
                  <a:lnTo>
                    <a:pt x="2633055" y="996792"/>
                  </a:lnTo>
                  <a:lnTo>
                    <a:pt x="166158" y="996792"/>
                  </a:lnTo>
                  <a:lnTo>
                    <a:pt x="121986" y="990857"/>
                  </a:lnTo>
                  <a:lnTo>
                    <a:pt x="82295" y="974108"/>
                  </a:lnTo>
                  <a:lnTo>
                    <a:pt x="48666" y="948130"/>
                  </a:lnTo>
                  <a:lnTo>
                    <a:pt x="22685" y="914505"/>
                  </a:lnTo>
                  <a:lnTo>
                    <a:pt x="5935" y="874819"/>
                  </a:lnTo>
                  <a:lnTo>
                    <a:pt x="0" y="830654"/>
                  </a:lnTo>
                  <a:lnTo>
                    <a:pt x="0" y="166136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727697" y="4755403"/>
            <a:ext cx="2477770" cy="723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065" marR="5080" indent="1270" algn="ctr">
              <a:lnSpc>
                <a:spcPct val="102699"/>
              </a:lnSpc>
              <a:spcBef>
                <a:spcPts val="50"/>
              </a:spcBef>
            </a:pPr>
            <a:r>
              <a:rPr sz="1500" spc="-40" dirty="0">
                <a:solidFill>
                  <a:srgbClr val="FA923F"/>
                </a:solidFill>
                <a:latin typeface="Verdana"/>
                <a:cs typeface="Verdana"/>
              </a:rPr>
              <a:t>Often 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stored </a:t>
            </a:r>
            <a:r>
              <a:rPr sz="1500" spc="-65" dirty="0">
                <a:solidFill>
                  <a:srgbClr val="FA923F"/>
                </a:solidFill>
                <a:latin typeface="Verdana"/>
                <a:cs typeface="Verdana"/>
              </a:rPr>
              <a:t>in </a:t>
            </a:r>
            <a:r>
              <a:rPr sz="1500" spc="-95" dirty="0">
                <a:solidFill>
                  <a:srgbClr val="FA923F"/>
                </a:solidFill>
                <a:latin typeface="Verdana"/>
                <a:cs typeface="Verdana"/>
              </a:rPr>
              <a:t>memory,  </a:t>
            </a:r>
            <a:r>
              <a:rPr sz="1500" spc="-55" dirty="0">
                <a:solidFill>
                  <a:srgbClr val="FA923F"/>
                </a:solidFill>
                <a:latin typeface="Verdana"/>
                <a:cs typeface="Verdana"/>
              </a:rPr>
              <a:t>temporary </a:t>
            </a:r>
            <a:r>
              <a:rPr sz="1500" spc="-20" dirty="0">
                <a:solidFill>
                  <a:srgbClr val="FA923F"/>
                </a:solidFill>
                <a:latin typeface="Verdana"/>
                <a:cs typeface="Verdana"/>
              </a:rPr>
              <a:t>database</a:t>
            </a:r>
            <a:r>
              <a:rPr sz="1500" spc="-19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A923F"/>
                </a:solidFill>
                <a:latin typeface="Verdana"/>
                <a:cs typeface="Verdana"/>
              </a:rPr>
              <a:t>tables  </a:t>
            </a:r>
            <a:r>
              <a:rPr sz="1500" spc="-65" dirty="0">
                <a:solidFill>
                  <a:srgbClr val="FA923F"/>
                </a:solidFill>
                <a:latin typeface="Verdana"/>
                <a:cs typeface="Verdana"/>
              </a:rPr>
              <a:t>or</a:t>
            </a:r>
            <a:r>
              <a:rPr sz="1500" spc="-114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A923F"/>
                </a:solidFill>
                <a:latin typeface="Verdana"/>
                <a:cs typeface="Verdana"/>
              </a:rPr>
              <a:t>files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664040" y="3066224"/>
            <a:ext cx="5353050" cy="586105"/>
            <a:chOff x="2664040" y="3066224"/>
            <a:chExt cx="5353050" cy="586105"/>
          </a:xfrm>
        </p:grpSpPr>
        <p:sp>
          <p:nvSpPr>
            <p:cNvPr id="24" name="object 24"/>
            <p:cNvSpPr/>
            <p:nvPr/>
          </p:nvSpPr>
          <p:spPr>
            <a:xfrm>
              <a:off x="2664040" y="3066224"/>
              <a:ext cx="2693035" cy="586105"/>
            </a:xfrm>
            <a:custGeom>
              <a:avLst/>
              <a:gdLst/>
              <a:ahLst/>
              <a:cxnLst/>
              <a:rect l="l" t="t" r="r" b="b"/>
              <a:pathLst>
                <a:path w="2693035" h="586104">
                  <a:moveTo>
                    <a:pt x="32740" y="487260"/>
                  </a:moveTo>
                  <a:lnTo>
                    <a:pt x="0" y="487260"/>
                  </a:lnTo>
                  <a:lnTo>
                    <a:pt x="49110" y="585482"/>
                  </a:lnTo>
                  <a:lnTo>
                    <a:pt x="90036" y="503631"/>
                  </a:lnTo>
                  <a:lnTo>
                    <a:pt x="32740" y="503631"/>
                  </a:lnTo>
                  <a:lnTo>
                    <a:pt x="32740" y="487260"/>
                  </a:lnTo>
                  <a:close/>
                </a:path>
                <a:path w="2693035" h="586104">
                  <a:moveTo>
                    <a:pt x="2659938" y="276377"/>
                  </a:moveTo>
                  <a:lnTo>
                    <a:pt x="32740" y="276377"/>
                  </a:lnTo>
                  <a:lnTo>
                    <a:pt x="32740" y="503631"/>
                  </a:lnTo>
                  <a:lnTo>
                    <a:pt x="65481" y="503631"/>
                  </a:lnTo>
                  <a:lnTo>
                    <a:pt x="65481" y="309118"/>
                  </a:lnTo>
                  <a:lnTo>
                    <a:pt x="49110" y="309118"/>
                  </a:lnTo>
                  <a:lnTo>
                    <a:pt x="65481" y="292747"/>
                  </a:lnTo>
                  <a:lnTo>
                    <a:pt x="2659938" y="292747"/>
                  </a:lnTo>
                  <a:lnTo>
                    <a:pt x="2659938" y="276377"/>
                  </a:lnTo>
                  <a:close/>
                </a:path>
                <a:path w="2693035" h="586104">
                  <a:moveTo>
                    <a:pt x="98221" y="487260"/>
                  </a:moveTo>
                  <a:lnTo>
                    <a:pt x="65481" y="487260"/>
                  </a:lnTo>
                  <a:lnTo>
                    <a:pt x="65481" y="503631"/>
                  </a:lnTo>
                  <a:lnTo>
                    <a:pt x="90036" y="503631"/>
                  </a:lnTo>
                  <a:lnTo>
                    <a:pt x="98221" y="487260"/>
                  </a:lnTo>
                  <a:close/>
                </a:path>
                <a:path w="2693035" h="586104">
                  <a:moveTo>
                    <a:pt x="65481" y="292747"/>
                  </a:moveTo>
                  <a:lnTo>
                    <a:pt x="49110" y="309118"/>
                  </a:lnTo>
                  <a:lnTo>
                    <a:pt x="65481" y="309118"/>
                  </a:lnTo>
                  <a:lnTo>
                    <a:pt x="65481" y="292747"/>
                  </a:lnTo>
                  <a:close/>
                </a:path>
                <a:path w="2693035" h="586104">
                  <a:moveTo>
                    <a:pt x="2692679" y="276377"/>
                  </a:moveTo>
                  <a:lnTo>
                    <a:pt x="2676309" y="276377"/>
                  </a:lnTo>
                  <a:lnTo>
                    <a:pt x="2659938" y="292747"/>
                  </a:lnTo>
                  <a:lnTo>
                    <a:pt x="65481" y="292747"/>
                  </a:lnTo>
                  <a:lnTo>
                    <a:pt x="65481" y="309118"/>
                  </a:lnTo>
                  <a:lnTo>
                    <a:pt x="2692679" y="309118"/>
                  </a:lnTo>
                  <a:lnTo>
                    <a:pt x="2692679" y="276377"/>
                  </a:lnTo>
                  <a:close/>
                </a:path>
                <a:path w="2693035" h="586104">
                  <a:moveTo>
                    <a:pt x="2692679" y="0"/>
                  </a:moveTo>
                  <a:lnTo>
                    <a:pt x="2659938" y="0"/>
                  </a:lnTo>
                  <a:lnTo>
                    <a:pt x="2659938" y="292747"/>
                  </a:lnTo>
                  <a:lnTo>
                    <a:pt x="2676309" y="276377"/>
                  </a:lnTo>
                  <a:lnTo>
                    <a:pt x="2692679" y="276377"/>
                  </a:lnTo>
                  <a:lnTo>
                    <a:pt x="2692679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23979" y="3066224"/>
              <a:ext cx="2693035" cy="586105"/>
            </a:xfrm>
            <a:custGeom>
              <a:avLst/>
              <a:gdLst/>
              <a:ahLst/>
              <a:cxnLst/>
              <a:rect l="l" t="t" r="r" b="b"/>
              <a:pathLst>
                <a:path w="2693034" h="586104">
                  <a:moveTo>
                    <a:pt x="2627198" y="487260"/>
                  </a:moveTo>
                  <a:lnTo>
                    <a:pt x="2594444" y="487260"/>
                  </a:lnTo>
                  <a:lnTo>
                    <a:pt x="2643568" y="585482"/>
                  </a:lnTo>
                  <a:lnTo>
                    <a:pt x="2684494" y="503631"/>
                  </a:lnTo>
                  <a:lnTo>
                    <a:pt x="2627198" y="503631"/>
                  </a:lnTo>
                  <a:lnTo>
                    <a:pt x="2627198" y="487260"/>
                  </a:lnTo>
                  <a:close/>
                </a:path>
                <a:path w="2693034" h="586104">
                  <a:moveTo>
                    <a:pt x="2627198" y="292747"/>
                  </a:moveTo>
                  <a:lnTo>
                    <a:pt x="2627198" y="503631"/>
                  </a:lnTo>
                  <a:lnTo>
                    <a:pt x="2659938" y="503631"/>
                  </a:lnTo>
                  <a:lnTo>
                    <a:pt x="2659938" y="309118"/>
                  </a:lnTo>
                  <a:lnTo>
                    <a:pt x="2643568" y="309118"/>
                  </a:lnTo>
                  <a:lnTo>
                    <a:pt x="2627198" y="292747"/>
                  </a:lnTo>
                  <a:close/>
                </a:path>
                <a:path w="2693034" h="586104">
                  <a:moveTo>
                    <a:pt x="2692679" y="487260"/>
                  </a:moveTo>
                  <a:lnTo>
                    <a:pt x="2659938" y="487260"/>
                  </a:lnTo>
                  <a:lnTo>
                    <a:pt x="2659938" y="503631"/>
                  </a:lnTo>
                  <a:lnTo>
                    <a:pt x="2684494" y="503631"/>
                  </a:lnTo>
                  <a:lnTo>
                    <a:pt x="2692679" y="487260"/>
                  </a:lnTo>
                  <a:close/>
                </a:path>
                <a:path w="2693034" h="586104">
                  <a:moveTo>
                    <a:pt x="32740" y="0"/>
                  </a:moveTo>
                  <a:lnTo>
                    <a:pt x="0" y="0"/>
                  </a:lnTo>
                  <a:lnTo>
                    <a:pt x="0" y="309118"/>
                  </a:lnTo>
                  <a:lnTo>
                    <a:pt x="2627198" y="309118"/>
                  </a:lnTo>
                  <a:lnTo>
                    <a:pt x="2627198" y="292747"/>
                  </a:lnTo>
                  <a:lnTo>
                    <a:pt x="32740" y="292747"/>
                  </a:lnTo>
                  <a:lnTo>
                    <a:pt x="16370" y="276377"/>
                  </a:lnTo>
                  <a:lnTo>
                    <a:pt x="32740" y="276377"/>
                  </a:lnTo>
                  <a:lnTo>
                    <a:pt x="32740" y="0"/>
                  </a:lnTo>
                  <a:close/>
                </a:path>
                <a:path w="2693034" h="586104">
                  <a:moveTo>
                    <a:pt x="2659938" y="276377"/>
                  </a:moveTo>
                  <a:lnTo>
                    <a:pt x="32740" y="276377"/>
                  </a:lnTo>
                  <a:lnTo>
                    <a:pt x="32740" y="292747"/>
                  </a:lnTo>
                  <a:lnTo>
                    <a:pt x="2627198" y="292747"/>
                  </a:lnTo>
                  <a:lnTo>
                    <a:pt x="2643568" y="309118"/>
                  </a:lnTo>
                  <a:lnTo>
                    <a:pt x="2659938" y="309118"/>
                  </a:lnTo>
                  <a:lnTo>
                    <a:pt x="2659938" y="276377"/>
                  </a:lnTo>
                  <a:close/>
                </a:path>
                <a:path w="2693034" h="586104">
                  <a:moveTo>
                    <a:pt x="32740" y="276377"/>
                  </a:moveTo>
                  <a:lnTo>
                    <a:pt x="16370" y="276377"/>
                  </a:lnTo>
                  <a:lnTo>
                    <a:pt x="32740" y="292747"/>
                  </a:lnTo>
                  <a:lnTo>
                    <a:pt x="32740" y="276377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3928364" y="5797080"/>
            <a:ext cx="2824480" cy="610235"/>
            <a:chOff x="3928364" y="5797080"/>
            <a:chExt cx="2824480" cy="610235"/>
          </a:xfrm>
        </p:grpSpPr>
        <p:sp>
          <p:nvSpPr>
            <p:cNvPr id="27" name="object 27"/>
            <p:cNvSpPr/>
            <p:nvPr/>
          </p:nvSpPr>
          <p:spPr>
            <a:xfrm>
              <a:off x="3940746" y="5809462"/>
              <a:ext cx="2799715" cy="585470"/>
            </a:xfrm>
            <a:custGeom>
              <a:avLst/>
              <a:gdLst/>
              <a:ahLst/>
              <a:cxnLst/>
              <a:rect l="l" t="t" r="r" b="b"/>
              <a:pathLst>
                <a:path w="2799715" h="585470">
                  <a:moveTo>
                    <a:pt x="2701620" y="0"/>
                  </a:moveTo>
                  <a:lnTo>
                    <a:pt x="97586" y="0"/>
                  </a:lnTo>
                  <a:lnTo>
                    <a:pt x="59600" y="7668"/>
                  </a:lnTo>
                  <a:lnTo>
                    <a:pt x="28581" y="28579"/>
                  </a:lnTo>
                  <a:lnTo>
                    <a:pt x="7668" y="59594"/>
                  </a:lnTo>
                  <a:lnTo>
                    <a:pt x="0" y="97574"/>
                  </a:lnTo>
                  <a:lnTo>
                    <a:pt x="0" y="487895"/>
                  </a:lnTo>
                  <a:lnTo>
                    <a:pt x="7668" y="525878"/>
                  </a:lnTo>
                  <a:lnTo>
                    <a:pt x="28581" y="556895"/>
                  </a:lnTo>
                  <a:lnTo>
                    <a:pt x="59600" y="577808"/>
                  </a:lnTo>
                  <a:lnTo>
                    <a:pt x="97586" y="585476"/>
                  </a:lnTo>
                  <a:lnTo>
                    <a:pt x="2701620" y="585476"/>
                  </a:lnTo>
                  <a:lnTo>
                    <a:pt x="2739606" y="577808"/>
                  </a:lnTo>
                  <a:lnTo>
                    <a:pt x="2770625" y="556895"/>
                  </a:lnTo>
                  <a:lnTo>
                    <a:pt x="2791538" y="525878"/>
                  </a:lnTo>
                  <a:lnTo>
                    <a:pt x="2799207" y="487895"/>
                  </a:lnTo>
                  <a:lnTo>
                    <a:pt x="2799207" y="97574"/>
                  </a:lnTo>
                  <a:lnTo>
                    <a:pt x="2791538" y="59594"/>
                  </a:lnTo>
                  <a:lnTo>
                    <a:pt x="2770625" y="28579"/>
                  </a:lnTo>
                  <a:lnTo>
                    <a:pt x="2739606" y="7668"/>
                  </a:lnTo>
                  <a:lnTo>
                    <a:pt x="2701620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40746" y="5809462"/>
              <a:ext cx="2799715" cy="585470"/>
            </a:xfrm>
            <a:custGeom>
              <a:avLst/>
              <a:gdLst/>
              <a:ahLst/>
              <a:cxnLst/>
              <a:rect l="l" t="t" r="r" b="b"/>
              <a:pathLst>
                <a:path w="2799715" h="585470">
                  <a:moveTo>
                    <a:pt x="0" y="97580"/>
                  </a:moveTo>
                  <a:lnTo>
                    <a:pt x="7669" y="59597"/>
                  </a:lnTo>
                  <a:lnTo>
                    <a:pt x="28584" y="28580"/>
                  </a:lnTo>
                  <a:lnTo>
                    <a:pt x="59605" y="7668"/>
                  </a:lnTo>
                  <a:lnTo>
                    <a:pt x="97593" y="0"/>
                  </a:lnTo>
                  <a:lnTo>
                    <a:pt x="2701616" y="0"/>
                  </a:lnTo>
                  <a:lnTo>
                    <a:pt x="2739603" y="7668"/>
                  </a:lnTo>
                  <a:lnTo>
                    <a:pt x="2770624" y="28580"/>
                  </a:lnTo>
                  <a:lnTo>
                    <a:pt x="2791538" y="59597"/>
                  </a:lnTo>
                  <a:lnTo>
                    <a:pt x="2799206" y="97580"/>
                  </a:lnTo>
                  <a:lnTo>
                    <a:pt x="2799206" y="487895"/>
                  </a:lnTo>
                  <a:lnTo>
                    <a:pt x="2791538" y="525878"/>
                  </a:lnTo>
                  <a:lnTo>
                    <a:pt x="2770624" y="556895"/>
                  </a:lnTo>
                  <a:lnTo>
                    <a:pt x="2739603" y="577807"/>
                  </a:lnTo>
                  <a:lnTo>
                    <a:pt x="2701616" y="585475"/>
                  </a:lnTo>
                  <a:lnTo>
                    <a:pt x="97593" y="585475"/>
                  </a:lnTo>
                  <a:lnTo>
                    <a:pt x="59605" y="577807"/>
                  </a:lnTo>
                  <a:lnTo>
                    <a:pt x="28584" y="556895"/>
                  </a:lnTo>
                  <a:lnTo>
                    <a:pt x="7669" y="525878"/>
                  </a:lnTo>
                  <a:lnTo>
                    <a:pt x="0" y="487895"/>
                  </a:lnTo>
                  <a:lnTo>
                    <a:pt x="0" y="97580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935423" y="5971555"/>
            <a:ext cx="8077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45" dirty="0">
                <a:solidFill>
                  <a:srgbClr val="4F4F4F"/>
                </a:solidFill>
                <a:latin typeface="Verdana"/>
                <a:cs typeface="Verdana"/>
              </a:rPr>
              <a:t>Volumes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176566" y="5888524"/>
            <a:ext cx="4323715" cy="427355"/>
            <a:chOff x="3176566" y="5888524"/>
            <a:chExt cx="4323715" cy="427355"/>
          </a:xfrm>
        </p:grpSpPr>
        <p:sp>
          <p:nvSpPr>
            <p:cNvPr id="31" name="object 31"/>
            <p:cNvSpPr/>
            <p:nvPr/>
          </p:nvSpPr>
          <p:spPr>
            <a:xfrm>
              <a:off x="3182023" y="5893981"/>
              <a:ext cx="841375" cy="416559"/>
            </a:xfrm>
            <a:custGeom>
              <a:avLst/>
              <a:gdLst/>
              <a:ahLst/>
              <a:cxnLst/>
              <a:rect l="l" t="t" r="r" b="b"/>
              <a:pathLst>
                <a:path w="841375" h="416560">
                  <a:moveTo>
                    <a:pt x="632574" y="0"/>
                  </a:moveTo>
                  <a:lnTo>
                    <a:pt x="632574" y="104114"/>
                  </a:lnTo>
                  <a:lnTo>
                    <a:pt x="0" y="104114"/>
                  </a:lnTo>
                  <a:lnTo>
                    <a:pt x="0" y="312318"/>
                  </a:lnTo>
                  <a:lnTo>
                    <a:pt x="632574" y="312318"/>
                  </a:lnTo>
                  <a:lnTo>
                    <a:pt x="632574" y="416430"/>
                  </a:lnTo>
                  <a:lnTo>
                    <a:pt x="840816" y="208216"/>
                  </a:lnTo>
                  <a:lnTo>
                    <a:pt x="632574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82023" y="5893981"/>
              <a:ext cx="841375" cy="416559"/>
            </a:xfrm>
            <a:custGeom>
              <a:avLst/>
              <a:gdLst/>
              <a:ahLst/>
              <a:cxnLst/>
              <a:rect l="l" t="t" r="r" b="b"/>
              <a:pathLst>
                <a:path w="841375" h="416560">
                  <a:moveTo>
                    <a:pt x="0" y="104106"/>
                  </a:moveTo>
                  <a:lnTo>
                    <a:pt x="632579" y="104106"/>
                  </a:lnTo>
                  <a:lnTo>
                    <a:pt x="632579" y="0"/>
                  </a:lnTo>
                  <a:lnTo>
                    <a:pt x="840819" y="208212"/>
                  </a:lnTo>
                  <a:lnTo>
                    <a:pt x="632579" y="416424"/>
                  </a:lnTo>
                  <a:lnTo>
                    <a:pt x="632579" y="312318"/>
                  </a:lnTo>
                  <a:lnTo>
                    <a:pt x="0" y="312318"/>
                  </a:lnTo>
                  <a:lnTo>
                    <a:pt x="0" y="104106"/>
                  </a:lnTo>
                  <a:close/>
                </a:path>
              </a:pathLst>
            </a:custGeom>
            <a:ln w="10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653948" y="5893981"/>
              <a:ext cx="841375" cy="416559"/>
            </a:xfrm>
            <a:custGeom>
              <a:avLst/>
              <a:gdLst/>
              <a:ahLst/>
              <a:cxnLst/>
              <a:rect l="l" t="t" r="r" b="b"/>
              <a:pathLst>
                <a:path w="841375" h="416560">
                  <a:moveTo>
                    <a:pt x="208241" y="0"/>
                  </a:moveTo>
                  <a:lnTo>
                    <a:pt x="0" y="208216"/>
                  </a:lnTo>
                  <a:lnTo>
                    <a:pt x="208241" y="416430"/>
                  </a:lnTo>
                  <a:lnTo>
                    <a:pt x="208241" y="312318"/>
                  </a:lnTo>
                  <a:lnTo>
                    <a:pt x="840816" y="312318"/>
                  </a:lnTo>
                  <a:lnTo>
                    <a:pt x="840816" y="104114"/>
                  </a:lnTo>
                  <a:lnTo>
                    <a:pt x="208241" y="104114"/>
                  </a:lnTo>
                  <a:lnTo>
                    <a:pt x="208241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53946" y="5893987"/>
              <a:ext cx="841375" cy="416559"/>
            </a:xfrm>
            <a:custGeom>
              <a:avLst/>
              <a:gdLst/>
              <a:ahLst/>
              <a:cxnLst/>
              <a:rect l="l" t="t" r="r" b="b"/>
              <a:pathLst>
                <a:path w="841375" h="416560">
                  <a:moveTo>
                    <a:pt x="840819" y="312318"/>
                  </a:moveTo>
                  <a:lnTo>
                    <a:pt x="208239" y="312318"/>
                  </a:lnTo>
                  <a:lnTo>
                    <a:pt x="208239" y="416424"/>
                  </a:lnTo>
                  <a:lnTo>
                    <a:pt x="0" y="208212"/>
                  </a:lnTo>
                  <a:lnTo>
                    <a:pt x="208239" y="0"/>
                  </a:lnTo>
                  <a:lnTo>
                    <a:pt x="208239" y="104106"/>
                  </a:lnTo>
                  <a:lnTo>
                    <a:pt x="840819" y="104106"/>
                  </a:lnTo>
                  <a:lnTo>
                    <a:pt x="840819" y="312318"/>
                  </a:lnTo>
                  <a:close/>
                </a:path>
              </a:pathLst>
            </a:custGeom>
            <a:ln w="10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4152" y="541081"/>
            <a:ext cx="6143035" cy="5559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spc="-145" dirty="0"/>
              <a:t> </a:t>
            </a:r>
            <a:r>
              <a:rPr spc="-35" dirty="0"/>
              <a:t>Containers?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723813" y="2133210"/>
            <a:ext cx="7233284" cy="821055"/>
            <a:chOff x="1723813" y="2133210"/>
            <a:chExt cx="7233284" cy="821055"/>
          </a:xfrm>
        </p:grpSpPr>
        <p:sp>
          <p:nvSpPr>
            <p:cNvPr id="5" name="object 5"/>
            <p:cNvSpPr/>
            <p:nvPr/>
          </p:nvSpPr>
          <p:spPr>
            <a:xfrm>
              <a:off x="1736090" y="2145486"/>
              <a:ext cx="7208520" cy="796290"/>
            </a:xfrm>
            <a:custGeom>
              <a:avLst/>
              <a:gdLst/>
              <a:ahLst/>
              <a:cxnLst/>
              <a:rect l="l" t="t" r="r" b="b"/>
              <a:pathLst>
                <a:path w="7208520" h="796289">
                  <a:moveTo>
                    <a:pt x="7075803" y="0"/>
                  </a:moveTo>
                  <a:lnTo>
                    <a:pt x="132715" y="0"/>
                  </a:lnTo>
                  <a:lnTo>
                    <a:pt x="90766" y="6765"/>
                  </a:lnTo>
                  <a:lnTo>
                    <a:pt x="54335" y="25602"/>
                  </a:lnTo>
                  <a:lnTo>
                    <a:pt x="25606" y="54328"/>
                  </a:lnTo>
                  <a:lnTo>
                    <a:pt x="6765" y="90755"/>
                  </a:lnTo>
                  <a:lnTo>
                    <a:pt x="0" y="132698"/>
                  </a:lnTo>
                  <a:lnTo>
                    <a:pt x="0" y="663484"/>
                  </a:lnTo>
                  <a:lnTo>
                    <a:pt x="6765" y="705427"/>
                  </a:lnTo>
                  <a:lnTo>
                    <a:pt x="25606" y="741854"/>
                  </a:lnTo>
                  <a:lnTo>
                    <a:pt x="54335" y="770579"/>
                  </a:lnTo>
                  <a:lnTo>
                    <a:pt x="90766" y="789418"/>
                  </a:lnTo>
                  <a:lnTo>
                    <a:pt x="132715" y="796183"/>
                  </a:lnTo>
                  <a:lnTo>
                    <a:pt x="7075803" y="796183"/>
                  </a:lnTo>
                  <a:lnTo>
                    <a:pt x="7117752" y="789418"/>
                  </a:lnTo>
                  <a:lnTo>
                    <a:pt x="7154183" y="770579"/>
                  </a:lnTo>
                  <a:lnTo>
                    <a:pt x="7182912" y="741854"/>
                  </a:lnTo>
                  <a:lnTo>
                    <a:pt x="7201752" y="705427"/>
                  </a:lnTo>
                  <a:lnTo>
                    <a:pt x="7208518" y="663484"/>
                  </a:lnTo>
                  <a:lnTo>
                    <a:pt x="7208518" y="132698"/>
                  </a:lnTo>
                  <a:lnTo>
                    <a:pt x="7201752" y="90755"/>
                  </a:lnTo>
                  <a:lnTo>
                    <a:pt x="7182912" y="54328"/>
                  </a:lnTo>
                  <a:lnTo>
                    <a:pt x="7154183" y="25602"/>
                  </a:lnTo>
                  <a:lnTo>
                    <a:pt x="7117752" y="6765"/>
                  </a:lnTo>
                  <a:lnTo>
                    <a:pt x="7075803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6090" y="2145486"/>
              <a:ext cx="7208520" cy="796290"/>
            </a:xfrm>
            <a:custGeom>
              <a:avLst/>
              <a:gdLst/>
              <a:ahLst/>
              <a:cxnLst/>
              <a:rect l="l" t="t" r="r" b="b"/>
              <a:pathLst>
                <a:path w="7208520" h="796289">
                  <a:moveTo>
                    <a:pt x="0" y="132698"/>
                  </a:moveTo>
                  <a:lnTo>
                    <a:pt x="6765" y="90755"/>
                  </a:lnTo>
                  <a:lnTo>
                    <a:pt x="25606" y="54328"/>
                  </a:lnTo>
                  <a:lnTo>
                    <a:pt x="54335" y="25603"/>
                  </a:lnTo>
                  <a:lnTo>
                    <a:pt x="90767" y="6765"/>
                  </a:lnTo>
                  <a:lnTo>
                    <a:pt x="132715" y="0"/>
                  </a:lnTo>
                  <a:lnTo>
                    <a:pt x="7075804" y="0"/>
                  </a:lnTo>
                  <a:lnTo>
                    <a:pt x="7117752" y="6765"/>
                  </a:lnTo>
                  <a:lnTo>
                    <a:pt x="7154184" y="25603"/>
                  </a:lnTo>
                  <a:lnTo>
                    <a:pt x="7182913" y="54328"/>
                  </a:lnTo>
                  <a:lnTo>
                    <a:pt x="7201754" y="90755"/>
                  </a:lnTo>
                  <a:lnTo>
                    <a:pt x="7208519" y="132698"/>
                  </a:lnTo>
                  <a:lnTo>
                    <a:pt x="7208519" y="663484"/>
                  </a:lnTo>
                  <a:lnTo>
                    <a:pt x="7201754" y="705427"/>
                  </a:lnTo>
                  <a:lnTo>
                    <a:pt x="7182913" y="741854"/>
                  </a:lnTo>
                  <a:lnTo>
                    <a:pt x="7154184" y="770579"/>
                  </a:lnTo>
                  <a:lnTo>
                    <a:pt x="7117752" y="789417"/>
                  </a:lnTo>
                  <a:lnTo>
                    <a:pt x="7075804" y="796182"/>
                  </a:lnTo>
                  <a:lnTo>
                    <a:pt x="132715" y="796182"/>
                  </a:lnTo>
                  <a:lnTo>
                    <a:pt x="90767" y="789417"/>
                  </a:lnTo>
                  <a:lnTo>
                    <a:pt x="54335" y="770579"/>
                  </a:lnTo>
                  <a:lnTo>
                    <a:pt x="25606" y="741854"/>
                  </a:lnTo>
                  <a:lnTo>
                    <a:pt x="6765" y="705427"/>
                  </a:lnTo>
                  <a:lnTo>
                    <a:pt x="0" y="663484"/>
                  </a:lnTo>
                  <a:lnTo>
                    <a:pt x="0" y="132698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10866" y="2411500"/>
            <a:ext cx="68560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Why</a:t>
            </a:r>
            <a:r>
              <a:rPr sz="15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would </a:t>
            </a: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15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want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40" dirty="0">
                <a:solidFill>
                  <a:srgbClr val="FA923F"/>
                </a:solidFill>
                <a:latin typeface="Tahoma"/>
                <a:cs typeface="Tahoma"/>
              </a:rPr>
              <a:t>independent,</a:t>
            </a:r>
            <a:r>
              <a:rPr sz="1500" b="1" spc="-2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FA923F"/>
                </a:solidFill>
                <a:latin typeface="Tahoma"/>
                <a:cs typeface="Tahoma"/>
              </a:rPr>
              <a:t>standardized</a:t>
            </a:r>
            <a:r>
              <a:rPr sz="1500" b="1" spc="-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spc="-20" dirty="0">
                <a:solidFill>
                  <a:srgbClr val="FA923F"/>
                </a:solidFill>
                <a:latin typeface="Tahoma"/>
                <a:cs typeface="Tahoma"/>
              </a:rPr>
              <a:t>“application</a:t>
            </a:r>
            <a:r>
              <a:rPr sz="1500" b="1" spc="-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FA923F"/>
                </a:solidFill>
                <a:latin typeface="Tahoma"/>
                <a:cs typeface="Tahoma"/>
              </a:rPr>
              <a:t>packages”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?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55002" y="3759517"/>
            <a:ext cx="2727960" cy="1307465"/>
            <a:chOff x="655002" y="3759517"/>
            <a:chExt cx="2727960" cy="1307465"/>
          </a:xfrm>
        </p:grpSpPr>
        <p:sp>
          <p:nvSpPr>
            <p:cNvPr id="9" name="object 9"/>
            <p:cNvSpPr/>
            <p:nvPr/>
          </p:nvSpPr>
          <p:spPr>
            <a:xfrm>
              <a:off x="667384" y="3771899"/>
              <a:ext cx="2703195" cy="1282700"/>
            </a:xfrm>
            <a:custGeom>
              <a:avLst/>
              <a:gdLst/>
              <a:ahLst/>
              <a:cxnLst/>
              <a:rect l="l" t="t" r="r" b="b"/>
              <a:pathLst>
                <a:path w="2703195" h="1282700">
                  <a:moveTo>
                    <a:pt x="2489404" y="0"/>
                  </a:moveTo>
                  <a:lnTo>
                    <a:pt x="213790" y="0"/>
                  </a:lnTo>
                  <a:lnTo>
                    <a:pt x="164769" y="5645"/>
                  </a:lnTo>
                  <a:lnTo>
                    <a:pt x="119770" y="21727"/>
                  </a:lnTo>
                  <a:lnTo>
                    <a:pt x="80075" y="46961"/>
                  </a:lnTo>
                  <a:lnTo>
                    <a:pt x="46967" y="80064"/>
                  </a:lnTo>
                  <a:lnTo>
                    <a:pt x="21729" y="119754"/>
                  </a:lnTo>
                  <a:lnTo>
                    <a:pt x="5646" y="164747"/>
                  </a:lnTo>
                  <a:lnTo>
                    <a:pt x="0" y="213761"/>
                  </a:lnTo>
                  <a:lnTo>
                    <a:pt x="0" y="1068790"/>
                  </a:lnTo>
                  <a:lnTo>
                    <a:pt x="5646" y="1117803"/>
                  </a:lnTo>
                  <a:lnTo>
                    <a:pt x="21729" y="1162796"/>
                  </a:lnTo>
                  <a:lnTo>
                    <a:pt x="46967" y="1202486"/>
                  </a:lnTo>
                  <a:lnTo>
                    <a:pt x="80075" y="1235590"/>
                  </a:lnTo>
                  <a:lnTo>
                    <a:pt x="119770" y="1260824"/>
                  </a:lnTo>
                  <a:lnTo>
                    <a:pt x="164769" y="1276905"/>
                  </a:lnTo>
                  <a:lnTo>
                    <a:pt x="213790" y="1282551"/>
                  </a:lnTo>
                  <a:lnTo>
                    <a:pt x="2489404" y="1282551"/>
                  </a:lnTo>
                  <a:lnTo>
                    <a:pt x="2538425" y="1276905"/>
                  </a:lnTo>
                  <a:lnTo>
                    <a:pt x="2583424" y="1260824"/>
                  </a:lnTo>
                  <a:lnTo>
                    <a:pt x="2623119" y="1235590"/>
                  </a:lnTo>
                  <a:lnTo>
                    <a:pt x="2656227" y="1202486"/>
                  </a:lnTo>
                  <a:lnTo>
                    <a:pt x="2681465" y="1162796"/>
                  </a:lnTo>
                  <a:lnTo>
                    <a:pt x="2697549" y="1117803"/>
                  </a:lnTo>
                  <a:lnTo>
                    <a:pt x="2703195" y="1068790"/>
                  </a:lnTo>
                  <a:lnTo>
                    <a:pt x="2703195" y="213761"/>
                  </a:lnTo>
                  <a:lnTo>
                    <a:pt x="2697549" y="164747"/>
                  </a:lnTo>
                  <a:lnTo>
                    <a:pt x="2681465" y="119754"/>
                  </a:lnTo>
                  <a:lnTo>
                    <a:pt x="2656227" y="80064"/>
                  </a:lnTo>
                  <a:lnTo>
                    <a:pt x="2623119" y="46961"/>
                  </a:lnTo>
                  <a:lnTo>
                    <a:pt x="2583424" y="21727"/>
                  </a:lnTo>
                  <a:lnTo>
                    <a:pt x="2538425" y="5645"/>
                  </a:lnTo>
                  <a:lnTo>
                    <a:pt x="2489404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7384" y="3771899"/>
              <a:ext cx="2703195" cy="1282700"/>
            </a:xfrm>
            <a:custGeom>
              <a:avLst/>
              <a:gdLst/>
              <a:ahLst/>
              <a:cxnLst/>
              <a:rect l="l" t="t" r="r" b="b"/>
              <a:pathLst>
                <a:path w="2703195" h="1282700">
                  <a:moveTo>
                    <a:pt x="0" y="213761"/>
                  </a:moveTo>
                  <a:lnTo>
                    <a:pt x="5646" y="164747"/>
                  </a:lnTo>
                  <a:lnTo>
                    <a:pt x="21729" y="119754"/>
                  </a:lnTo>
                  <a:lnTo>
                    <a:pt x="46967" y="80064"/>
                  </a:lnTo>
                  <a:lnTo>
                    <a:pt x="80075" y="46961"/>
                  </a:lnTo>
                  <a:lnTo>
                    <a:pt x="119770" y="21726"/>
                  </a:lnTo>
                  <a:lnTo>
                    <a:pt x="164769" y="5645"/>
                  </a:lnTo>
                  <a:lnTo>
                    <a:pt x="213790" y="0"/>
                  </a:lnTo>
                  <a:lnTo>
                    <a:pt x="2489404" y="0"/>
                  </a:lnTo>
                  <a:lnTo>
                    <a:pt x="2538424" y="5645"/>
                  </a:lnTo>
                  <a:lnTo>
                    <a:pt x="2583424" y="21726"/>
                  </a:lnTo>
                  <a:lnTo>
                    <a:pt x="2623119" y="46961"/>
                  </a:lnTo>
                  <a:lnTo>
                    <a:pt x="2656227" y="80064"/>
                  </a:lnTo>
                  <a:lnTo>
                    <a:pt x="2681465" y="119754"/>
                  </a:lnTo>
                  <a:lnTo>
                    <a:pt x="2697548" y="164747"/>
                  </a:lnTo>
                  <a:lnTo>
                    <a:pt x="2703194" y="213761"/>
                  </a:lnTo>
                  <a:lnTo>
                    <a:pt x="2703194" y="1068789"/>
                  </a:lnTo>
                  <a:lnTo>
                    <a:pt x="2697548" y="1117803"/>
                  </a:lnTo>
                  <a:lnTo>
                    <a:pt x="2681465" y="1162796"/>
                  </a:lnTo>
                  <a:lnTo>
                    <a:pt x="2656227" y="1202486"/>
                  </a:lnTo>
                  <a:lnTo>
                    <a:pt x="2623119" y="1235590"/>
                  </a:lnTo>
                  <a:lnTo>
                    <a:pt x="2583424" y="1260824"/>
                  </a:lnTo>
                  <a:lnTo>
                    <a:pt x="2538424" y="1276905"/>
                  </a:lnTo>
                  <a:lnTo>
                    <a:pt x="2489404" y="1282551"/>
                  </a:lnTo>
                  <a:lnTo>
                    <a:pt x="213790" y="1282551"/>
                  </a:lnTo>
                  <a:lnTo>
                    <a:pt x="164769" y="1276905"/>
                  </a:lnTo>
                  <a:lnTo>
                    <a:pt x="119770" y="1260824"/>
                  </a:lnTo>
                  <a:lnTo>
                    <a:pt x="80075" y="1235590"/>
                  </a:lnTo>
                  <a:lnTo>
                    <a:pt x="46967" y="1202486"/>
                  </a:lnTo>
                  <a:lnTo>
                    <a:pt x="21729" y="1162796"/>
                  </a:lnTo>
                  <a:lnTo>
                    <a:pt x="5646" y="1117803"/>
                  </a:lnTo>
                  <a:lnTo>
                    <a:pt x="0" y="1068789"/>
                  </a:lnTo>
                  <a:lnTo>
                    <a:pt x="0" y="213761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28927" y="4164100"/>
            <a:ext cx="23761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225">
              <a:lnSpc>
                <a:spcPct val="100000"/>
              </a:lnSpc>
              <a:spcBef>
                <a:spcPts val="100"/>
              </a:spcBef>
            </a:pPr>
            <a:r>
              <a:rPr sz="1500" b="1" spc="-30" dirty="0">
                <a:solidFill>
                  <a:srgbClr val="FFFFFF"/>
                </a:solidFill>
                <a:latin typeface="Tahoma"/>
                <a:cs typeface="Tahoma"/>
              </a:rPr>
              <a:t>Different Development </a:t>
            </a:r>
            <a:r>
              <a:rPr sz="1500" b="1" spc="-50" dirty="0">
                <a:solidFill>
                  <a:srgbClr val="FFFFFF"/>
                </a:solidFill>
                <a:latin typeface="Tahoma"/>
                <a:cs typeface="Tahoma"/>
              </a:rPr>
              <a:t>G </a:t>
            </a:r>
            <a:r>
              <a:rPr sz="1500" b="1" spc="-25" dirty="0">
                <a:solidFill>
                  <a:srgbClr val="FFFFFF"/>
                </a:solidFill>
                <a:latin typeface="Tahoma"/>
                <a:cs typeface="Tahoma"/>
              </a:rPr>
              <a:t>Production </a:t>
            </a:r>
            <a:r>
              <a:rPr sz="1500" b="1" spc="-35" dirty="0">
                <a:solidFill>
                  <a:srgbClr val="FFFFFF"/>
                </a:solidFill>
                <a:latin typeface="Tahoma"/>
                <a:cs typeface="Tahoma"/>
              </a:rPr>
              <a:t>Environments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76370" y="3759517"/>
            <a:ext cx="2727960" cy="1307465"/>
            <a:chOff x="3976370" y="3759517"/>
            <a:chExt cx="2727960" cy="1307465"/>
          </a:xfrm>
        </p:grpSpPr>
        <p:sp>
          <p:nvSpPr>
            <p:cNvPr id="13" name="object 13"/>
            <p:cNvSpPr/>
            <p:nvPr/>
          </p:nvSpPr>
          <p:spPr>
            <a:xfrm>
              <a:off x="3988752" y="3771899"/>
              <a:ext cx="2703195" cy="1282700"/>
            </a:xfrm>
            <a:custGeom>
              <a:avLst/>
              <a:gdLst/>
              <a:ahLst/>
              <a:cxnLst/>
              <a:rect l="l" t="t" r="r" b="b"/>
              <a:pathLst>
                <a:path w="2703195" h="1282700">
                  <a:moveTo>
                    <a:pt x="2489404" y="0"/>
                  </a:moveTo>
                  <a:lnTo>
                    <a:pt x="213789" y="0"/>
                  </a:lnTo>
                  <a:lnTo>
                    <a:pt x="164769" y="5645"/>
                  </a:lnTo>
                  <a:lnTo>
                    <a:pt x="119769" y="21727"/>
                  </a:lnTo>
                  <a:lnTo>
                    <a:pt x="80074" y="46961"/>
                  </a:lnTo>
                  <a:lnTo>
                    <a:pt x="46966" y="80064"/>
                  </a:lnTo>
                  <a:lnTo>
                    <a:pt x="21729" y="119754"/>
                  </a:lnTo>
                  <a:lnTo>
                    <a:pt x="5646" y="164747"/>
                  </a:lnTo>
                  <a:lnTo>
                    <a:pt x="0" y="213761"/>
                  </a:lnTo>
                  <a:lnTo>
                    <a:pt x="0" y="1068790"/>
                  </a:lnTo>
                  <a:lnTo>
                    <a:pt x="5646" y="1117803"/>
                  </a:lnTo>
                  <a:lnTo>
                    <a:pt x="21729" y="1162796"/>
                  </a:lnTo>
                  <a:lnTo>
                    <a:pt x="46966" y="1202486"/>
                  </a:lnTo>
                  <a:lnTo>
                    <a:pt x="80074" y="1235590"/>
                  </a:lnTo>
                  <a:lnTo>
                    <a:pt x="119769" y="1260824"/>
                  </a:lnTo>
                  <a:lnTo>
                    <a:pt x="164769" y="1276905"/>
                  </a:lnTo>
                  <a:lnTo>
                    <a:pt x="213789" y="1282551"/>
                  </a:lnTo>
                  <a:lnTo>
                    <a:pt x="2489404" y="1282551"/>
                  </a:lnTo>
                  <a:lnTo>
                    <a:pt x="2538424" y="1276905"/>
                  </a:lnTo>
                  <a:lnTo>
                    <a:pt x="2583424" y="1260824"/>
                  </a:lnTo>
                  <a:lnTo>
                    <a:pt x="2623119" y="1235590"/>
                  </a:lnTo>
                  <a:lnTo>
                    <a:pt x="2656227" y="1202486"/>
                  </a:lnTo>
                  <a:lnTo>
                    <a:pt x="2681465" y="1162796"/>
                  </a:lnTo>
                  <a:lnTo>
                    <a:pt x="2697548" y="1117803"/>
                  </a:lnTo>
                  <a:lnTo>
                    <a:pt x="2703194" y="1068790"/>
                  </a:lnTo>
                  <a:lnTo>
                    <a:pt x="2703194" y="213761"/>
                  </a:lnTo>
                  <a:lnTo>
                    <a:pt x="2697548" y="164747"/>
                  </a:lnTo>
                  <a:lnTo>
                    <a:pt x="2681465" y="119754"/>
                  </a:lnTo>
                  <a:lnTo>
                    <a:pt x="2656227" y="80064"/>
                  </a:lnTo>
                  <a:lnTo>
                    <a:pt x="2623119" y="46961"/>
                  </a:lnTo>
                  <a:lnTo>
                    <a:pt x="2583424" y="21727"/>
                  </a:lnTo>
                  <a:lnTo>
                    <a:pt x="2538424" y="5645"/>
                  </a:lnTo>
                  <a:lnTo>
                    <a:pt x="2489404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88752" y="3771899"/>
              <a:ext cx="2703195" cy="1282700"/>
            </a:xfrm>
            <a:custGeom>
              <a:avLst/>
              <a:gdLst/>
              <a:ahLst/>
              <a:cxnLst/>
              <a:rect l="l" t="t" r="r" b="b"/>
              <a:pathLst>
                <a:path w="2703195" h="1282700">
                  <a:moveTo>
                    <a:pt x="0" y="213761"/>
                  </a:moveTo>
                  <a:lnTo>
                    <a:pt x="5646" y="164747"/>
                  </a:lnTo>
                  <a:lnTo>
                    <a:pt x="21729" y="119754"/>
                  </a:lnTo>
                  <a:lnTo>
                    <a:pt x="46967" y="80064"/>
                  </a:lnTo>
                  <a:lnTo>
                    <a:pt x="80075" y="46961"/>
                  </a:lnTo>
                  <a:lnTo>
                    <a:pt x="119770" y="21726"/>
                  </a:lnTo>
                  <a:lnTo>
                    <a:pt x="164769" y="5645"/>
                  </a:lnTo>
                  <a:lnTo>
                    <a:pt x="213790" y="0"/>
                  </a:lnTo>
                  <a:lnTo>
                    <a:pt x="2489404" y="0"/>
                  </a:lnTo>
                  <a:lnTo>
                    <a:pt x="2538424" y="5645"/>
                  </a:lnTo>
                  <a:lnTo>
                    <a:pt x="2583424" y="21726"/>
                  </a:lnTo>
                  <a:lnTo>
                    <a:pt x="2623119" y="46961"/>
                  </a:lnTo>
                  <a:lnTo>
                    <a:pt x="2656227" y="80064"/>
                  </a:lnTo>
                  <a:lnTo>
                    <a:pt x="2681465" y="119754"/>
                  </a:lnTo>
                  <a:lnTo>
                    <a:pt x="2697548" y="164747"/>
                  </a:lnTo>
                  <a:lnTo>
                    <a:pt x="2703194" y="213761"/>
                  </a:lnTo>
                  <a:lnTo>
                    <a:pt x="2703194" y="1068789"/>
                  </a:lnTo>
                  <a:lnTo>
                    <a:pt x="2697548" y="1117803"/>
                  </a:lnTo>
                  <a:lnTo>
                    <a:pt x="2681465" y="1162796"/>
                  </a:lnTo>
                  <a:lnTo>
                    <a:pt x="2656227" y="1202486"/>
                  </a:lnTo>
                  <a:lnTo>
                    <a:pt x="2623119" y="1235590"/>
                  </a:lnTo>
                  <a:lnTo>
                    <a:pt x="2583424" y="1260824"/>
                  </a:lnTo>
                  <a:lnTo>
                    <a:pt x="2538424" y="1276905"/>
                  </a:lnTo>
                  <a:lnTo>
                    <a:pt x="2489404" y="1282551"/>
                  </a:lnTo>
                  <a:lnTo>
                    <a:pt x="213790" y="1282551"/>
                  </a:lnTo>
                  <a:lnTo>
                    <a:pt x="164769" y="1276905"/>
                  </a:lnTo>
                  <a:lnTo>
                    <a:pt x="119770" y="1260824"/>
                  </a:lnTo>
                  <a:lnTo>
                    <a:pt x="80075" y="1235590"/>
                  </a:lnTo>
                  <a:lnTo>
                    <a:pt x="46967" y="1202486"/>
                  </a:lnTo>
                  <a:lnTo>
                    <a:pt x="21729" y="1162796"/>
                  </a:lnTo>
                  <a:lnTo>
                    <a:pt x="5646" y="1117803"/>
                  </a:lnTo>
                  <a:lnTo>
                    <a:pt x="0" y="1068789"/>
                  </a:lnTo>
                  <a:lnTo>
                    <a:pt x="0" y="213761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257389" y="4045227"/>
            <a:ext cx="2162810" cy="723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635" algn="ctr">
              <a:lnSpc>
                <a:spcPct val="102699"/>
              </a:lnSpc>
              <a:spcBef>
                <a:spcPts val="50"/>
              </a:spcBef>
            </a:pPr>
            <a:r>
              <a:rPr sz="1500" b="1" spc="-30" dirty="0">
                <a:solidFill>
                  <a:srgbClr val="FFFFFF"/>
                </a:solidFill>
                <a:latin typeface="Tahoma"/>
                <a:cs typeface="Tahoma"/>
              </a:rPr>
              <a:t>Different</a:t>
            </a:r>
            <a:r>
              <a:rPr sz="15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Development </a:t>
            </a:r>
            <a:r>
              <a:rPr sz="1500" b="1" spc="-35" dirty="0">
                <a:solidFill>
                  <a:srgbClr val="FFFFFF"/>
                </a:solidFill>
                <a:latin typeface="Tahoma"/>
                <a:cs typeface="Tahoma"/>
              </a:rPr>
              <a:t>Environments</a:t>
            </a:r>
            <a:r>
              <a:rPr sz="15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Within</a:t>
            </a:r>
            <a:r>
              <a:rPr sz="15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5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Team</a:t>
            </a: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400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 Company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297737" y="3759517"/>
            <a:ext cx="2727960" cy="1307465"/>
            <a:chOff x="7297737" y="3759517"/>
            <a:chExt cx="2727960" cy="1307465"/>
          </a:xfrm>
        </p:grpSpPr>
        <p:sp>
          <p:nvSpPr>
            <p:cNvPr id="17" name="object 17"/>
            <p:cNvSpPr/>
            <p:nvPr/>
          </p:nvSpPr>
          <p:spPr>
            <a:xfrm>
              <a:off x="7310120" y="3771899"/>
              <a:ext cx="2703195" cy="1282700"/>
            </a:xfrm>
            <a:custGeom>
              <a:avLst/>
              <a:gdLst/>
              <a:ahLst/>
              <a:cxnLst/>
              <a:rect l="l" t="t" r="r" b="b"/>
              <a:pathLst>
                <a:path w="2703195" h="1282700">
                  <a:moveTo>
                    <a:pt x="2489404" y="0"/>
                  </a:moveTo>
                  <a:lnTo>
                    <a:pt x="213789" y="0"/>
                  </a:lnTo>
                  <a:lnTo>
                    <a:pt x="164769" y="5645"/>
                  </a:lnTo>
                  <a:lnTo>
                    <a:pt x="119769" y="21727"/>
                  </a:lnTo>
                  <a:lnTo>
                    <a:pt x="80074" y="46961"/>
                  </a:lnTo>
                  <a:lnTo>
                    <a:pt x="46966" y="80064"/>
                  </a:lnTo>
                  <a:lnTo>
                    <a:pt x="21729" y="119754"/>
                  </a:lnTo>
                  <a:lnTo>
                    <a:pt x="5646" y="164747"/>
                  </a:lnTo>
                  <a:lnTo>
                    <a:pt x="0" y="213761"/>
                  </a:lnTo>
                  <a:lnTo>
                    <a:pt x="0" y="1068790"/>
                  </a:lnTo>
                  <a:lnTo>
                    <a:pt x="5646" y="1117803"/>
                  </a:lnTo>
                  <a:lnTo>
                    <a:pt x="21729" y="1162796"/>
                  </a:lnTo>
                  <a:lnTo>
                    <a:pt x="46966" y="1202486"/>
                  </a:lnTo>
                  <a:lnTo>
                    <a:pt x="80074" y="1235590"/>
                  </a:lnTo>
                  <a:lnTo>
                    <a:pt x="119769" y="1260824"/>
                  </a:lnTo>
                  <a:lnTo>
                    <a:pt x="164769" y="1276905"/>
                  </a:lnTo>
                  <a:lnTo>
                    <a:pt x="213789" y="1282551"/>
                  </a:lnTo>
                  <a:lnTo>
                    <a:pt x="2489404" y="1282551"/>
                  </a:lnTo>
                  <a:lnTo>
                    <a:pt x="2538424" y="1276905"/>
                  </a:lnTo>
                  <a:lnTo>
                    <a:pt x="2583423" y="1260824"/>
                  </a:lnTo>
                  <a:lnTo>
                    <a:pt x="2623119" y="1235590"/>
                  </a:lnTo>
                  <a:lnTo>
                    <a:pt x="2656226" y="1202486"/>
                  </a:lnTo>
                  <a:lnTo>
                    <a:pt x="2681464" y="1162796"/>
                  </a:lnTo>
                  <a:lnTo>
                    <a:pt x="2697547" y="1117803"/>
                  </a:lnTo>
                  <a:lnTo>
                    <a:pt x="2703193" y="1068790"/>
                  </a:lnTo>
                  <a:lnTo>
                    <a:pt x="2703193" y="213761"/>
                  </a:lnTo>
                  <a:lnTo>
                    <a:pt x="2697547" y="164747"/>
                  </a:lnTo>
                  <a:lnTo>
                    <a:pt x="2681464" y="119754"/>
                  </a:lnTo>
                  <a:lnTo>
                    <a:pt x="2656226" y="80064"/>
                  </a:lnTo>
                  <a:lnTo>
                    <a:pt x="2623119" y="46961"/>
                  </a:lnTo>
                  <a:lnTo>
                    <a:pt x="2583423" y="21727"/>
                  </a:lnTo>
                  <a:lnTo>
                    <a:pt x="2538424" y="5645"/>
                  </a:lnTo>
                  <a:lnTo>
                    <a:pt x="2489404" y="0"/>
                  </a:lnTo>
                  <a:close/>
                </a:path>
              </a:pathLst>
            </a:custGeom>
            <a:solidFill>
              <a:srgbClr val="E2A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10120" y="3771899"/>
              <a:ext cx="2703195" cy="1282700"/>
            </a:xfrm>
            <a:custGeom>
              <a:avLst/>
              <a:gdLst/>
              <a:ahLst/>
              <a:cxnLst/>
              <a:rect l="l" t="t" r="r" b="b"/>
              <a:pathLst>
                <a:path w="2703195" h="1282700">
                  <a:moveTo>
                    <a:pt x="0" y="213761"/>
                  </a:moveTo>
                  <a:lnTo>
                    <a:pt x="5646" y="164747"/>
                  </a:lnTo>
                  <a:lnTo>
                    <a:pt x="21729" y="119754"/>
                  </a:lnTo>
                  <a:lnTo>
                    <a:pt x="46967" y="80064"/>
                  </a:lnTo>
                  <a:lnTo>
                    <a:pt x="80075" y="46961"/>
                  </a:lnTo>
                  <a:lnTo>
                    <a:pt x="119770" y="21726"/>
                  </a:lnTo>
                  <a:lnTo>
                    <a:pt x="164769" y="5645"/>
                  </a:lnTo>
                  <a:lnTo>
                    <a:pt x="213790" y="0"/>
                  </a:lnTo>
                  <a:lnTo>
                    <a:pt x="2489404" y="0"/>
                  </a:lnTo>
                  <a:lnTo>
                    <a:pt x="2538424" y="5645"/>
                  </a:lnTo>
                  <a:lnTo>
                    <a:pt x="2583424" y="21726"/>
                  </a:lnTo>
                  <a:lnTo>
                    <a:pt x="2623119" y="46961"/>
                  </a:lnTo>
                  <a:lnTo>
                    <a:pt x="2656227" y="80064"/>
                  </a:lnTo>
                  <a:lnTo>
                    <a:pt x="2681465" y="119754"/>
                  </a:lnTo>
                  <a:lnTo>
                    <a:pt x="2697548" y="164747"/>
                  </a:lnTo>
                  <a:lnTo>
                    <a:pt x="2703194" y="213761"/>
                  </a:lnTo>
                  <a:lnTo>
                    <a:pt x="2703194" y="1068789"/>
                  </a:lnTo>
                  <a:lnTo>
                    <a:pt x="2697548" y="1117803"/>
                  </a:lnTo>
                  <a:lnTo>
                    <a:pt x="2681465" y="1162796"/>
                  </a:lnTo>
                  <a:lnTo>
                    <a:pt x="2656227" y="1202486"/>
                  </a:lnTo>
                  <a:lnTo>
                    <a:pt x="2623119" y="1235590"/>
                  </a:lnTo>
                  <a:lnTo>
                    <a:pt x="2583424" y="1260824"/>
                  </a:lnTo>
                  <a:lnTo>
                    <a:pt x="2538424" y="1276905"/>
                  </a:lnTo>
                  <a:lnTo>
                    <a:pt x="2489404" y="1282551"/>
                  </a:lnTo>
                  <a:lnTo>
                    <a:pt x="213790" y="1282551"/>
                  </a:lnTo>
                  <a:lnTo>
                    <a:pt x="164769" y="1276905"/>
                  </a:lnTo>
                  <a:lnTo>
                    <a:pt x="119770" y="1260824"/>
                  </a:lnTo>
                  <a:lnTo>
                    <a:pt x="80075" y="1235590"/>
                  </a:lnTo>
                  <a:lnTo>
                    <a:pt x="46967" y="1202486"/>
                  </a:lnTo>
                  <a:lnTo>
                    <a:pt x="21729" y="1162796"/>
                  </a:lnTo>
                  <a:lnTo>
                    <a:pt x="5646" y="1117803"/>
                  </a:lnTo>
                  <a:lnTo>
                    <a:pt x="0" y="1068789"/>
                  </a:lnTo>
                  <a:lnTo>
                    <a:pt x="0" y="213761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476438" y="4045227"/>
            <a:ext cx="2367915" cy="72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Clashing</a:t>
            </a:r>
            <a:r>
              <a:rPr sz="15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Tools</a:t>
            </a:r>
            <a:r>
              <a:rPr sz="15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400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15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Versions </a:t>
            </a: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Between</a:t>
            </a:r>
            <a:r>
              <a:rPr sz="15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Different</a:t>
            </a:r>
            <a:endParaRPr sz="15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Projects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805284" y="3211830"/>
            <a:ext cx="427990" cy="692785"/>
            <a:chOff x="1805284" y="3211830"/>
            <a:chExt cx="427990" cy="692785"/>
          </a:xfrm>
        </p:grpSpPr>
        <p:sp>
          <p:nvSpPr>
            <p:cNvPr id="21" name="object 21"/>
            <p:cNvSpPr/>
            <p:nvPr/>
          </p:nvSpPr>
          <p:spPr>
            <a:xfrm>
              <a:off x="1810741" y="3217286"/>
              <a:ext cx="416559" cy="681990"/>
            </a:xfrm>
            <a:custGeom>
              <a:avLst/>
              <a:gdLst/>
              <a:ahLst/>
              <a:cxnLst/>
              <a:rect l="l" t="t" r="r" b="b"/>
              <a:pathLst>
                <a:path w="416560" h="681989">
                  <a:moveTo>
                    <a:pt x="312360" y="0"/>
                  </a:moveTo>
                  <a:lnTo>
                    <a:pt x="104119" y="0"/>
                  </a:lnTo>
                  <a:lnTo>
                    <a:pt x="104119" y="473502"/>
                  </a:lnTo>
                  <a:lnTo>
                    <a:pt x="0" y="473502"/>
                  </a:lnTo>
                  <a:lnTo>
                    <a:pt x="208240" y="681714"/>
                  </a:lnTo>
                  <a:lnTo>
                    <a:pt x="416479" y="473502"/>
                  </a:lnTo>
                  <a:lnTo>
                    <a:pt x="312360" y="473502"/>
                  </a:lnTo>
                  <a:lnTo>
                    <a:pt x="312360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10741" y="3217286"/>
              <a:ext cx="416559" cy="681990"/>
            </a:xfrm>
            <a:custGeom>
              <a:avLst/>
              <a:gdLst/>
              <a:ahLst/>
              <a:cxnLst/>
              <a:rect l="l" t="t" r="r" b="b"/>
              <a:pathLst>
                <a:path w="416560" h="681989">
                  <a:moveTo>
                    <a:pt x="312360" y="0"/>
                  </a:moveTo>
                  <a:lnTo>
                    <a:pt x="312360" y="473501"/>
                  </a:lnTo>
                  <a:lnTo>
                    <a:pt x="416480" y="473501"/>
                  </a:lnTo>
                  <a:lnTo>
                    <a:pt x="208240" y="681713"/>
                  </a:lnTo>
                  <a:lnTo>
                    <a:pt x="0" y="473501"/>
                  </a:lnTo>
                  <a:lnTo>
                    <a:pt x="104120" y="473501"/>
                  </a:lnTo>
                  <a:lnTo>
                    <a:pt x="104120" y="0"/>
                  </a:lnTo>
                  <a:lnTo>
                    <a:pt x="312360" y="0"/>
                  </a:lnTo>
                  <a:close/>
                </a:path>
              </a:pathLst>
            </a:custGeom>
            <a:ln w="10912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5126651" y="3211830"/>
            <a:ext cx="427990" cy="692785"/>
            <a:chOff x="5126651" y="3211830"/>
            <a:chExt cx="427990" cy="692785"/>
          </a:xfrm>
        </p:grpSpPr>
        <p:sp>
          <p:nvSpPr>
            <p:cNvPr id="24" name="object 24"/>
            <p:cNvSpPr/>
            <p:nvPr/>
          </p:nvSpPr>
          <p:spPr>
            <a:xfrm>
              <a:off x="5132109" y="3217286"/>
              <a:ext cx="416559" cy="681990"/>
            </a:xfrm>
            <a:custGeom>
              <a:avLst/>
              <a:gdLst/>
              <a:ahLst/>
              <a:cxnLst/>
              <a:rect l="l" t="t" r="r" b="b"/>
              <a:pathLst>
                <a:path w="416560" h="681989">
                  <a:moveTo>
                    <a:pt x="312360" y="0"/>
                  </a:moveTo>
                  <a:lnTo>
                    <a:pt x="104119" y="0"/>
                  </a:lnTo>
                  <a:lnTo>
                    <a:pt x="104119" y="473502"/>
                  </a:lnTo>
                  <a:lnTo>
                    <a:pt x="0" y="473502"/>
                  </a:lnTo>
                  <a:lnTo>
                    <a:pt x="208240" y="681714"/>
                  </a:lnTo>
                  <a:lnTo>
                    <a:pt x="416479" y="473502"/>
                  </a:lnTo>
                  <a:lnTo>
                    <a:pt x="312360" y="473502"/>
                  </a:lnTo>
                  <a:lnTo>
                    <a:pt x="312360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108" y="3217286"/>
              <a:ext cx="416559" cy="681990"/>
            </a:xfrm>
            <a:custGeom>
              <a:avLst/>
              <a:gdLst/>
              <a:ahLst/>
              <a:cxnLst/>
              <a:rect l="l" t="t" r="r" b="b"/>
              <a:pathLst>
                <a:path w="416560" h="681989">
                  <a:moveTo>
                    <a:pt x="312360" y="0"/>
                  </a:moveTo>
                  <a:lnTo>
                    <a:pt x="312360" y="473501"/>
                  </a:lnTo>
                  <a:lnTo>
                    <a:pt x="416480" y="473501"/>
                  </a:lnTo>
                  <a:lnTo>
                    <a:pt x="208240" y="681713"/>
                  </a:lnTo>
                  <a:lnTo>
                    <a:pt x="0" y="473501"/>
                  </a:lnTo>
                  <a:lnTo>
                    <a:pt x="104120" y="473501"/>
                  </a:lnTo>
                  <a:lnTo>
                    <a:pt x="104120" y="0"/>
                  </a:lnTo>
                  <a:lnTo>
                    <a:pt x="312360" y="0"/>
                  </a:lnTo>
                  <a:close/>
                </a:path>
              </a:pathLst>
            </a:custGeom>
            <a:ln w="10912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8448018" y="3211828"/>
            <a:ext cx="427990" cy="692785"/>
            <a:chOff x="8448018" y="3211828"/>
            <a:chExt cx="427990" cy="692785"/>
          </a:xfrm>
        </p:grpSpPr>
        <p:sp>
          <p:nvSpPr>
            <p:cNvPr id="27" name="object 27"/>
            <p:cNvSpPr/>
            <p:nvPr/>
          </p:nvSpPr>
          <p:spPr>
            <a:xfrm>
              <a:off x="8453475" y="3217285"/>
              <a:ext cx="416559" cy="681990"/>
            </a:xfrm>
            <a:custGeom>
              <a:avLst/>
              <a:gdLst/>
              <a:ahLst/>
              <a:cxnLst/>
              <a:rect l="l" t="t" r="r" b="b"/>
              <a:pathLst>
                <a:path w="416559" h="681989">
                  <a:moveTo>
                    <a:pt x="312360" y="0"/>
                  </a:moveTo>
                  <a:lnTo>
                    <a:pt x="104119" y="0"/>
                  </a:lnTo>
                  <a:lnTo>
                    <a:pt x="104119" y="473502"/>
                  </a:lnTo>
                  <a:lnTo>
                    <a:pt x="0" y="473502"/>
                  </a:lnTo>
                  <a:lnTo>
                    <a:pt x="208240" y="681715"/>
                  </a:lnTo>
                  <a:lnTo>
                    <a:pt x="416481" y="473502"/>
                  </a:lnTo>
                  <a:lnTo>
                    <a:pt x="312360" y="473502"/>
                  </a:lnTo>
                  <a:lnTo>
                    <a:pt x="312360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453475" y="3217285"/>
              <a:ext cx="416559" cy="681990"/>
            </a:xfrm>
            <a:custGeom>
              <a:avLst/>
              <a:gdLst/>
              <a:ahLst/>
              <a:cxnLst/>
              <a:rect l="l" t="t" r="r" b="b"/>
              <a:pathLst>
                <a:path w="416559" h="681989">
                  <a:moveTo>
                    <a:pt x="312361" y="0"/>
                  </a:moveTo>
                  <a:lnTo>
                    <a:pt x="312361" y="473502"/>
                  </a:lnTo>
                  <a:lnTo>
                    <a:pt x="416481" y="473502"/>
                  </a:lnTo>
                  <a:lnTo>
                    <a:pt x="208240" y="681714"/>
                  </a:lnTo>
                  <a:lnTo>
                    <a:pt x="0" y="473502"/>
                  </a:lnTo>
                  <a:lnTo>
                    <a:pt x="104120" y="473502"/>
                  </a:lnTo>
                  <a:lnTo>
                    <a:pt x="104120" y="0"/>
                  </a:lnTo>
                  <a:lnTo>
                    <a:pt x="312361" y="0"/>
                  </a:lnTo>
                  <a:close/>
                </a:path>
              </a:pathLst>
            </a:custGeom>
            <a:ln w="10912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655107" y="5228039"/>
            <a:ext cx="2727960" cy="1307465"/>
            <a:chOff x="655107" y="5228039"/>
            <a:chExt cx="2727960" cy="1307465"/>
          </a:xfrm>
        </p:grpSpPr>
        <p:sp>
          <p:nvSpPr>
            <p:cNvPr id="30" name="object 30"/>
            <p:cNvSpPr/>
            <p:nvPr/>
          </p:nvSpPr>
          <p:spPr>
            <a:xfrm>
              <a:off x="667384" y="5240316"/>
              <a:ext cx="2703195" cy="1282700"/>
            </a:xfrm>
            <a:custGeom>
              <a:avLst/>
              <a:gdLst/>
              <a:ahLst/>
              <a:cxnLst/>
              <a:rect l="l" t="t" r="r" b="b"/>
              <a:pathLst>
                <a:path w="2703195" h="1282700">
                  <a:moveTo>
                    <a:pt x="2489404" y="0"/>
                  </a:moveTo>
                  <a:lnTo>
                    <a:pt x="213790" y="0"/>
                  </a:lnTo>
                  <a:lnTo>
                    <a:pt x="164769" y="5645"/>
                  </a:lnTo>
                  <a:lnTo>
                    <a:pt x="119770" y="21726"/>
                  </a:lnTo>
                  <a:lnTo>
                    <a:pt x="80075" y="46960"/>
                  </a:lnTo>
                  <a:lnTo>
                    <a:pt x="46967" y="80064"/>
                  </a:lnTo>
                  <a:lnTo>
                    <a:pt x="21729" y="119754"/>
                  </a:lnTo>
                  <a:lnTo>
                    <a:pt x="5646" y="164747"/>
                  </a:lnTo>
                  <a:lnTo>
                    <a:pt x="0" y="213761"/>
                  </a:lnTo>
                  <a:lnTo>
                    <a:pt x="0" y="1068789"/>
                  </a:lnTo>
                  <a:lnTo>
                    <a:pt x="5646" y="1117802"/>
                  </a:lnTo>
                  <a:lnTo>
                    <a:pt x="21729" y="1162795"/>
                  </a:lnTo>
                  <a:lnTo>
                    <a:pt x="46967" y="1202485"/>
                  </a:lnTo>
                  <a:lnTo>
                    <a:pt x="80075" y="1235589"/>
                  </a:lnTo>
                  <a:lnTo>
                    <a:pt x="119770" y="1260823"/>
                  </a:lnTo>
                  <a:lnTo>
                    <a:pt x="164769" y="1276904"/>
                  </a:lnTo>
                  <a:lnTo>
                    <a:pt x="213790" y="1282550"/>
                  </a:lnTo>
                  <a:lnTo>
                    <a:pt x="2489404" y="1282550"/>
                  </a:lnTo>
                  <a:lnTo>
                    <a:pt x="2538425" y="1276904"/>
                  </a:lnTo>
                  <a:lnTo>
                    <a:pt x="2583424" y="1260823"/>
                  </a:lnTo>
                  <a:lnTo>
                    <a:pt x="2623119" y="1235589"/>
                  </a:lnTo>
                  <a:lnTo>
                    <a:pt x="2656227" y="1202485"/>
                  </a:lnTo>
                  <a:lnTo>
                    <a:pt x="2681465" y="1162795"/>
                  </a:lnTo>
                  <a:lnTo>
                    <a:pt x="2697549" y="1117802"/>
                  </a:lnTo>
                  <a:lnTo>
                    <a:pt x="2703195" y="1068789"/>
                  </a:lnTo>
                  <a:lnTo>
                    <a:pt x="2703195" y="213761"/>
                  </a:lnTo>
                  <a:lnTo>
                    <a:pt x="2697549" y="164747"/>
                  </a:lnTo>
                  <a:lnTo>
                    <a:pt x="2681465" y="119754"/>
                  </a:lnTo>
                  <a:lnTo>
                    <a:pt x="2656227" y="80064"/>
                  </a:lnTo>
                  <a:lnTo>
                    <a:pt x="2623119" y="46960"/>
                  </a:lnTo>
                  <a:lnTo>
                    <a:pt x="2583424" y="21726"/>
                  </a:lnTo>
                  <a:lnTo>
                    <a:pt x="2538425" y="5645"/>
                  </a:lnTo>
                  <a:lnTo>
                    <a:pt x="2489404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67384" y="5240316"/>
              <a:ext cx="2703195" cy="1282700"/>
            </a:xfrm>
            <a:custGeom>
              <a:avLst/>
              <a:gdLst/>
              <a:ahLst/>
              <a:cxnLst/>
              <a:rect l="l" t="t" r="r" b="b"/>
              <a:pathLst>
                <a:path w="2703195" h="1282700">
                  <a:moveTo>
                    <a:pt x="0" y="213761"/>
                  </a:moveTo>
                  <a:lnTo>
                    <a:pt x="5646" y="164747"/>
                  </a:lnTo>
                  <a:lnTo>
                    <a:pt x="21729" y="119754"/>
                  </a:lnTo>
                  <a:lnTo>
                    <a:pt x="46967" y="80064"/>
                  </a:lnTo>
                  <a:lnTo>
                    <a:pt x="80075" y="46961"/>
                  </a:lnTo>
                  <a:lnTo>
                    <a:pt x="119770" y="21726"/>
                  </a:lnTo>
                  <a:lnTo>
                    <a:pt x="164769" y="5645"/>
                  </a:lnTo>
                  <a:lnTo>
                    <a:pt x="213790" y="0"/>
                  </a:lnTo>
                  <a:lnTo>
                    <a:pt x="2489404" y="0"/>
                  </a:lnTo>
                  <a:lnTo>
                    <a:pt x="2538424" y="5645"/>
                  </a:lnTo>
                  <a:lnTo>
                    <a:pt x="2583424" y="21726"/>
                  </a:lnTo>
                  <a:lnTo>
                    <a:pt x="2623119" y="46961"/>
                  </a:lnTo>
                  <a:lnTo>
                    <a:pt x="2656227" y="80064"/>
                  </a:lnTo>
                  <a:lnTo>
                    <a:pt x="2681465" y="119754"/>
                  </a:lnTo>
                  <a:lnTo>
                    <a:pt x="2697548" y="164747"/>
                  </a:lnTo>
                  <a:lnTo>
                    <a:pt x="2703194" y="213761"/>
                  </a:lnTo>
                  <a:lnTo>
                    <a:pt x="2703194" y="1068789"/>
                  </a:lnTo>
                  <a:lnTo>
                    <a:pt x="2697548" y="1117803"/>
                  </a:lnTo>
                  <a:lnTo>
                    <a:pt x="2681465" y="1162796"/>
                  </a:lnTo>
                  <a:lnTo>
                    <a:pt x="2656227" y="1202486"/>
                  </a:lnTo>
                  <a:lnTo>
                    <a:pt x="2623119" y="1235590"/>
                  </a:lnTo>
                  <a:lnTo>
                    <a:pt x="2583424" y="1260824"/>
                  </a:lnTo>
                  <a:lnTo>
                    <a:pt x="2538424" y="1276905"/>
                  </a:lnTo>
                  <a:lnTo>
                    <a:pt x="2489404" y="1282551"/>
                  </a:lnTo>
                  <a:lnTo>
                    <a:pt x="213790" y="1282551"/>
                  </a:lnTo>
                  <a:lnTo>
                    <a:pt x="164769" y="1276905"/>
                  </a:lnTo>
                  <a:lnTo>
                    <a:pt x="119770" y="1260824"/>
                  </a:lnTo>
                  <a:lnTo>
                    <a:pt x="80075" y="1235590"/>
                  </a:lnTo>
                  <a:lnTo>
                    <a:pt x="46967" y="1202486"/>
                  </a:lnTo>
                  <a:lnTo>
                    <a:pt x="21729" y="1162796"/>
                  </a:lnTo>
                  <a:lnTo>
                    <a:pt x="5646" y="1117803"/>
                  </a:lnTo>
                  <a:lnTo>
                    <a:pt x="0" y="1068789"/>
                  </a:lnTo>
                  <a:lnTo>
                    <a:pt x="0" y="213761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24152" y="5395491"/>
            <a:ext cx="2388235" cy="96774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ctr">
              <a:lnSpc>
                <a:spcPct val="104000"/>
              </a:lnSpc>
              <a:spcBef>
                <a:spcPts val="25"/>
              </a:spcBef>
            </a:pPr>
            <a:r>
              <a:rPr sz="1500" spc="195" dirty="0">
                <a:solidFill>
                  <a:srgbClr val="521751"/>
                </a:solidFill>
                <a:latin typeface="Tahoma"/>
                <a:cs typeface="Tahoma"/>
              </a:rPr>
              <a:t>We</a:t>
            </a:r>
            <a:r>
              <a:rPr sz="1500" spc="-2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105" dirty="0">
                <a:solidFill>
                  <a:srgbClr val="521751"/>
                </a:solidFill>
                <a:latin typeface="Tahoma"/>
                <a:cs typeface="Tahoma"/>
              </a:rPr>
              <a:t>want</a:t>
            </a:r>
            <a:r>
              <a:rPr sz="1500" spc="-2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21751"/>
                </a:solidFill>
                <a:latin typeface="Tahoma"/>
                <a:cs typeface="Tahoma"/>
              </a:rPr>
              <a:t>to</a:t>
            </a:r>
            <a:r>
              <a:rPr sz="1500" spc="-2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521751"/>
                </a:solidFill>
                <a:latin typeface="Tahoma"/>
                <a:cs typeface="Tahoma"/>
              </a:rPr>
              <a:t>build</a:t>
            </a:r>
            <a:r>
              <a:rPr sz="1500" spc="-1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85" dirty="0">
                <a:solidFill>
                  <a:srgbClr val="521751"/>
                </a:solidFill>
                <a:latin typeface="Tahoma"/>
                <a:cs typeface="Tahoma"/>
              </a:rPr>
              <a:t>and</a:t>
            </a:r>
            <a:r>
              <a:rPr sz="1500" spc="-1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521751"/>
                </a:solidFill>
                <a:latin typeface="Tahoma"/>
                <a:cs typeface="Tahoma"/>
              </a:rPr>
              <a:t>test </a:t>
            </a:r>
            <a:r>
              <a:rPr sz="1500" dirty="0">
                <a:solidFill>
                  <a:srgbClr val="521751"/>
                </a:solidFill>
                <a:latin typeface="Tahoma"/>
                <a:cs typeface="Tahoma"/>
              </a:rPr>
              <a:t>in</a:t>
            </a:r>
            <a:r>
              <a:rPr sz="1500" spc="1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521751"/>
                </a:solidFill>
                <a:latin typeface="Tahoma"/>
                <a:cs typeface="Tahoma"/>
              </a:rPr>
              <a:t>exactly</a:t>
            </a:r>
            <a:r>
              <a:rPr sz="1500" spc="1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-120" dirty="0">
                <a:solidFill>
                  <a:srgbClr val="521751"/>
                </a:solidFill>
                <a:latin typeface="Tahoma"/>
                <a:cs typeface="Tahoma"/>
              </a:rPr>
              <a:t>(!)</a:t>
            </a:r>
            <a:r>
              <a:rPr sz="1500" spc="1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21751"/>
                </a:solidFill>
                <a:latin typeface="Tahoma"/>
                <a:cs typeface="Tahoma"/>
              </a:rPr>
              <a:t>the</a:t>
            </a:r>
            <a:r>
              <a:rPr sz="1500" spc="1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521751"/>
                </a:solidFill>
                <a:latin typeface="Tahoma"/>
                <a:cs typeface="Tahoma"/>
              </a:rPr>
              <a:t>same </a:t>
            </a:r>
            <a:r>
              <a:rPr sz="1500" spc="50" dirty="0">
                <a:solidFill>
                  <a:srgbClr val="521751"/>
                </a:solidFill>
                <a:latin typeface="Tahoma"/>
                <a:cs typeface="Tahoma"/>
              </a:rPr>
              <a:t>environment</a:t>
            </a:r>
            <a:r>
              <a:rPr sz="1500" spc="-4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95" dirty="0">
                <a:solidFill>
                  <a:srgbClr val="521751"/>
                </a:solidFill>
                <a:latin typeface="Tahoma"/>
                <a:cs typeface="Tahoma"/>
              </a:rPr>
              <a:t>as</a:t>
            </a:r>
            <a:r>
              <a:rPr sz="1500" spc="-4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120" dirty="0">
                <a:solidFill>
                  <a:srgbClr val="521751"/>
                </a:solidFill>
                <a:latin typeface="Tahoma"/>
                <a:cs typeface="Tahoma"/>
              </a:rPr>
              <a:t>we</a:t>
            </a:r>
            <a:r>
              <a:rPr sz="1500" spc="-3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30" dirty="0">
                <a:solidFill>
                  <a:srgbClr val="521751"/>
                </a:solidFill>
                <a:latin typeface="Tahoma"/>
                <a:cs typeface="Tahoma"/>
              </a:rPr>
              <a:t>later </a:t>
            </a:r>
            <a:r>
              <a:rPr sz="1500" dirty="0">
                <a:solidFill>
                  <a:srgbClr val="521751"/>
                </a:solidFill>
                <a:latin typeface="Tahoma"/>
                <a:cs typeface="Tahoma"/>
              </a:rPr>
              <a:t>run</a:t>
            </a:r>
            <a:r>
              <a:rPr sz="1500" spc="3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21751"/>
                </a:solidFill>
                <a:latin typeface="Tahoma"/>
                <a:cs typeface="Tahoma"/>
              </a:rPr>
              <a:t>our</a:t>
            </a:r>
            <a:r>
              <a:rPr sz="1500" spc="3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95" dirty="0">
                <a:solidFill>
                  <a:srgbClr val="521751"/>
                </a:solidFill>
                <a:latin typeface="Tahoma"/>
                <a:cs typeface="Tahoma"/>
              </a:rPr>
              <a:t>app</a:t>
            </a:r>
            <a:r>
              <a:rPr sz="1500" spc="4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521751"/>
                </a:solidFill>
                <a:latin typeface="Tahoma"/>
                <a:cs typeface="Tahoma"/>
              </a:rPr>
              <a:t>in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976475" y="5228039"/>
            <a:ext cx="2727960" cy="1307465"/>
            <a:chOff x="3976475" y="5228039"/>
            <a:chExt cx="2727960" cy="1307465"/>
          </a:xfrm>
        </p:grpSpPr>
        <p:sp>
          <p:nvSpPr>
            <p:cNvPr id="34" name="object 34"/>
            <p:cNvSpPr/>
            <p:nvPr/>
          </p:nvSpPr>
          <p:spPr>
            <a:xfrm>
              <a:off x="3988752" y="5240316"/>
              <a:ext cx="2703195" cy="1282700"/>
            </a:xfrm>
            <a:custGeom>
              <a:avLst/>
              <a:gdLst/>
              <a:ahLst/>
              <a:cxnLst/>
              <a:rect l="l" t="t" r="r" b="b"/>
              <a:pathLst>
                <a:path w="2703195" h="1282700">
                  <a:moveTo>
                    <a:pt x="2489404" y="0"/>
                  </a:moveTo>
                  <a:lnTo>
                    <a:pt x="213789" y="0"/>
                  </a:lnTo>
                  <a:lnTo>
                    <a:pt x="164769" y="5645"/>
                  </a:lnTo>
                  <a:lnTo>
                    <a:pt x="119769" y="21726"/>
                  </a:lnTo>
                  <a:lnTo>
                    <a:pt x="80074" y="46960"/>
                  </a:lnTo>
                  <a:lnTo>
                    <a:pt x="46966" y="80064"/>
                  </a:lnTo>
                  <a:lnTo>
                    <a:pt x="21729" y="119754"/>
                  </a:lnTo>
                  <a:lnTo>
                    <a:pt x="5646" y="164747"/>
                  </a:lnTo>
                  <a:lnTo>
                    <a:pt x="0" y="213761"/>
                  </a:lnTo>
                  <a:lnTo>
                    <a:pt x="0" y="1068789"/>
                  </a:lnTo>
                  <a:lnTo>
                    <a:pt x="5646" y="1117802"/>
                  </a:lnTo>
                  <a:lnTo>
                    <a:pt x="21729" y="1162795"/>
                  </a:lnTo>
                  <a:lnTo>
                    <a:pt x="46966" y="1202485"/>
                  </a:lnTo>
                  <a:lnTo>
                    <a:pt x="80074" y="1235589"/>
                  </a:lnTo>
                  <a:lnTo>
                    <a:pt x="119769" y="1260823"/>
                  </a:lnTo>
                  <a:lnTo>
                    <a:pt x="164769" y="1276904"/>
                  </a:lnTo>
                  <a:lnTo>
                    <a:pt x="213789" y="1282550"/>
                  </a:lnTo>
                  <a:lnTo>
                    <a:pt x="2489404" y="1282550"/>
                  </a:lnTo>
                  <a:lnTo>
                    <a:pt x="2538424" y="1276904"/>
                  </a:lnTo>
                  <a:lnTo>
                    <a:pt x="2583424" y="1260823"/>
                  </a:lnTo>
                  <a:lnTo>
                    <a:pt x="2623119" y="1235589"/>
                  </a:lnTo>
                  <a:lnTo>
                    <a:pt x="2656227" y="1202485"/>
                  </a:lnTo>
                  <a:lnTo>
                    <a:pt x="2681465" y="1162795"/>
                  </a:lnTo>
                  <a:lnTo>
                    <a:pt x="2697548" y="1117802"/>
                  </a:lnTo>
                  <a:lnTo>
                    <a:pt x="2703194" y="1068789"/>
                  </a:lnTo>
                  <a:lnTo>
                    <a:pt x="2703194" y="213761"/>
                  </a:lnTo>
                  <a:lnTo>
                    <a:pt x="2697548" y="164747"/>
                  </a:lnTo>
                  <a:lnTo>
                    <a:pt x="2681465" y="119754"/>
                  </a:lnTo>
                  <a:lnTo>
                    <a:pt x="2656227" y="80064"/>
                  </a:lnTo>
                  <a:lnTo>
                    <a:pt x="2623119" y="46960"/>
                  </a:lnTo>
                  <a:lnTo>
                    <a:pt x="2583424" y="21726"/>
                  </a:lnTo>
                  <a:lnTo>
                    <a:pt x="2538424" y="5645"/>
                  </a:lnTo>
                  <a:lnTo>
                    <a:pt x="2489404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88752" y="5240316"/>
              <a:ext cx="2703195" cy="1282700"/>
            </a:xfrm>
            <a:custGeom>
              <a:avLst/>
              <a:gdLst/>
              <a:ahLst/>
              <a:cxnLst/>
              <a:rect l="l" t="t" r="r" b="b"/>
              <a:pathLst>
                <a:path w="2703195" h="1282700">
                  <a:moveTo>
                    <a:pt x="0" y="213761"/>
                  </a:moveTo>
                  <a:lnTo>
                    <a:pt x="5646" y="164747"/>
                  </a:lnTo>
                  <a:lnTo>
                    <a:pt x="21729" y="119754"/>
                  </a:lnTo>
                  <a:lnTo>
                    <a:pt x="46967" y="80064"/>
                  </a:lnTo>
                  <a:lnTo>
                    <a:pt x="80075" y="46961"/>
                  </a:lnTo>
                  <a:lnTo>
                    <a:pt x="119770" y="21726"/>
                  </a:lnTo>
                  <a:lnTo>
                    <a:pt x="164769" y="5645"/>
                  </a:lnTo>
                  <a:lnTo>
                    <a:pt x="213790" y="0"/>
                  </a:lnTo>
                  <a:lnTo>
                    <a:pt x="2489404" y="0"/>
                  </a:lnTo>
                  <a:lnTo>
                    <a:pt x="2538424" y="5645"/>
                  </a:lnTo>
                  <a:lnTo>
                    <a:pt x="2583424" y="21726"/>
                  </a:lnTo>
                  <a:lnTo>
                    <a:pt x="2623119" y="46961"/>
                  </a:lnTo>
                  <a:lnTo>
                    <a:pt x="2656227" y="80064"/>
                  </a:lnTo>
                  <a:lnTo>
                    <a:pt x="2681465" y="119754"/>
                  </a:lnTo>
                  <a:lnTo>
                    <a:pt x="2697548" y="164747"/>
                  </a:lnTo>
                  <a:lnTo>
                    <a:pt x="2703194" y="213761"/>
                  </a:lnTo>
                  <a:lnTo>
                    <a:pt x="2703194" y="1068789"/>
                  </a:lnTo>
                  <a:lnTo>
                    <a:pt x="2697548" y="1117803"/>
                  </a:lnTo>
                  <a:lnTo>
                    <a:pt x="2681465" y="1162796"/>
                  </a:lnTo>
                  <a:lnTo>
                    <a:pt x="2656227" y="1202486"/>
                  </a:lnTo>
                  <a:lnTo>
                    <a:pt x="2623119" y="1235590"/>
                  </a:lnTo>
                  <a:lnTo>
                    <a:pt x="2583424" y="1260824"/>
                  </a:lnTo>
                  <a:lnTo>
                    <a:pt x="2538424" y="1276905"/>
                  </a:lnTo>
                  <a:lnTo>
                    <a:pt x="2489404" y="1282551"/>
                  </a:lnTo>
                  <a:lnTo>
                    <a:pt x="213790" y="1282551"/>
                  </a:lnTo>
                  <a:lnTo>
                    <a:pt x="164769" y="1276905"/>
                  </a:lnTo>
                  <a:lnTo>
                    <a:pt x="119770" y="1260824"/>
                  </a:lnTo>
                  <a:lnTo>
                    <a:pt x="80075" y="1235590"/>
                  </a:lnTo>
                  <a:lnTo>
                    <a:pt x="46967" y="1202486"/>
                  </a:lnTo>
                  <a:lnTo>
                    <a:pt x="21729" y="1162796"/>
                  </a:lnTo>
                  <a:lnTo>
                    <a:pt x="5646" y="1117803"/>
                  </a:lnTo>
                  <a:lnTo>
                    <a:pt x="0" y="1068789"/>
                  </a:lnTo>
                  <a:lnTo>
                    <a:pt x="0" y="213761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150977" y="5279668"/>
            <a:ext cx="2376805" cy="119316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ctr">
              <a:lnSpc>
                <a:spcPct val="102699"/>
              </a:lnSpc>
              <a:spcBef>
                <a:spcPts val="50"/>
              </a:spcBef>
            </a:pPr>
            <a:r>
              <a:rPr sz="1500" dirty="0">
                <a:solidFill>
                  <a:srgbClr val="FA923F"/>
                </a:solidFill>
                <a:latin typeface="Tahoma"/>
                <a:cs typeface="Tahoma"/>
              </a:rPr>
              <a:t>Every</a:t>
            </a:r>
            <a:r>
              <a:rPr sz="1500" spc="8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FA923F"/>
                </a:solidFill>
                <a:latin typeface="Tahoma"/>
                <a:cs typeface="Tahoma"/>
              </a:rPr>
              <a:t>team</a:t>
            </a:r>
            <a:r>
              <a:rPr sz="1500" spc="11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FA923F"/>
                </a:solidFill>
                <a:latin typeface="Tahoma"/>
                <a:cs typeface="Tahoma"/>
              </a:rPr>
              <a:t>member </a:t>
            </a:r>
            <a:r>
              <a:rPr sz="1500" spc="55" dirty="0">
                <a:solidFill>
                  <a:srgbClr val="FA923F"/>
                </a:solidFill>
                <a:latin typeface="Tahoma"/>
                <a:cs typeface="Tahoma"/>
              </a:rPr>
              <a:t>should</a:t>
            </a:r>
            <a:r>
              <a:rPr sz="1500" spc="-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65" dirty="0">
                <a:solidFill>
                  <a:srgbClr val="FA923F"/>
                </a:solidFill>
                <a:latin typeface="Tahoma"/>
                <a:cs typeface="Tahoma"/>
              </a:rPr>
              <a:t>have</a:t>
            </a:r>
            <a:r>
              <a:rPr sz="1500" dirty="0">
                <a:solidFill>
                  <a:srgbClr val="FA923F"/>
                </a:solidFill>
                <a:latin typeface="Tahoma"/>
                <a:cs typeface="Tahoma"/>
              </a:rPr>
              <a:t> the</a:t>
            </a:r>
            <a:r>
              <a:rPr sz="1500" spc="-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FA923F"/>
                </a:solidFill>
                <a:latin typeface="Tahoma"/>
                <a:cs typeface="Tahoma"/>
              </a:rPr>
              <a:t>exactly</a:t>
            </a:r>
            <a:r>
              <a:rPr sz="150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-100" dirty="0">
                <a:solidFill>
                  <a:srgbClr val="FA923F"/>
                </a:solidFill>
                <a:latin typeface="Tahoma"/>
                <a:cs typeface="Tahoma"/>
              </a:rPr>
              <a:t>(!) </a:t>
            </a:r>
            <a:r>
              <a:rPr sz="1500" spc="80" dirty="0">
                <a:solidFill>
                  <a:srgbClr val="FA923F"/>
                </a:solidFill>
                <a:latin typeface="Tahoma"/>
                <a:cs typeface="Tahoma"/>
              </a:rPr>
              <a:t>same</a:t>
            </a:r>
            <a:r>
              <a:rPr sz="1500" spc="-1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45" dirty="0">
                <a:solidFill>
                  <a:srgbClr val="FA923F"/>
                </a:solidFill>
                <a:latin typeface="Tahoma"/>
                <a:cs typeface="Tahoma"/>
              </a:rPr>
              <a:t>environment</a:t>
            </a:r>
            <a:r>
              <a:rPr sz="1500" spc="-2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65" dirty="0">
                <a:solidFill>
                  <a:srgbClr val="FA923F"/>
                </a:solidFill>
                <a:latin typeface="Tahoma"/>
                <a:cs typeface="Tahoma"/>
              </a:rPr>
              <a:t>when </a:t>
            </a:r>
            <a:r>
              <a:rPr sz="1500" spc="70" dirty="0">
                <a:solidFill>
                  <a:srgbClr val="FA923F"/>
                </a:solidFill>
                <a:latin typeface="Tahoma"/>
                <a:cs typeface="Tahoma"/>
              </a:rPr>
              <a:t>working</a:t>
            </a:r>
            <a:r>
              <a:rPr sz="1500" spc="3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A923F"/>
                </a:solidFill>
                <a:latin typeface="Tahoma"/>
                <a:cs typeface="Tahoma"/>
              </a:rPr>
              <a:t>on</a:t>
            </a:r>
            <a:r>
              <a:rPr sz="1500" spc="3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A923F"/>
                </a:solidFill>
                <a:latin typeface="Tahoma"/>
                <a:cs typeface="Tahoma"/>
              </a:rPr>
              <a:t>the</a:t>
            </a:r>
            <a:r>
              <a:rPr sz="1500" spc="3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FA923F"/>
                </a:solidFill>
                <a:latin typeface="Tahoma"/>
                <a:cs typeface="Tahoma"/>
              </a:rPr>
              <a:t>same </a:t>
            </a:r>
            <a:r>
              <a:rPr sz="1500" spc="-10" dirty="0">
                <a:solidFill>
                  <a:srgbClr val="FA923F"/>
                </a:solidFill>
                <a:latin typeface="Tahoma"/>
                <a:cs typeface="Tahoma"/>
              </a:rPr>
              <a:t>project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297842" y="5228039"/>
            <a:ext cx="2727960" cy="1307465"/>
            <a:chOff x="7297842" y="5228039"/>
            <a:chExt cx="2727960" cy="1307465"/>
          </a:xfrm>
        </p:grpSpPr>
        <p:sp>
          <p:nvSpPr>
            <p:cNvPr id="38" name="object 38"/>
            <p:cNvSpPr/>
            <p:nvPr/>
          </p:nvSpPr>
          <p:spPr>
            <a:xfrm>
              <a:off x="7310119" y="5240316"/>
              <a:ext cx="2703195" cy="1282700"/>
            </a:xfrm>
            <a:custGeom>
              <a:avLst/>
              <a:gdLst/>
              <a:ahLst/>
              <a:cxnLst/>
              <a:rect l="l" t="t" r="r" b="b"/>
              <a:pathLst>
                <a:path w="2703195" h="1282700">
                  <a:moveTo>
                    <a:pt x="2489404" y="0"/>
                  </a:moveTo>
                  <a:lnTo>
                    <a:pt x="213789" y="0"/>
                  </a:lnTo>
                  <a:lnTo>
                    <a:pt x="164769" y="5645"/>
                  </a:lnTo>
                  <a:lnTo>
                    <a:pt x="119769" y="21726"/>
                  </a:lnTo>
                  <a:lnTo>
                    <a:pt x="80074" y="46960"/>
                  </a:lnTo>
                  <a:lnTo>
                    <a:pt x="46966" y="80064"/>
                  </a:lnTo>
                  <a:lnTo>
                    <a:pt x="21729" y="119754"/>
                  </a:lnTo>
                  <a:lnTo>
                    <a:pt x="5646" y="164747"/>
                  </a:lnTo>
                  <a:lnTo>
                    <a:pt x="0" y="213761"/>
                  </a:lnTo>
                  <a:lnTo>
                    <a:pt x="0" y="1068789"/>
                  </a:lnTo>
                  <a:lnTo>
                    <a:pt x="5646" y="1117802"/>
                  </a:lnTo>
                  <a:lnTo>
                    <a:pt x="21729" y="1162795"/>
                  </a:lnTo>
                  <a:lnTo>
                    <a:pt x="46966" y="1202485"/>
                  </a:lnTo>
                  <a:lnTo>
                    <a:pt x="80074" y="1235589"/>
                  </a:lnTo>
                  <a:lnTo>
                    <a:pt x="119769" y="1260823"/>
                  </a:lnTo>
                  <a:lnTo>
                    <a:pt x="164769" y="1276904"/>
                  </a:lnTo>
                  <a:lnTo>
                    <a:pt x="213789" y="1282550"/>
                  </a:lnTo>
                  <a:lnTo>
                    <a:pt x="2489404" y="1282550"/>
                  </a:lnTo>
                  <a:lnTo>
                    <a:pt x="2538424" y="1276904"/>
                  </a:lnTo>
                  <a:lnTo>
                    <a:pt x="2583423" y="1260823"/>
                  </a:lnTo>
                  <a:lnTo>
                    <a:pt x="2623119" y="1235589"/>
                  </a:lnTo>
                  <a:lnTo>
                    <a:pt x="2656226" y="1202485"/>
                  </a:lnTo>
                  <a:lnTo>
                    <a:pt x="2681464" y="1162795"/>
                  </a:lnTo>
                  <a:lnTo>
                    <a:pt x="2697547" y="1117802"/>
                  </a:lnTo>
                  <a:lnTo>
                    <a:pt x="2703193" y="1068789"/>
                  </a:lnTo>
                  <a:lnTo>
                    <a:pt x="2703193" y="213761"/>
                  </a:lnTo>
                  <a:lnTo>
                    <a:pt x="2697547" y="164747"/>
                  </a:lnTo>
                  <a:lnTo>
                    <a:pt x="2681464" y="119754"/>
                  </a:lnTo>
                  <a:lnTo>
                    <a:pt x="2656226" y="80064"/>
                  </a:lnTo>
                  <a:lnTo>
                    <a:pt x="2623119" y="46960"/>
                  </a:lnTo>
                  <a:lnTo>
                    <a:pt x="2583423" y="21726"/>
                  </a:lnTo>
                  <a:lnTo>
                    <a:pt x="2538424" y="5645"/>
                  </a:lnTo>
                  <a:lnTo>
                    <a:pt x="2489404" y="0"/>
                  </a:lnTo>
                  <a:close/>
                </a:path>
              </a:pathLst>
            </a:custGeom>
            <a:solidFill>
              <a:srgbClr val="F9E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310119" y="5240316"/>
              <a:ext cx="2703195" cy="1282700"/>
            </a:xfrm>
            <a:custGeom>
              <a:avLst/>
              <a:gdLst/>
              <a:ahLst/>
              <a:cxnLst/>
              <a:rect l="l" t="t" r="r" b="b"/>
              <a:pathLst>
                <a:path w="2703195" h="1282700">
                  <a:moveTo>
                    <a:pt x="0" y="213761"/>
                  </a:moveTo>
                  <a:lnTo>
                    <a:pt x="5646" y="164747"/>
                  </a:lnTo>
                  <a:lnTo>
                    <a:pt x="21729" y="119754"/>
                  </a:lnTo>
                  <a:lnTo>
                    <a:pt x="46967" y="80064"/>
                  </a:lnTo>
                  <a:lnTo>
                    <a:pt x="80075" y="46961"/>
                  </a:lnTo>
                  <a:lnTo>
                    <a:pt x="119770" y="21726"/>
                  </a:lnTo>
                  <a:lnTo>
                    <a:pt x="164769" y="5645"/>
                  </a:lnTo>
                  <a:lnTo>
                    <a:pt x="213790" y="0"/>
                  </a:lnTo>
                  <a:lnTo>
                    <a:pt x="2489404" y="0"/>
                  </a:lnTo>
                  <a:lnTo>
                    <a:pt x="2538424" y="5645"/>
                  </a:lnTo>
                  <a:lnTo>
                    <a:pt x="2583424" y="21726"/>
                  </a:lnTo>
                  <a:lnTo>
                    <a:pt x="2623119" y="46961"/>
                  </a:lnTo>
                  <a:lnTo>
                    <a:pt x="2656227" y="80064"/>
                  </a:lnTo>
                  <a:lnTo>
                    <a:pt x="2681465" y="119754"/>
                  </a:lnTo>
                  <a:lnTo>
                    <a:pt x="2697548" y="164747"/>
                  </a:lnTo>
                  <a:lnTo>
                    <a:pt x="2703194" y="213761"/>
                  </a:lnTo>
                  <a:lnTo>
                    <a:pt x="2703194" y="1068789"/>
                  </a:lnTo>
                  <a:lnTo>
                    <a:pt x="2697548" y="1117803"/>
                  </a:lnTo>
                  <a:lnTo>
                    <a:pt x="2681465" y="1162796"/>
                  </a:lnTo>
                  <a:lnTo>
                    <a:pt x="2656227" y="1202486"/>
                  </a:lnTo>
                  <a:lnTo>
                    <a:pt x="2623119" y="1235590"/>
                  </a:lnTo>
                  <a:lnTo>
                    <a:pt x="2583424" y="1260824"/>
                  </a:lnTo>
                  <a:lnTo>
                    <a:pt x="2538424" y="1276905"/>
                  </a:lnTo>
                  <a:lnTo>
                    <a:pt x="2489404" y="1282551"/>
                  </a:lnTo>
                  <a:lnTo>
                    <a:pt x="213790" y="1282551"/>
                  </a:lnTo>
                  <a:lnTo>
                    <a:pt x="164769" y="1276905"/>
                  </a:lnTo>
                  <a:lnTo>
                    <a:pt x="119770" y="1260824"/>
                  </a:lnTo>
                  <a:lnTo>
                    <a:pt x="80075" y="1235590"/>
                  </a:lnTo>
                  <a:lnTo>
                    <a:pt x="46967" y="1202486"/>
                  </a:lnTo>
                  <a:lnTo>
                    <a:pt x="21729" y="1162796"/>
                  </a:lnTo>
                  <a:lnTo>
                    <a:pt x="5646" y="1117803"/>
                  </a:lnTo>
                  <a:lnTo>
                    <a:pt x="0" y="1068789"/>
                  </a:lnTo>
                  <a:lnTo>
                    <a:pt x="0" y="213761"/>
                  </a:lnTo>
                  <a:close/>
                </a:path>
              </a:pathLst>
            </a:custGeom>
            <a:ln w="24553">
              <a:solidFill>
                <a:srgbClr val="E2A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480530" y="5279668"/>
            <a:ext cx="2359660" cy="119316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ctr">
              <a:lnSpc>
                <a:spcPct val="102699"/>
              </a:lnSpc>
              <a:spcBef>
                <a:spcPts val="50"/>
              </a:spcBef>
            </a:pPr>
            <a:r>
              <a:rPr sz="1500" spc="125" dirty="0">
                <a:solidFill>
                  <a:srgbClr val="E2A778"/>
                </a:solidFill>
                <a:latin typeface="Tahoma"/>
                <a:cs typeface="Tahoma"/>
              </a:rPr>
              <a:t>When</a:t>
            </a:r>
            <a:r>
              <a:rPr sz="1500" spc="-30" dirty="0">
                <a:solidFill>
                  <a:srgbClr val="E2A778"/>
                </a:solidFill>
                <a:latin typeface="Tahoma"/>
                <a:cs typeface="Tahoma"/>
              </a:rPr>
              <a:t> </a:t>
            </a:r>
            <a:r>
              <a:rPr sz="1500" spc="70" dirty="0">
                <a:solidFill>
                  <a:srgbClr val="E2A778"/>
                </a:solidFill>
                <a:latin typeface="Tahoma"/>
                <a:cs typeface="Tahoma"/>
              </a:rPr>
              <a:t>switching</a:t>
            </a:r>
            <a:r>
              <a:rPr sz="1500" spc="-25" dirty="0">
                <a:solidFill>
                  <a:srgbClr val="E2A778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E2A778"/>
                </a:solidFill>
                <a:latin typeface="Tahoma"/>
                <a:cs typeface="Tahoma"/>
              </a:rPr>
              <a:t>between </a:t>
            </a:r>
            <a:r>
              <a:rPr sz="1500" dirty="0">
                <a:solidFill>
                  <a:srgbClr val="E2A778"/>
                </a:solidFill>
                <a:latin typeface="Tahoma"/>
                <a:cs typeface="Tahoma"/>
              </a:rPr>
              <a:t>projects,</a:t>
            </a:r>
            <a:r>
              <a:rPr sz="1500" spc="100" dirty="0">
                <a:solidFill>
                  <a:srgbClr val="E2A778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2A778"/>
                </a:solidFill>
                <a:latin typeface="Tahoma"/>
                <a:cs typeface="Tahoma"/>
              </a:rPr>
              <a:t>tools</a:t>
            </a:r>
            <a:r>
              <a:rPr sz="1500" spc="120" dirty="0">
                <a:solidFill>
                  <a:srgbClr val="E2A778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E2A778"/>
                </a:solidFill>
                <a:latin typeface="Tahoma"/>
                <a:cs typeface="Tahoma"/>
              </a:rPr>
              <a:t>used</a:t>
            </a:r>
            <a:r>
              <a:rPr sz="1500" spc="120" dirty="0">
                <a:solidFill>
                  <a:srgbClr val="E2A778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2A778"/>
                </a:solidFill>
                <a:latin typeface="Tahoma"/>
                <a:cs typeface="Tahoma"/>
              </a:rPr>
              <a:t>in </a:t>
            </a:r>
            <a:r>
              <a:rPr sz="1500" dirty="0">
                <a:solidFill>
                  <a:srgbClr val="E2A778"/>
                </a:solidFill>
                <a:latin typeface="Tahoma"/>
                <a:cs typeface="Tahoma"/>
              </a:rPr>
              <a:t>project</a:t>
            </a:r>
            <a:r>
              <a:rPr sz="1500" spc="45" dirty="0">
                <a:solidFill>
                  <a:srgbClr val="E2A778"/>
                </a:solidFill>
                <a:latin typeface="Tahoma"/>
                <a:cs typeface="Tahoma"/>
              </a:rPr>
              <a:t> </a:t>
            </a:r>
            <a:r>
              <a:rPr sz="1500" spc="195" dirty="0">
                <a:solidFill>
                  <a:srgbClr val="E2A778"/>
                </a:solidFill>
                <a:latin typeface="Tahoma"/>
                <a:cs typeface="Tahoma"/>
              </a:rPr>
              <a:t>A</a:t>
            </a:r>
            <a:r>
              <a:rPr sz="1500" spc="80" dirty="0">
                <a:solidFill>
                  <a:srgbClr val="E2A778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E2A778"/>
                </a:solidFill>
                <a:latin typeface="Tahoma"/>
                <a:cs typeface="Tahoma"/>
              </a:rPr>
              <a:t>should</a:t>
            </a:r>
            <a:r>
              <a:rPr sz="1500" spc="65" dirty="0">
                <a:solidFill>
                  <a:srgbClr val="E2A778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2A778"/>
                </a:solidFill>
                <a:latin typeface="Tahoma"/>
                <a:cs typeface="Tahoma"/>
              </a:rPr>
              <a:t>not</a:t>
            </a:r>
            <a:r>
              <a:rPr sz="1500" spc="45" dirty="0">
                <a:solidFill>
                  <a:srgbClr val="E2A778"/>
                </a:solidFill>
                <a:latin typeface="Tahoma"/>
                <a:cs typeface="Tahoma"/>
              </a:rPr>
              <a:t> clash </a:t>
            </a:r>
            <a:r>
              <a:rPr sz="1500" spc="75" dirty="0">
                <a:solidFill>
                  <a:srgbClr val="E2A778"/>
                </a:solidFill>
                <a:latin typeface="Tahoma"/>
                <a:cs typeface="Tahoma"/>
              </a:rPr>
              <a:t>with</a:t>
            </a:r>
            <a:r>
              <a:rPr sz="1500" spc="40" dirty="0">
                <a:solidFill>
                  <a:srgbClr val="E2A778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2A778"/>
                </a:solidFill>
                <a:latin typeface="Tahoma"/>
                <a:cs typeface="Tahoma"/>
              </a:rPr>
              <a:t>tools</a:t>
            </a:r>
            <a:r>
              <a:rPr sz="1500" spc="35" dirty="0">
                <a:solidFill>
                  <a:srgbClr val="E2A778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E2A778"/>
                </a:solidFill>
                <a:latin typeface="Tahoma"/>
                <a:cs typeface="Tahoma"/>
              </a:rPr>
              <a:t>used</a:t>
            </a:r>
            <a:r>
              <a:rPr sz="1500" spc="40" dirty="0">
                <a:solidFill>
                  <a:srgbClr val="E2A778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2A778"/>
                </a:solidFill>
                <a:latin typeface="Tahoma"/>
                <a:cs typeface="Tahoma"/>
              </a:rPr>
              <a:t>in</a:t>
            </a:r>
            <a:r>
              <a:rPr sz="1500" spc="40" dirty="0">
                <a:solidFill>
                  <a:srgbClr val="E2A778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2A778"/>
                </a:solidFill>
                <a:latin typeface="Tahoma"/>
                <a:cs typeface="Tahoma"/>
              </a:rPr>
              <a:t>project </a:t>
            </a:r>
            <a:r>
              <a:rPr sz="1500" spc="80" dirty="0">
                <a:solidFill>
                  <a:srgbClr val="E2A778"/>
                </a:solidFill>
                <a:latin typeface="Tahoma"/>
                <a:cs typeface="Tahoma"/>
              </a:rPr>
              <a:t>B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1" y="1155362"/>
            <a:ext cx="460325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0" dirty="0">
                <a:solidFill>
                  <a:schemeClr val="bg1"/>
                </a:solidFill>
              </a:rPr>
              <a:t>Kubernetes </a:t>
            </a:r>
            <a:r>
              <a:rPr sz="2800" b="1" spc="-5" dirty="0">
                <a:solidFill>
                  <a:schemeClr val="bg1"/>
                </a:solidFill>
              </a:rPr>
              <a:t>&amp;</a:t>
            </a:r>
            <a:r>
              <a:rPr sz="2800" b="1" spc="-395" dirty="0">
                <a:solidFill>
                  <a:schemeClr val="bg1"/>
                </a:solidFill>
              </a:rPr>
              <a:t> </a:t>
            </a:r>
            <a:r>
              <a:rPr sz="2800" b="1" spc="75" dirty="0">
                <a:solidFill>
                  <a:schemeClr val="bg1"/>
                </a:solidFill>
              </a:rPr>
              <a:t>Volumes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30703" y="2163470"/>
            <a:ext cx="5619750" cy="667385"/>
            <a:chOff x="2530703" y="2163470"/>
            <a:chExt cx="5619750" cy="667385"/>
          </a:xfrm>
        </p:grpSpPr>
        <p:sp>
          <p:nvSpPr>
            <p:cNvPr id="4" name="object 4"/>
            <p:cNvSpPr/>
            <p:nvPr/>
          </p:nvSpPr>
          <p:spPr>
            <a:xfrm>
              <a:off x="2543086" y="2175852"/>
              <a:ext cx="5594985" cy="642620"/>
            </a:xfrm>
            <a:custGeom>
              <a:avLst/>
              <a:gdLst/>
              <a:ahLst/>
              <a:cxnLst/>
              <a:rect l="l" t="t" r="r" b="b"/>
              <a:pathLst>
                <a:path w="5594984" h="642619">
                  <a:moveTo>
                    <a:pt x="5487492" y="0"/>
                  </a:moveTo>
                  <a:lnTo>
                    <a:pt x="107035" y="0"/>
                  </a:lnTo>
                  <a:lnTo>
                    <a:pt x="65370" y="8408"/>
                  </a:lnTo>
                  <a:lnTo>
                    <a:pt x="31348" y="31340"/>
                  </a:lnTo>
                  <a:lnTo>
                    <a:pt x="8410" y="65354"/>
                  </a:lnTo>
                  <a:lnTo>
                    <a:pt x="0" y="107010"/>
                  </a:lnTo>
                  <a:lnTo>
                    <a:pt x="0" y="535038"/>
                  </a:lnTo>
                  <a:lnTo>
                    <a:pt x="8410" y="576693"/>
                  </a:lnTo>
                  <a:lnTo>
                    <a:pt x="31348" y="610708"/>
                  </a:lnTo>
                  <a:lnTo>
                    <a:pt x="65370" y="633639"/>
                  </a:lnTo>
                  <a:lnTo>
                    <a:pt x="107035" y="642048"/>
                  </a:lnTo>
                  <a:lnTo>
                    <a:pt x="5487492" y="642048"/>
                  </a:lnTo>
                  <a:lnTo>
                    <a:pt x="5529149" y="633639"/>
                  </a:lnTo>
                  <a:lnTo>
                    <a:pt x="5563168" y="610708"/>
                  </a:lnTo>
                  <a:lnTo>
                    <a:pt x="5586104" y="576693"/>
                  </a:lnTo>
                  <a:lnTo>
                    <a:pt x="5594515" y="535038"/>
                  </a:lnTo>
                  <a:lnTo>
                    <a:pt x="5594515" y="107010"/>
                  </a:lnTo>
                  <a:lnTo>
                    <a:pt x="5586104" y="65354"/>
                  </a:lnTo>
                  <a:lnTo>
                    <a:pt x="5563168" y="31340"/>
                  </a:lnTo>
                  <a:lnTo>
                    <a:pt x="5529149" y="8408"/>
                  </a:lnTo>
                  <a:lnTo>
                    <a:pt x="5487492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3086" y="2175852"/>
              <a:ext cx="5594985" cy="642620"/>
            </a:xfrm>
            <a:custGeom>
              <a:avLst/>
              <a:gdLst/>
              <a:ahLst/>
              <a:cxnLst/>
              <a:rect l="l" t="t" r="r" b="b"/>
              <a:pathLst>
                <a:path w="5594984" h="642619">
                  <a:moveTo>
                    <a:pt x="0" y="107012"/>
                  </a:moveTo>
                  <a:lnTo>
                    <a:pt x="8410" y="65358"/>
                  </a:lnTo>
                  <a:lnTo>
                    <a:pt x="31347" y="31343"/>
                  </a:lnTo>
                  <a:lnTo>
                    <a:pt x="65366" y="8409"/>
                  </a:lnTo>
                  <a:lnTo>
                    <a:pt x="107026" y="0"/>
                  </a:lnTo>
                  <a:lnTo>
                    <a:pt x="5487485" y="0"/>
                  </a:lnTo>
                  <a:lnTo>
                    <a:pt x="5529144" y="8409"/>
                  </a:lnTo>
                  <a:lnTo>
                    <a:pt x="5563164" y="31343"/>
                  </a:lnTo>
                  <a:lnTo>
                    <a:pt x="5586101" y="65358"/>
                  </a:lnTo>
                  <a:lnTo>
                    <a:pt x="5594512" y="107012"/>
                  </a:lnTo>
                  <a:lnTo>
                    <a:pt x="5594512" y="535040"/>
                  </a:lnTo>
                  <a:lnTo>
                    <a:pt x="5586101" y="576695"/>
                  </a:lnTo>
                  <a:lnTo>
                    <a:pt x="5563164" y="610710"/>
                  </a:lnTo>
                  <a:lnTo>
                    <a:pt x="5529144" y="633643"/>
                  </a:lnTo>
                  <a:lnTo>
                    <a:pt x="5487485" y="642053"/>
                  </a:lnTo>
                  <a:lnTo>
                    <a:pt x="107026" y="642053"/>
                  </a:lnTo>
                  <a:lnTo>
                    <a:pt x="65366" y="633643"/>
                  </a:lnTo>
                  <a:lnTo>
                    <a:pt x="31347" y="610710"/>
                  </a:lnTo>
                  <a:lnTo>
                    <a:pt x="8410" y="576695"/>
                  </a:lnTo>
                  <a:lnTo>
                    <a:pt x="0" y="535040"/>
                  </a:lnTo>
                  <a:lnTo>
                    <a:pt x="0" y="107012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177578" y="2365770"/>
            <a:ext cx="43230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Kubernetes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mount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Volumes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15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Containers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08874" y="3442893"/>
            <a:ext cx="4194810" cy="922019"/>
            <a:chOff x="708874" y="3442893"/>
            <a:chExt cx="4194810" cy="922019"/>
          </a:xfrm>
        </p:grpSpPr>
        <p:sp>
          <p:nvSpPr>
            <p:cNvPr id="8" name="object 8"/>
            <p:cNvSpPr/>
            <p:nvPr/>
          </p:nvSpPr>
          <p:spPr>
            <a:xfrm>
              <a:off x="721257" y="3455276"/>
              <a:ext cx="4170045" cy="897255"/>
            </a:xfrm>
            <a:custGeom>
              <a:avLst/>
              <a:gdLst/>
              <a:ahLst/>
              <a:cxnLst/>
              <a:rect l="l" t="t" r="r" b="b"/>
              <a:pathLst>
                <a:path w="4170045" h="897254">
                  <a:moveTo>
                    <a:pt x="4019957" y="0"/>
                  </a:moveTo>
                  <a:lnTo>
                    <a:pt x="149538" y="0"/>
                  </a:lnTo>
                  <a:lnTo>
                    <a:pt x="102272" y="7622"/>
                  </a:lnTo>
                  <a:lnTo>
                    <a:pt x="61223" y="28848"/>
                  </a:lnTo>
                  <a:lnTo>
                    <a:pt x="28852" y="61214"/>
                  </a:lnTo>
                  <a:lnTo>
                    <a:pt x="7623" y="102258"/>
                  </a:lnTo>
                  <a:lnTo>
                    <a:pt x="0" y="149517"/>
                  </a:lnTo>
                  <a:lnTo>
                    <a:pt x="0" y="747598"/>
                  </a:lnTo>
                  <a:lnTo>
                    <a:pt x="7623" y="794856"/>
                  </a:lnTo>
                  <a:lnTo>
                    <a:pt x="28852" y="835900"/>
                  </a:lnTo>
                  <a:lnTo>
                    <a:pt x="61223" y="868266"/>
                  </a:lnTo>
                  <a:lnTo>
                    <a:pt x="102272" y="889492"/>
                  </a:lnTo>
                  <a:lnTo>
                    <a:pt x="149538" y="897115"/>
                  </a:lnTo>
                  <a:lnTo>
                    <a:pt x="4019957" y="897115"/>
                  </a:lnTo>
                  <a:lnTo>
                    <a:pt x="4067223" y="889492"/>
                  </a:lnTo>
                  <a:lnTo>
                    <a:pt x="4108274" y="868266"/>
                  </a:lnTo>
                  <a:lnTo>
                    <a:pt x="4140646" y="835900"/>
                  </a:lnTo>
                  <a:lnTo>
                    <a:pt x="4161876" y="794856"/>
                  </a:lnTo>
                  <a:lnTo>
                    <a:pt x="4169500" y="747598"/>
                  </a:lnTo>
                  <a:lnTo>
                    <a:pt x="4169500" y="149517"/>
                  </a:lnTo>
                  <a:lnTo>
                    <a:pt x="4161876" y="102258"/>
                  </a:lnTo>
                  <a:lnTo>
                    <a:pt x="4140646" y="61214"/>
                  </a:lnTo>
                  <a:lnTo>
                    <a:pt x="4108274" y="28848"/>
                  </a:lnTo>
                  <a:lnTo>
                    <a:pt x="4067223" y="7622"/>
                  </a:lnTo>
                  <a:lnTo>
                    <a:pt x="4019957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1257" y="3455276"/>
              <a:ext cx="4170045" cy="897255"/>
            </a:xfrm>
            <a:custGeom>
              <a:avLst/>
              <a:gdLst/>
              <a:ahLst/>
              <a:cxnLst/>
              <a:rect l="l" t="t" r="r" b="b"/>
              <a:pathLst>
                <a:path w="4170045" h="897254">
                  <a:moveTo>
                    <a:pt x="0" y="149519"/>
                  </a:moveTo>
                  <a:lnTo>
                    <a:pt x="7623" y="102259"/>
                  </a:lnTo>
                  <a:lnTo>
                    <a:pt x="28852" y="61215"/>
                  </a:lnTo>
                  <a:lnTo>
                    <a:pt x="61223" y="28848"/>
                  </a:lnTo>
                  <a:lnTo>
                    <a:pt x="102273" y="7622"/>
                  </a:lnTo>
                  <a:lnTo>
                    <a:pt x="149538" y="0"/>
                  </a:lnTo>
                  <a:lnTo>
                    <a:pt x="4019957" y="0"/>
                  </a:lnTo>
                  <a:lnTo>
                    <a:pt x="4067222" y="7622"/>
                  </a:lnTo>
                  <a:lnTo>
                    <a:pt x="4108272" y="28848"/>
                  </a:lnTo>
                  <a:lnTo>
                    <a:pt x="4140643" y="61215"/>
                  </a:lnTo>
                  <a:lnTo>
                    <a:pt x="4161873" y="102259"/>
                  </a:lnTo>
                  <a:lnTo>
                    <a:pt x="4169497" y="149519"/>
                  </a:lnTo>
                  <a:lnTo>
                    <a:pt x="4169497" y="747593"/>
                  </a:lnTo>
                  <a:lnTo>
                    <a:pt x="4161873" y="794852"/>
                  </a:lnTo>
                  <a:lnTo>
                    <a:pt x="4140643" y="835896"/>
                  </a:lnTo>
                  <a:lnTo>
                    <a:pt x="4108272" y="868262"/>
                  </a:lnTo>
                  <a:lnTo>
                    <a:pt x="4067222" y="889487"/>
                  </a:lnTo>
                  <a:lnTo>
                    <a:pt x="4019957" y="897109"/>
                  </a:lnTo>
                  <a:lnTo>
                    <a:pt x="149538" y="897109"/>
                  </a:lnTo>
                  <a:lnTo>
                    <a:pt x="102273" y="889487"/>
                  </a:lnTo>
                  <a:lnTo>
                    <a:pt x="61223" y="868262"/>
                  </a:lnTo>
                  <a:lnTo>
                    <a:pt x="28852" y="835896"/>
                  </a:lnTo>
                  <a:lnTo>
                    <a:pt x="7623" y="794852"/>
                  </a:lnTo>
                  <a:lnTo>
                    <a:pt x="0" y="747593"/>
                  </a:lnTo>
                  <a:lnTo>
                    <a:pt x="0" y="149519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50193" y="3655075"/>
            <a:ext cx="3708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2375" marR="5080" indent="-1210310">
              <a:lnSpc>
                <a:spcPct val="100000"/>
              </a:lnSpc>
              <a:spcBef>
                <a:spcPts val="100"/>
              </a:spcBef>
            </a:pPr>
            <a:r>
              <a:rPr sz="1500" spc="7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broad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variety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Volume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types</a:t>
            </a:r>
            <a:r>
              <a:rPr sz="1500" spc="-3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4" dirty="0">
                <a:solidFill>
                  <a:srgbClr val="FFFFFF"/>
                </a:solidFill>
                <a:latin typeface="Verdana"/>
                <a:cs typeface="Verdana"/>
              </a:rPr>
              <a:t>/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drivers 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supported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777560" y="3442893"/>
            <a:ext cx="4194810" cy="922019"/>
            <a:chOff x="5777560" y="3442893"/>
            <a:chExt cx="4194810" cy="922019"/>
          </a:xfrm>
        </p:grpSpPr>
        <p:sp>
          <p:nvSpPr>
            <p:cNvPr id="12" name="object 12"/>
            <p:cNvSpPr/>
            <p:nvPr/>
          </p:nvSpPr>
          <p:spPr>
            <a:xfrm>
              <a:off x="5789942" y="3455276"/>
              <a:ext cx="4170045" cy="897255"/>
            </a:xfrm>
            <a:custGeom>
              <a:avLst/>
              <a:gdLst/>
              <a:ahLst/>
              <a:cxnLst/>
              <a:rect l="l" t="t" r="r" b="b"/>
              <a:pathLst>
                <a:path w="4170045" h="897254">
                  <a:moveTo>
                    <a:pt x="4019956" y="0"/>
                  </a:moveTo>
                  <a:lnTo>
                    <a:pt x="149542" y="0"/>
                  </a:lnTo>
                  <a:lnTo>
                    <a:pt x="102276" y="7622"/>
                  </a:lnTo>
                  <a:lnTo>
                    <a:pt x="61225" y="28848"/>
                  </a:lnTo>
                  <a:lnTo>
                    <a:pt x="28853" y="61214"/>
                  </a:lnTo>
                  <a:lnTo>
                    <a:pt x="7623" y="102258"/>
                  </a:lnTo>
                  <a:lnTo>
                    <a:pt x="0" y="149517"/>
                  </a:lnTo>
                  <a:lnTo>
                    <a:pt x="0" y="747598"/>
                  </a:lnTo>
                  <a:lnTo>
                    <a:pt x="7623" y="794856"/>
                  </a:lnTo>
                  <a:lnTo>
                    <a:pt x="28853" y="835900"/>
                  </a:lnTo>
                  <a:lnTo>
                    <a:pt x="61225" y="868266"/>
                  </a:lnTo>
                  <a:lnTo>
                    <a:pt x="102276" y="889492"/>
                  </a:lnTo>
                  <a:lnTo>
                    <a:pt x="149542" y="897115"/>
                  </a:lnTo>
                  <a:lnTo>
                    <a:pt x="4019956" y="897115"/>
                  </a:lnTo>
                  <a:lnTo>
                    <a:pt x="4067222" y="889492"/>
                  </a:lnTo>
                  <a:lnTo>
                    <a:pt x="4108273" y="868266"/>
                  </a:lnTo>
                  <a:lnTo>
                    <a:pt x="4140645" y="835900"/>
                  </a:lnTo>
                  <a:lnTo>
                    <a:pt x="4161874" y="794856"/>
                  </a:lnTo>
                  <a:lnTo>
                    <a:pt x="4169498" y="747598"/>
                  </a:lnTo>
                  <a:lnTo>
                    <a:pt x="4169498" y="149517"/>
                  </a:lnTo>
                  <a:lnTo>
                    <a:pt x="4161874" y="102258"/>
                  </a:lnTo>
                  <a:lnTo>
                    <a:pt x="4140645" y="61214"/>
                  </a:lnTo>
                  <a:lnTo>
                    <a:pt x="4108273" y="28848"/>
                  </a:lnTo>
                  <a:lnTo>
                    <a:pt x="4067222" y="7622"/>
                  </a:lnTo>
                  <a:lnTo>
                    <a:pt x="4019956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89942" y="3455276"/>
              <a:ext cx="4170045" cy="897255"/>
            </a:xfrm>
            <a:custGeom>
              <a:avLst/>
              <a:gdLst/>
              <a:ahLst/>
              <a:cxnLst/>
              <a:rect l="l" t="t" r="r" b="b"/>
              <a:pathLst>
                <a:path w="4170045" h="897254">
                  <a:moveTo>
                    <a:pt x="0" y="149519"/>
                  </a:moveTo>
                  <a:lnTo>
                    <a:pt x="7623" y="102259"/>
                  </a:lnTo>
                  <a:lnTo>
                    <a:pt x="28852" y="61215"/>
                  </a:lnTo>
                  <a:lnTo>
                    <a:pt x="61223" y="28848"/>
                  </a:lnTo>
                  <a:lnTo>
                    <a:pt x="102273" y="7622"/>
                  </a:lnTo>
                  <a:lnTo>
                    <a:pt x="149538" y="0"/>
                  </a:lnTo>
                  <a:lnTo>
                    <a:pt x="4019957" y="0"/>
                  </a:lnTo>
                  <a:lnTo>
                    <a:pt x="4067222" y="7622"/>
                  </a:lnTo>
                  <a:lnTo>
                    <a:pt x="4108272" y="28848"/>
                  </a:lnTo>
                  <a:lnTo>
                    <a:pt x="4140643" y="61215"/>
                  </a:lnTo>
                  <a:lnTo>
                    <a:pt x="4161873" y="102259"/>
                  </a:lnTo>
                  <a:lnTo>
                    <a:pt x="4169497" y="149519"/>
                  </a:lnTo>
                  <a:lnTo>
                    <a:pt x="4169497" y="747593"/>
                  </a:lnTo>
                  <a:lnTo>
                    <a:pt x="4161873" y="794852"/>
                  </a:lnTo>
                  <a:lnTo>
                    <a:pt x="4140643" y="835896"/>
                  </a:lnTo>
                  <a:lnTo>
                    <a:pt x="4108272" y="868262"/>
                  </a:lnTo>
                  <a:lnTo>
                    <a:pt x="4067222" y="889487"/>
                  </a:lnTo>
                  <a:lnTo>
                    <a:pt x="4019957" y="897109"/>
                  </a:lnTo>
                  <a:lnTo>
                    <a:pt x="149538" y="897109"/>
                  </a:lnTo>
                  <a:lnTo>
                    <a:pt x="102273" y="889487"/>
                  </a:lnTo>
                  <a:lnTo>
                    <a:pt x="61223" y="868262"/>
                  </a:lnTo>
                  <a:lnTo>
                    <a:pt x="28852" y="835896"/>
                  </a:lnTo>
                  <a:lnTo>
                    <a:pt x="7623" y="794852"/>
                  </a:lnTo>
                  <a:lnTo>
                    <a:pt x="0" y="747593"/>
                  </a:lnTo>
                  <a:lnTo>
                    <a:pt x="0" y="149519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233756" y="3655075"/>
            <a:ext cx="32778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0640" marR="5080" indent="-1298575">
              <a:lnSpc>
                <a:spcPct val="100000"/>
              </a:lnSpc>
              <a:spcBef>
                <a:spcPts val="100"/>
              </a:spcBef>
            </a:pP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Volume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lifetime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depends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Verdana"/>
                <a:cs typeface="Verdana"/>
              </a:rPr>
              <a:t>Pod 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lifetime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777560" y="4809083"/>
            <a:ext cx="1913255" cy="1200785"/>
            <a:chOff x="5777560" y="4809083"/>
            <a:chExt cx="1913255" cy="1200785"/>
          </a:xfrm>
        </p:grpSpPr>
        <p:sp>
          <p:nvSpPr>
            <p:cNvPr id="16" name="object 16"/>
            <p:cNvSpPr/>
            <p:nvPr/>
          </p:nvSpPr>
          <p:spPr>
            <a:xfrm>
              <a:off x="5789942" y="4821466"/>
              <a:ext cx="1888489" cy="1176020"/>
            </a:xfrm>
            <a:custGeom>
              <a:avLst/>
              <a:gdLst/>
              <a:ahLst/>
              <a:cxnLst/>
              <a:rect l="l" t="t" r="r" b="b"/>
              <a:pathLst>
                <a:path w="1888490" h="1176020">
                  <a:moveTo>
                    <a:pt x="1692325" y="0"/>
                  </a:moveTo>
                  <a:lnTo>
                    <a:pt x="195973" y="0"/>
                  </a:lnTo>
                  <a:lnTo>
                    <a:pt x="151039" y="5175"/>
                  </a:lnTo>
                  <a:lnTo>
                    <a:pt x="109791" y="19916"/>
                  </a:lnTo>
                  <a:lnTo>
                    <a:pt x="73403" y="43048"/>
                  </a:lnTo>
                  <a:lnTo>
                    <a:pt x="43054" y="73393"/>
                  </a:lnTo>
                  <a:lnTo>
                    <a:pt x="19919" y="109776"/>
                  </a:lnTo>
                  <a:lnTo>
                    <a:pt x="5176" y="151019"/>
                  </a:lnTo>
                  <a:lnTo>
                    <a:pt x="0" y="195948"/>
                  </a:lnTo>
                  <a:lnTo>
                    <a:pt x="0" y="979690"/>
                  </a:lnTo>
                  <a:lnTo>
                    <a:pt x="5176" y="1024618"/>
                  </a:lnTo>
                  <a:lnTo>
                    <a:pt x="19919" y="1065860"/>
                  </a:lnTo>
                  <a:lnTo>
                    <a:pt x="43054" y="1102240"/>
                  </a:lnTo>
                  <a:lnTo>
                    <a:pt x="73403" y="1132582"/>
                  </a:lnTo>
                  <a:lnTo>
                    <a:pt x="109791" y="1155711"/>
                  </a:lnTo>
                  <a:lnTo>
                    <a:pt x="151039" y="1170451"/>
                  </a:lnTo>
                  <a:lnTo>
                    <a:pt x="195973" y="1175626"/>
                  </a:lnTo>
                  <a:lnTo>
                    <a:pt x="1692325" y="1175626"/>
                  </a:lnTo>
                  <a:lnTo>
                    <a:pt x="1737259" y="1170451"/>
                  </a:lnTo>
                  <a:lnTo>
                    <a:pt x="1778508" y="1155711"/>
                  </a:lnTo>
                  <a:lnTo>
                    <a:pt x="1814895" y="1132582"/>
                  </a:lnTo>
                  <a:lnTo>
                    <a:pt x="1845245" y="1102240"/>
                  </a:lnTo>
                  <a:lnTo>
                    <a:pt x="1868379" y="1065860"/>
                  </a:lnTo>
                  <a:lnTo>
                    <a:pt x="1883123" y="1024618"/>
                  </a:lnTo>
                  <a:lnTo>
                    <a:pt x="1888299" y="979690"/>
                  </a:lnTo>
                  <a:lnTo>
                    <a:pt x="1888299" y="195948"/>
                  </a:lnTo>
                  <a:lnTo>
                    <a:pt x="1883123" y="151019"/>
                  </a:lnTo>
                  <a:lnTo>
                    <a:pt x="1868379" y="109776"/>
                  </a:lnTo>
                  <a:lnTo>
                    <a:pt x="1845245" y="73393"/>
                  </a:lnTo>
                  <a:lnTo>
                    <a:pt x="1814895" y="43048"/>
                  </a:lnTo>
                  <a:lnTo>
                    <a:pt x="1778508" y="19916"/>
                  </a:lnTo>
                  <a:lnTo>
                    <a:pt x="1737259" y="5175"/>
                  </a:lnTo>
                  <a:lnTo>
                    <a:pt x="1692325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89942" y="4821466"/>
              <a:ext cx="1888489" cy="1176020"/>
            </a:xfrm>
            <a:custGeom>
              <a:avLst/>
              <a:gdLst/>
              <a:ahLst/>
              <a:cxnLst/>
              <a:rect l="l" t="t" r="r" b="b"/>
              <a:pathLst>
                <a:path w="1888490" h="1176020">
                  <a:moveTo>
                    <a:pt x="0" y="195942"/>
                  </a:moveTo>
                  <a:lnTo>
                    <a:pt x="5175" y="151014"/>
                  </a:lnTo>
                  <a:lnTo>
                    <a:pt x="19918" y="109771"/>
                  </a:lnTo>
                  <a:lnTo>
                    <a:pt x="43051" y="73390"/>
                  </a:lnTo>
                  <a:lnTo>
                    <a:pt x="73400" y="43046"/>
                  </a:lnTo>
                  <a:lnTo>
                    <a:pt x="109786" y="19915"/>
                  </a:lnTo>
                  <a:lnTo>
                    <a:pt x="151034" y="5174"/>
                  </a:lnTo>
                  <a:lnTo>
                    <a:pt x="195968" y="0"/>
                  </a:lnTo>
                  <a:lnTo>
                    <a:pt x="1692323" y="0"/>
                  </a:lnTo>
                  <a:lnTo>
                    <a:pt x="1737257" y="5174"/>
                  </a:lnTo>
                  <a:lnTo>
                    <a:pt x="1778505" y="19915"/>
                  </a:lnTo>
                  <a:lnTo>
                    <a:pt x="1814892" y="43046"/>
                  </a:lnTo>
                  <a:lnTo>
                    <a:pt x="1845241" y="73390"/>
                  </a:lnTo>
                  <a:lnTo>
                    <a:pt x="1868376" y="109771"/>
                  </a:lnTo>
                  <a:lnTo>
                    <a:pt x="1883119" y="151014"/>
                  </a:lnTo>
                  <a:lnTo>
                    <a:pt x="1888295" y="195942"/>
                  </a:lnTo>
                  <a:lnTo>
                    <a:pt x="1888295" y="979684"/>
                  </a:lnTo>
                  <a:lnTo>
                    <a:pt x="1883119" y="1024614"/>
                  </a:lnTo>
                  <a:lnTo>
                    <a:pt x="1868376" y="1065858"/>
                  </a:lnTo>
                  <a:lnTo>
                    <a:pt x="1845241" y="1102240"/>
                  </a:lnTo>
                  <a:lnTo>
                    <a:pt x="1814892" y="1132584"/>
                  </a:lnTo>
                  <a:lnTo>
                    <a:pt x="1778505" y="1155714"/>
                  </a:lnTo>
                  <a:lnTo>
                    <a:pt x="1737257" y="1170454"/>
                  </a:lnTo>
                  <a:lnTo>
                    <a:pt x="1692323" y="1175629"/>
                  </a:lnTo>
                  <a:lnTo>
                    <a:pt x="195968" y="1175629"/>
                  </a:lnTo>
                  <a:lnTo>
                    <a:pt x="151034" y="1170454"/>
                  </a:lnTo>
                  <a:lnTo>
                    <a:pt x="109786" y="1155714"/>
                  </a:lnTo>
                  <a:lnTo>
                    <a:pt x="73400" y="1132584"/>
                  </a:lnTo>
                  <a:lnTo>
                    <a:pt x="43051" y="1102240"/>
                  </a:lnTo>
                  <a:lnTo>
                    <a:pt x="19918" y="1065858"/>
                  </a:lnTo>
                  <a:lnTo>
                    <a:pt x="5175" y="1024614"/>
                  </a:lnTo>
                  <a:lnTo>
                    <a:pt x="0" y="979684"/>
                  </a:lnTo>
                  <a:lnTo>
                    <a:pt x="0" y="195942"/>
                  </a:lnTo>
                  <a:close/>
                </a:path>
              </a:pathLst>
            </a:custGeom>
            <a:ln w="24554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982639" y="4923043"/>
            <a:ext cx="1499870" cy="96774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065" marR="5080" algn="ctr">
              <a:lnSpc>
                <a:spcPct val="104000"/>
              </a:lnSpc>
              <a:spcBef>
                <a:spcPts val="25"/>
              </a:spcBef>
            </a:pP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Volumes</a:t>
            </a:r>
            <a:r>
              <a:rPr sz="1500" spc="-16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A923F"/>
                </a:solidFill>
                <a:latin typeface="Verdana"/>
                <a:cs typeface="Verdana"/>
              </a:rPr>
              <a:t>survive  </a:t>
            </a: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Container  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restarts </a:t>
            </a:r>
            <a:r>
              <a:rPr sz="1500" spc="-65" dirty="0">
                <a:solidFill>
                  <a:srgbClr val="FA923F"/>
                </a:solidFill>
                <a:latin typeface="Verdana"/>
                <a:cs typeface="Verdana"/>
              </a:rPr>
              <a:t>(and  </a:t>
            </a:r>
            <a:r>
              <a:rPr sz="1500" spc="-75" dirty="0">
                <a:solidFill>
                  <a:srgbClr val="FA923F"/>
                </a:solidFill>
                <a:latin typeface="Verdana"/>
                <a:cs typeface="Verdana"/>
              </a:rPr>
              <a:t>removal)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058759" y="4809083"/>
            <a:ext cx="1913255" cy="1200785"/>
            <a:chOff x="8058759" y="4809083"/>
            <a:chExt cx="1913255" cy="1200785"/>
          </a:xfrm>
        </p:grpSpPr>
        <p:sp>
          <p:nvSpPr>
            <p:cNvPr id="20" name="object 20"/>
            <p:cNvSpPr/>
            <p:nvPr/>
          </p:nvSpPr>
          <p:spPr>
            <a:xfrm>
              <a:off x="8071141" y="4821466"/>
              <a:ext cx="1888489" cy="1176020"/>
            </a:xfrm>
            <a:custGeom>
              <a:avLst/>
              <a:gdLst/>
              <a:ahLst/>
              <a:cxnLst/>
              <a:rect l="l" t="t" r="r" b="b"/>
              <a:pathLst>
                <a:path w="1888490" h="1176020">
                  <a:moveTo>
                    <a:pt x="1692338" y="0"/>
                  </a:moveTo>
                  <a:lnTo>
                    <a:pt x="195973" y="0"/>
                  </a:lnTo>
                  <a:lnTo>
                    <a:pt x="151039" y="5175"/>
                  </a:lnTo>
                  <a:lnTo>
                    <a:pt x="109791" y="19916"/>
                  </a:lnTo>
                  <a:lnTo>
                    <a:pt x="73403" y="43048"/>
                  </a:lnTo>
                  <a:lnTo>
                    <a:pt x="43054" y="73393"/>
                  </a:lnTo>
                  <a:lnTo>
                    <a:pt x="19919" y="109776"/>
                  </a:lnTo>
                  <a:lnTo>
                    <a:pt x="5176" y="151019"/>
                  </a:lnTo>
                  <a:lnTo>
                    <a:pt x="0" y="195948"/>
                  </a:lnTo>
                  <a:lnTo>
                    <a:pt x="0" y="979690"/>
                  </a:lnTo>
                  <a:lnTo>
                    <a:pt x="5176" y="1024618"/>
                  </a:lnTo>
                  <a:lnTo>
                    <a:pt x="19919" y="1065860"/>
                  </a:lnTo>
                  <a:lnTo>
                    <a:pt x="43054" y="1102240"/>
                  </a:lnTo>
                  <a:lnTo>
                    <a:pt x="73403" y="1132582"/>
                  </a:lnTo>
                  <a:lnTo>
                    <a:pt x="109791" y="1155711"/>
                  </a:lnTo>
                  <a:lnTo>
                    <a:pt x="151039" y="1170451"/>
                  </a:lnTo>
                  <a:lnTo>
                    <a:pt x="195973" y="1175626"/>
                  </a:lnTo>
                  <a:lnTo>
                    <a:pt x="1692338" y="1175626"/>
                  </a:lnTo>
                  <a:lnTo>
                    <a:pt x="1737271" y="1170451"/>
                  </a:lnTo>
                  <a:lnTo>
                    <a:pt x="1778518" y="1155711"/>
                  </a:lnTo>
                  <a:lnTo>
                    <a:pt x="1814903" y="1132582"/>
                  </a:lnTo>
                  <a:lnTo>
                    <a:pt x="1845250" y="1102240"/>
                  </a:lnTo>
                  <a:lnTo>
                    <a:pt x="1868382" y="1065860"/>
                  </a:lnTo>
                  <a:lnTo>
                    <a:pt x="1883124" y="1024618"/>
                  </a:lnTo>
                  <a:lnTo>
                    <a:pt x="1888299" y="979690"/>
                  </a:lnTo>
                  <a:lnTo>
                    <a:pt x="1888299" y="195948"/>
                  </a:lnTo>
                  <a:lnTo>
                    <a:pt x="1883124" y="151019"/>
                  </a:lnTo>
                  <a:lnTo>
                    <a:pt x="1868382" y="109776"/>
                  </a:lnTo>
                  <a:lnTo>
                    <a:pt x="1845250" y="73393"/>
                  </a:lnTo>
                  <a:lnTo>
                    <a:pt x="1814903" y="43048"/>
                  </a:lnTo>
                  <a:lnTo>
                    <a:pt x="1778518" y="19916"/>
                  </a:lnTo>
                  <a:lnTo>
                    <a:pt x="1737271" y="5175"/>
                  </a:lnTo>
                  <a:lnTo>
                    <a:pt x="1692338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71141" y="4821466"/>
              <a:ext cx="1888489" cy="1176020"/>
            </a:xfrm>
            <a:custGeom>
              <a:avLst/>
              <a:gdLst/>
              <a:ahLst/>
              <a:cxnLst/>
              <a:rect l="l" t="t" r="r" b="b"/>
              <a:pathLst>
                <a:path w="1888490" h="1176020">
                  <a:moveTo>
                    <a:pt x="0" y="195942"/>
                  </a:moveTo>
                  <a:lnTo>
                    <a:pt x="5175" y="151014"/>
                  </a:lnTo>
                  <a:lnTo>
                    <a:pt x="19918" y="109771"/>
                  </a:lnTo>
                  <a:lnTo>
                    <a:pt x="43051" y="73390"/>
                  </a:lnTo>
                  <a:lnTo>
                    <a:pt x="73400" y="43046"/>
                  </a:lnTo>
                  <a:lnTo>
                    <a:pt x="109786" y="19915"/>
                  </a:lnTo>
                  <a:lnTo>
                    <a:pt x="151034" y="5174"/>
                  </a:lnTo>
                  <a:lnTo>
                    <a:pt x="195968" y="0"/>
                  </a:lnTo>
                  <a:lnTo>
                    <a:pt x="1692323" y="0"/>
                  </a:lnTo>
                  <a:lnTo>
                    <a:pt x="1737257" y="5174"/>
                  </a:lnTo>
                  <a:lnTo>
                    <a:pt x="1778505" y="19915"/>
                  </a:lnTo>
                  <a:lnTo>
                    <a:pt x="1814892" y="43046"/>
                  </a:lnTo>
                  <a:lnTo>
                    <a:pt x="1845241" y="73390"/>
                  </a:lnTo>
                  <a:lnTo>
                    <a:pt x="1868376" y="109771"/>
                  </a:lnTo>
                  <a:lnTo>
                    <a:pt x="1883119" y="151014"/>
                  </a:lnTo>
                  <a:lnTo>
                    <a:pt x="1888295" y="195942"/>
                  </a:lnTo>
                  <a:lnTo>
                    <a:pt x="1888295" y="979684"/>
                  </a:lnTo>
                  <a:lnTo>
                    <a:pt x="1883119" y="1024614"/>
                  </a:lnTo>
                  <a:lnTo>
                    <a:pt x="1868376" y="1065858"/>
                  </a:lnTo>
                  <a:lnTo>
                    <a:pt x="1845241" y="1102240"/>
                  </a:lnTo>
                  <a:lnTo>
                    <a:pt x="1814892" y="1132584"/>
                  </a:lnTo>
                  <a:lnTo>
                    <a:pt x="1778505" y="1155714"/>
                  </a:lnTo>
                  <a:lnTo>
                    <a:pt x="1737257" y="1170454"/>
                  </a:lnTo>
                  <a:lnTo>
                    <a:pt x="1692323" y="1175629"/>
                  </a:lnTo>
                  <a:lnTo>
                    <a:pt x="195968" y="1175629"/>
                  </a:lnTo>
                  <a:lnTo>
                    <a:pt x="151034" y="1170454"/>
                  </a:lnTo>
                  <a:lnTo>
                    <a:pt x="109786" y="1155714"/>
                  </a:lnTo>
                  <a:lnTo>
                    <a:pt x="73400" y="1132584"/>
                  </a:lnTo>
                  <a:lnTo>
                    <a:pt x="43051" y="1102240"/>
                  </a:lnTo>
                  <a:lnTo>
                    <a:pt x="19918" y="1065858"/>
                  </a:lnTo>
                  <a:lnTo>
                    <a:pt x="5175" y="1024614"/>
                  </a:lnTo>
                  <a:lnTo>
                    <a:pt x="0" y="979684"/>
                  </a:lnTo>
                  <a:lnTo>
                    <a:pt x="0" y="195942"/>
                  </a:lnTo>
                  <a:close/>
                </a:path>
              </a:pathLst>
            </a:custGeom>
            <a:ln w="24554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328647" y="4923043"/>
            <a:ext cx="1370330" cy="96774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-635" algn="ctr">
              <a:lnSpc>
                <a:spcPct val="104000"/>
              </a:lnSpc>
              <a:spcBef>
                <a:spcPts val="25"/>
              </a:spcBef>
            </a:pP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Volumes 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are  </a:t>
            </a:r>
            <a:r>
              <a:rPr sz="1500" spc="-65" dirty="0">
                <a:solidFill>
                  <a:srgbClr val="FA923F"/>
                </a:solidFill>
                <a:latin typeface="Verdana"/>
                <a:cs typeface="Verdana"/>
              </a:rPr>
              <a:t>removed</a:t>
            </a:r>
            <a:r>
              <a:rPr sz="1500" spc="-16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A923F"/>
                </a:solidFill>
                <a:latin typeface="Verdana"/>
                <a:cs typeface="Verdana"/>
              </a:rPr>
              <a:t>when  </a:t>
            </a:r>
            <a:r>
              <a:rPr sz="1500" dirty="0">
                <a:solidFill>
                  <a:srgbClr val="FA923F"/>
                </a:solidFill>
                <a:latin typeface="Verdana"/>
                <a:cs typeface="Verdana"/>
              </a:rPr>
              <a:t>Pods 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are  destroyed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08873" y="2817901"/>
            <a:ext cx="8355965" cy="3192145"/>
            <a:chOff x="708873" y="2817901"/>
            <a:chExt cx="8355965" cy="3192145"/>
          </a:xfrm>
        </p:grpSpPr>
        <p:sp>
          <p:nvSpPr>
            <p:cNvPr id="24" name="object 24"/>
            <p:cNvSpPr/>
            <p:nvPr/>
          </p:nvSpPr>
          <p:spPr>
            <a:xfrm>
              <a:off x="2756890" y="2817901"/>
              <a:ext cx="2600325" cy="637540"/>
            </a:xfrm>
            <a:custGeom>
              <a:avLst/>
              <a:gdLst/>
              <a:ahLst/>
              <a:cxnLst/>
              <a:rect l="l" t="t" r="r" b="b"/>
              <a:pathLst>
                <a:path w="2600325" h="637539">
                  <a:moveTo>
                    <a:pt x="32740" y="539165"/>
                  </a:moveTo>
                  <a:lnTo>
                    <a:pt x="0" y="539165"/>
                  </a:lnTo>
                  <a:lnTo>
                    <a:pt x="49110" y="637374"/>
                  </a:lnTo>
                  <a:lnTo>
                    <a:pt x="90046" y="555536"/>
                  </a:lnTo>
                  <a:lnTo>
                    <a:pt x="32740" y="555536"/>
                  </a:lnTo>
                  <a:lnTo>
                    <a:pt x="32740" y="539165"/>
                  </a:lnTo>
                  <a:close/>
                </a:path>
                <a:path w="2600325" h="637539">
                  <a:moveTo>
                    <a:pt x="2567089" y="302323"/>
                  </a:moveTo>
                  <a:lnTo>
                    <a:pt x="32740" y="302323"/>
                  </a:lnTo>
                  <a:lnTo>
                    <a:pt x="32740" y="555536"/>
                  </a:lnTo>
                  <a:lnTo>
                    <a:pt x="65493" y="555536"/>
                  </a:lnTo>
                  <a:lnTo>
                    <a:pt x="65493" y="335051"/>
                  </a:lnTo>
                  <a:lnTo>
                    <a:pt x="49110" y="335051"/>
                  </a:lnTo>
                  <a:lnTo>
                    <a:pt x="65493" y="318693"/>
                  </a:lnTo>
                  <a:lnTo>
                    <a:pt x="2567089" y="318693"/>
                  </a:lnTo>
                  <a:lnTo>
                    <a:pt x="2567089" y="302323"/>
                  </a:lnTo>
                  <a:close/>
                </a:path>
                <a:path w="2600325" h="637539">
                  <a:moveTo>
                    <a:pt x="98234" y="539165"/>
                  </a:moveTo>
                  <a:lnTo>
                    <a:pt x="65493" y="539165"/>
                  </a:lnTo>
                  <a:lnTo>
                    <a:pt x="65493" y="555536"/>
                  </a:lnTo>
                  <a:lnTo>
                    <a:pt x="90046" y="555536"/>
                  </a:lnTo>
                  <a:lnTo>
                    <a:pt x="98234" y="539165"/>
                  </a:lnTo>
                  <a:close/>
                </a:path>
                <a:path w="2600325" h="637539">
                  <a:moveTo>
                    <a:pt x="65493" y="318693"/>
                  </a:moveTo>
                  <a:lnTo>
                    <a:pt x="49110" y="335051"/>
                  </a:lnTo>
                  <a:lnTo>
                    <a:pt x="65493" y="335051"/>
                  </a:lnTo>
                  <a:lnTo>
                    <a:pt x="65493" y="318693"/>
                  </a:lnTo>
                  <a:close/>
                </a:path>
                <a:path w="2600325" h="637539">
                  <a:moveTo>
                    <a:pt x="2599829" y="302323"/>
                  </a:moveTo>
                  <a:lnTo>
                    <a:pt x="2583459" y="302323"/>
                  </a:lnTo>
                  <a:lnTo>
                    <a:pt x="2567089" y="318693"/>
                  </a:lnTo>
                  <a:lnTo>
                    <a:pt x="65493" y="318693"/>
                  </a:lnTo>
                  <a:lnTo>
                    <a:pt x="65493" y="335051"/>
                  </a:lnTo>
                  <a:lnTo>
                    <a:pt x="2599829" y="335051"/>
                  </a:lnTo>
                  <a:lnTo>
                    <a:pt x="2599829" y="302323"/>
                  </a:lnTo>
                  <a:close/>
                </a:path>
                <a:path w="2600325" h="637539">
                  <a:moveTo>
                    <a:pt x="2599829" y="0"/>
                  </a:moveTo>
                  <a:lnTo>
                    <a:pt x="2567089" y="0"/>
                  </a:lnTo>
                  <a:lnTo>
                    <a:pt x="2567089" y="318693"/>
                  </a:lnTo>
                  <a:lnTo>
                    <a:pt x="2583459" y="302323"/>
                  </a:lnTo>
                  <a:lnTo>
                    <a:pt x="2599829" y="302323"/>
                  </a:lnTo>
                  <a:lnTo>
                    <a:pt x="2599829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23980" y="2817901"/>
              <a:ext cx="3740785" cy="2004060"/>
            </a:xfrm>
            <a:custGeom>
              <a:avLst/>
              <a:gdLst/>
              <a:ahLst/>
              <a:cxnLst/>
              <a:rect l="l" t="t" r="r" b="b"/>
              <a:pathLst>
                <a:path w="3740784" h="2004060">
                  <a:moveTo>
                    <a:pt x="2599829" y="539165"/>
                  </a:moveTo>
                  <a:lnTo>
                    <a:pt x="2567089" y="539165"/>
                  </a:lnTo>
                  <a:lnTo>
                    <a:pt x="2567089" y="335051"/>
                  </a:lnTo>
                  <a:lnTo>
                    <a:pt x="2567089" y="302323"/>
                  </a:lnTo>
                  <a:lnTo>
                    <a:pt x="32740" y="302323"/>
                  </a:lnTo>
                  <a:lnTo>
                    <a:pt x="32740" y="0"/>
                  </a:lnTo>
                  <a:lnTo>
                    <a:pt x="0" y="0"/>
                  </a:lnTo>
                  <a:lnTo>
                    <a:pt x="0" y="335051"/>
                  </a:lnTo>
                  <a:lnTo>
                    <a:pt x="2534335" y="335051"/>
                  </a:lnTo>
                  <a:lnTo>
                    <a:pt x="2534335" y="539165"/>
                  </a:lnTo>
                  <a:lnTo>
                    <a:pt x="2501595" y="539165"/>
                  </a:lnTo>
                  <a:lnTo>
                    <a:pt x="2550718" y="637374"/>
                  </a:lnTo>
                  <a:lnTo>
                    <a:pt x="2591638" y="555536"/>
                  </a:lnTo>
                  <a:lnTo>
                    <a:pt x="2599829" y="539165"/>
                  </a:lnTo>
                  <a:close/>
                </a:path>
                <a:path w="3740784" h="2004060">
                  <a:moveTo>
                    <a:pt x="3740429" y="1905355"/>
                  </a:moveTo>
                  <a:lnTo>
                    <a:pt x="3707688" y="1905355"/>
                  </a:lnTo>
                  <a:lnTo>
                    <a:pt x="3707688" y="1785391"/>
                  </a:lnTo>
                  <a:lnTo>
                    <a:pt x="3707688" y="1752663"/>
                  </a:lnTo>
                  <a:lnTo>
                    <a:pt x="2567089" y="1752663"/>
                  </a:lnTo>
                  <a:lnTo>
                    <a:pt x="2567089" y="1534490"/>
                  </a:lnTo>
                  <a:lnTo>
                    <a:pt x="2534348" y="1534490"/>
                  </a:lnTo>
                  <a:lnTo>
                    <a:pt x="2534348" y="1752663"/>
                  </a:lnTo>
                  <a:lnTo>
                    <a:pt x="1393736" y="1752663"/>
                  </a:lnTo>
                  <a:lnTo>
                    <a:pt x="1393736" y="1905355"/>
                  </a:lnTo>
                  <a:lnTo>
                    <a:pt x="1360995" y="1905355"/>
                  </a:lnTo>
                  <a:lnTo>
                    <a:pt x="1410106" y="2003564"/>
                  </a:lnTo>
                  <a:lnTo>
                    <a:pt x="1451038" y="1921725"/>
                  </a:lnTo>
                  <a:lnTo>
                    <a:pt x="1459230" y="1905355"/>
                  </a:lnTo>
                  <a:lnTo>
                    <a:pt x="1426476" y="1905355"/>
                  </a:lnTo>
                  <a:lnTo>
                    <a:pt x="1426476" y="1785391"/>
                  </a:lnTo>
                  <a:lnTo>
                    <a:pt x="2534348" y="1785391"/>
                  </a:lnTo>
                  <a:lnTo>
                    <a:pt x="2567089" y="1785391"/>
                  </a:lnTo>
                  <a:lnTo>
                    <a:pt x="3674948" y="1785391"/>
                  </a:lnTo>
                  <a:lnTo>
                    <a:pt x="3674948" y="1905355"/>
                  </a:lnTo>
                  <a:lnTo>
                    <a:pt x="3642195" y="1905355"/>
                  </a:lnTo>
                  <a:lnTo>
                    <a:pt x="3691318" y="2003564"/>
                  </a:lnTo>
                  <a:lnTo>
                    <a:pt x="3732238" y="1921725"/>
                  </a:lnTo>
                  <a:lnTo>
                    <a:pt x="3740429" y="1905355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1255" y="4821466"/>
              <a:ext cx="1888489" cy="1176020"/>
            </a:xfrm>
            <a:custGeom>
              <a:avLst/>
              <a:gdLst/>
              <a:ahLst/>
              <a:cxnLst/>
              <a:rect l="l" t="t" r="r" b="b"/>
              <a:pathLst>
                <a:path w="1888489" h="1176020">
                  <a:moveTo>
                    <a:pt x="1692328" y="0"/>
                  </a:moveTo>
                  <a:lnTo>
                    <a:pt x="195968" y="0"/>
                  </a:lnTo>
                  <a:lnTo>
                    <a:pt x="151034" y="5175"/>
                  </a:lnTo>
                  <a:lnTo>
                    <a:pt x="109786" y="19916"/>
                  </a:lnTo>
                  <a:lnTo>
                    <a:pt x="73400" y="43048"/>
                  </a:lnTo>
                  <a:lnTo>
                    <a:pt x="43052" y="73393"/>
                  </a:lnTo>
                  <a:lnTo>
                    <a:pt x="19918" y="109776"/>
                  </a:lnTo>
                  <a:lnTo>
                    <a:pt x="5175" y="151019"/>
                  </a:lnTo>
                  <a:lnTo>
                    <a:pt x="0" y="195948"/>
                  </a:lnTo>
                  <a:lnTo>
                    <a:pt x="0" y="979690"/>
                  </a:lnTo>
                  <a:lnTo>
                    <a:pt x="5175" y="1024618"/>
                  </a:lnTo>
                  <a:lnTo>
                    <a:pt x="19918" y="1065860"/>
                  </a:lnTo>
                  <a:lnTo>
                    <a:pt x="43052" y="1102240"/>
                  </a:lnTo>
                  <a:lnTo>
                    <a:pt x="73400" y="1132582"/>
                  </a:lnTo>
                  <a:lnTo>
                    <a:pt x="109786" y="1155711"/>
                  </a:lnTo>
                  <a:lnTo>
                    <a:pt x="151034" y="1170451"/>
                  </a:lnTo>
                  <a:lnTo>
                    <a:pt x="195968" y="1175626"/>
                  </a:lnTo>
                  <a:lnTo>
                    <a:pt x="1692328" y="1175626"/>
                  </a:lnTo>
                  <a:lnTo>
                    <a:pt x="1737262" y="1170451"/>
                  </a:lnTo>
                  <a:lnTo>
                    <a:pt x="1778510" y="1155711"/>
                  </a:lnTo>
                  <a:lnTo>
                    <a:pt x="1814898" y="1132582"/>
                  </a:lnTo>
                  <a:lnTo>
                    <a:pt x="1845247" y="1102240"/>
                  </a:lnTo>
                  <a:lnTo>
                    <a:pt x="1868382" y="1065860"/>
                  </a:lnTo>
                  <a:lnTo>
                    <a:pt x="1883126" y="1024618"/>
                  </a:lnTo>
                  <a:lnTo>
                    <a:pt x="1888302" y="979690"/>
                  </a:lnTo>
                  <a:lnTo>
                    <a:pt x="1888302" y="195948"/>
                  </a:lnTo>
                  <a:lnTo>
                    <a:pt x="1883126" y="151019"/>
                  </a:lnTo>
                  <a:lnTo>
                    <a:pt x="1868382" y="109776"/>
                  </a:lnTo>
                  <a:lnTo>
                    <a:pt x="1845247" y="73393"/>
                  </a:lnTo>
                  <a:lnTo>
                    <a:pt x="1814898" y="43048"/>
                  </a:lnTo>
                  <a:lnTo>
                    <a:pt x="1778510" y="19916"/>
                  </a:lnTo>
                  <a:lnTo>
                    <a:pt x="1737262" y="5175"/>
                  </a:lnTo>
                  <a:lnTo>
                    <a:pt x="1692328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255" y="4821466"/>
              <a:ext cx="1888489" cy="1176020"/>
            </a:xfrm>
            <a:custGeom>
              <a:avLst/>
              <a:gdLst/>
              <a:ahLst/>
              <a:cxnLst/>
              <a:rect l="l" t="t" r="r" b="b"/>
              <a:pathLst>
                <a:path w="1888489" h="1176020">
                  <a:moveTo>
                    <a:pt x="0" y="195942"/>
                  </a:moveTo>
                  <a:lnTo>
                    <a:pt x="5175" y="151014"/>
                  </a:lnTo>
                  <a:lnTo>
                    <a:pt x="19918" y="109771"/>
                  </a:lnTo>
                  <a:lnTo>
                    <a:pt x="43051" y="73390"/>
                  </a:lnTo>
                  <a:lnTo>
                    <a:pt x="73400" y="43046"/>
                  </a:lnTo>
                  <a:lnTo>
                    <a:pt x="109786" y="19915"/>
                  </a:lnTo>
                  <a:lnTo>
                    <a:pt x="151034" y="5174"/>
                  </a:lnTo>
                  <a:lnTo>
                    <a:pt x="195968" y="0"/>
                  </a:lnTo>
                  <a:lnTo>
                    <a:pt x="1692323" y="0"/>
                  </a:lnTo>
                  <a:lnTo>
                    <a:pt x="1737257" y="5174"/>
                  </a:lnTo>
                  <a:lnTo>
                    <a:pt x="1778505" y="19915"/>
                  </a:lnTo>
                  <a:lnTo>
                    <a:pt x="1814892" y="43046"/>
                  </a:lnTo>
                  <a:lnTo>
                    <a:pt x="1845241" y="73390"/>
                  </a:lnTo>
                  <a:lnTo>
                    <a:pt x="1868376" y="109771"/>
                  </a:lnTo>
                  <a:lnTo>
                    <a:pt x="1883119" y="151014"/>
                  </a:lnTo>
                  <a:lnTo>
                    <a:pt x="1888295" y="195942"/>
                  </a:lnTo>
                  <a:lnTo>
                    <a:pt x="1888295" y="979684"/>
                  </a:lnTo>
                  <a:lnTo>
                    <a:pt x="1883119" y="1024614"/>
                  </a:lnTo>
                  <a:lnTo>
                    <a:pt x="1868376" y="1065858"/>
                  </a:lnTo>
                  <a:lnTo>
                    <a:pt x="1845241" y="1102240"/>
                  </a:lnTo>
                  <a:lnTo>
                    <a:pt x="1814892" y="1132584"/>
                  </a:lnTo>
                  <a:lnTo>
                    <a:pt x="1778505" y="1155714"/>
                  </a:lnTo>
                  <a:lnTo>
                    <a:pt x="1737257" y="1170454"/>
                  </a:lnTo>
                  <a:lnTo>
                    <a:pt x="1692323" y="1175629"/>
                  </a:lnTo>
                  <a:lnTo>
                    <a:pt x="195968" y="1175629"/>
                  </a:lnTo>
                  <a:lnTo>
                    <a:pt x="151034" y="1170454"/>
                  </a:lnTo>
                  <a:lnTo>
                    <a:pt x="109786" y="1155714"/>
                  </a:lnTo>
                  <a:lnTo>
                    <a:pt x="73400" y="1132584"/>
                  </a:lnTo>
                  <a:lnTo>
                    <a:pt x="43051" y="1102240"/>
                  </a:lnTo>
                  <a:lnTo>
                    <a:pt x="19918" y="1065858"/>
                  </a:lnTo>
                  <a:lnTo>
                    <a:pt x="5175" y="1024614"/>
                  </a:lnTo>
                  <a:lnTo>
                    <a:pt x="0" y="979684"/>
                  </a:lnTo>
                  <a:lnTo>
                    <a:pt x="0" y="195942"/>
                  </a:lnTo>
                  <a:close/>
                </a:path>
              </a:pathLst>
            </a:custGeom>
            <a:ln w="24554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17369" y="5160787"/>
            <a:ext cx="14935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" marR="5080" indent="-97155">
              <a:lnSpc>
                <a:spcPct val="100000"/>
              </a:lnSpc>
              <a:spcBef>
                <a:spcPts val="100"/>
              </a:spcBef>
            </a:pPr>
            <a:r>
              <a:rPr sz="1500" spc="-40" dirty="0">
                <a:solidFill>
                  <a:srgbClr val="521751"/>
                </a:solidFill>
                <a:latin typeface="Verdana"/>
                <a:cs typeface="Verdana"/>
              </a:rPr>
              <a:t>”Local”</a:t>
            </a:r>
            <a:r>
              <a:rPr sz="1500" spc="-15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521751"/>
                </a:solidFill>
                <a:latin typeface="Verdana"/>
                <a:cs typeface="Verdana"/>
              </a:rPr>
              <a:t>Volumes  </a:t>
            </a:r>
            <a:r>
              <a:rPr sz="1500" spc="-140" dirty="0">
                <a:solidFill>
                  <a:srgbClr val="521751"/>
                </a:solidFill>
                <a:latin typeface="Verdana"/>
                <a:cs typeface="Verdana"/>
              </a:rPr>
              <a:t>(i.e. </a:t>
            </a:r>
            <a:r>
              <a:rPr sz="1500" spc="-55" dirty="0">
                <a:solidFill>
                  <a:srgbClr val="521751"/>
                </a:solidFill>
                <a:latin typeface="Verdana"/>
                <a:cs typeface="Verdana"/>
              </a:rPr>
              <a:t>on</a:t>
            </a:r>
            <a:r>
              <a:rPr sz="1500" spc="-11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Nodes)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990075" y="4809083"/>
            <a:ext cx="1913255" cy="1200785"/>
            <a:chOff x="2990075" y="4809083"/>
            <a:chExt cx="1913255" cy="1200785"/>
          </a:xfrm>
        </p:grpSpPr>
        <p:sp>
          <p:nvSpPr>
            <p:cNvPr id="30" name="object 30"/>
            <p:cNvSpPr/>
            <p:nvPr/>
          </p:nvSpPr>
          <p:spPr>
            <a:xfrm>
              <a:off x="3002457" y="4821466"/>
              <a:ext cx="1888489" cy="1176020"/>
            </a:xfrm>
            <a:custGeom>
              <a:avLst/>
              <a:gdLst/>
              <a:ahLst/>
              <a:cxnLst/>
              <a:rect l="l" t="t" r="r" b="b"/>
              <a:pathLst>
                <a:path w="1888489" h="1176020">
                  <a:moveTo>
                    <a:pt x="1692325" y="0"/>
                  </a:moveTo>
                  <a:lnTo>
                    <a:pt x="195973" y="0"/>
                  </a:lnTo>
                  <a:lnTo>
                    <a:pt x="151039" y="5175"/>
                  </a:lnTo>
                  <a:lnTo>
                    <a:pt x="109791" y="19916"/>
                  </a:lnTo>
                  <a:lnTo>
                    <a:pt x="73403" y="43048"/>
                  </a:lnTo>
                  <a:lnTo>
                    <a:pt x="43054" y="73393"/>
                  </a:lnTo>
                  <a:lnTo>
                    <a:pt x="19919" y="109776"/>
                  </a:lnTo>
                  <a:lnTo>
                    <a:pt x="5176" y="151019"/>
                  </a:lnTo>
                  <a:lnTo>
                    <a:pt x="0" y="195948"/>
                  </a:lnTo>
                  <a:lnTo>
                    <a:pt x="0" y="979690"/>
                  </a:lnTo>
                  <a:lnTo>
                    <a:pt x="5176" y="1024618"/>
                  </a:lnTo>
                  <a:lnTo>
                    <a:pt x="19919" y="1065860"/>
                  </a:lnTo>
                  <a:lnTo>
                    <a:pt x="43054" y="1102240"/>
                  </a:lnTo>
                  <a:lnTo>
                    <a:pt x="73403" y="1132582"/>
                  </a:lnTo>
                  <a:lnTo>
                    <a:pt x="109791" y="1155711"/>
                  </a:lnTo>
                  <a:lnTo>
                    <a:pt x="151039" y="1170451"/>
                  </a:lnTo>
                  <a:lnTo>
                    <a:pt x="195973" y="1175626"/>
                  </a:lnTo>
                  <a:lnTo>
                    <a:pt x="1692325" y="1175626"/>
                  </a:lnTo>
                  <a:lnTo>
                    <a:pt x="1737259" y="1170451"/>
                  </a:lnTo>
                  <a:lnTo>
                    <a:pt x="1778508" y="1155711"/>
                  </a:lnTo>
                  <a:lnTo>
                    <a:pt x="1814895" y="1132582"/>
                  </a:lnTo>
                  <a:lnTo>
                    <a:pt x="1845245" y="1102240"/>
                  </a:lnTo>
                  <a:lnTo>
                    <a:pt x="1868379" y="1065860"/>
                  </a:lnTo>
                  <a:lnTo>
                    <a:pt x="1883123" y="1024618"/>
                  </a:lnTo>
                  <a:lnTo>
                    <a:pt x="1888299" y="979690"/>
                  </a:lnTo>
                  <a:lnTo>
                    <a:pt x="1888299" y="195948"/>
                  </a:lnTo>
                  <a:lnTo>
                    <a:pt x="1883123" y="151019"/>
                  </a:lnTo>
                  <a:lnTo>
                    <a:pt x="1868379" y="109776"/>
                  </a:lnTo>
                  <a:lnTo>
                    <a:pt x="1845245" y="73393"/>
                  </a:lnTo>
                  <a:lnTo>
                    <a:pt x="1814895" y="43048"/>
                  </a:lnTo>
                  <a:lnTo>
                    <a:pt x="1778508" y="19916"/>
                  </a:lnTo>
                  <a:lnTo>
                    <a:pt x="1737259" y="5175"/>
                  </a:lnTo>
                  <a:lnTo>
                    <a:pt x="1692325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02457" y="4821466"/>
              <a:ext cx="1888489" cy="1176020"/>
            </a:xfrm>
            <a:custGeom>
              <a:avLst/>
              <a:gdLst/>
              <a:ahLst/>
              <a:cxnLst/>
              <a:rect l="l" t="t" r="r" b="b"/>
              <a:pathLst>
                <a:path w="1888489" h="1176020">
                  <a:moveTo>
                    <a:pt x="0" y="195942"/>
                  </a:moveTo>
                  <a:lnTo>
                    <a:pt x="5175" y="151014"/>
                  </a:lnTo>
                  <a:lnTo>
                    <a:pt x="19918" y="109771"/>
                  </a:lnTo>
                  <a:lnTo>
                    <a:pt x="43051" y="73390"/>
                  </a:lnTo>
                  <a:lnTo>
                    <a:pt x="73400" y="43046"/>
                  </a:lnTo>
                  <a:lnTo>
                    <a:pt x="109786" y="19915"/>
                  </a:lnTo>
                  <a:lnTo>
                    <a:pt x="151034" y="5174"/>
                  </a:lnTo>
                  <a:lnTo>
                    <a:pt x="195968" y="0"/>
                  </a:lnTo>
                  <a:lnTo>
                    <a:pt x="1692323" y="0"/>
                  </a:lnTo>
                  <a:lnTo>
                    <a:pt x="1737257" y="5174"/>
                  </a:lnTo>
                  <a:lnTo>
                    <a:pt x="1778505" y="19915"/>
                  </a:lnTo>
                  <a:lnTo>
                    <a:pt x="1814892" y="43046"/>
                  </a:lnTo>
                  <a:lnTo>
                    <a:pt x="1845241" y="73390"/>
                  </a:lnTo>
                  <a:lnTo>
                    <a:pt x="1868376" y="109771"/>
                  </a:lnTo>
                  <a:lnTo>
                    <a:pt x="1883119" y="151014"/>
                  </a:lnTo>
                  <a:lnTo>
                    <a:pt x="1888295" y="195942"/>
                  </a:lnTo>
                  <a:lnTo>
                    <a:pt x="1888295" y="979684"/>
                  </a:lnTo>
                  <a:lnTo>
                    <a:pt x="1883119" y="1024614"/>
                  </a:lnTo>
                  <a:lnTo>
                    <a:pt x="1868376" y="1065858"/>
                  </a:lnTo>
                  <a:lnTo>
                    <a:pt x="1845241" y="1102240"/>
                  </a:lnTo>
                  <a:lnTo>
                    <a:pt x="1814892" y="1132584"/>
                  </a:lnTo>
                  <a:lnTo>
                    <a:pt x="1778505" y="1155714"/>
                  </a:lnTo>
                  <a:lnTo>
                    <a:pt x="1737257" y="1170454"/>
                  </a:lnTo>
                  <a:lnTo>
                    <a:pt x="1692323" y="1175629"/>
                  </a:lnTo>
                  <a:lnTo>
                    <a:pt x="195968" y="1175629"/>
                  </a:lnTo>
                  <a:lnTo>
                    <a:pt x="151034" y="1170454"/>
                  </a:lnTo>
                  <a:lnTo>
                    <a:pt x="109786" y="1155714"/>
                  </a:lnTo>
                  <a:lnTo>
                    <a:pt x="73400" y="1132584"/>
                  </a:lnTo>
                  <a:lnTo>
                    <a:pt x="43051" y="1102240"/>
                  </a:lnTo>
                  <a:lnTo>
                    <a:pt x="19918" y="1065858"/>
                  </a:lnTo>
                  <a:lnTo>
                    <a:pt x="5175" y="1024614"/>
                  </a:lnTo>
                  <a:lnTo>
                    <a:pt x="0" y="979684"/>
                  </a:lnTo>
                  <a:lnTo>
                    <a:pt x="0" y="195942"/>
                  </a:lnTo>
                  <a:close/>
                </a:path>
              </a:pathLst>
            </a:custGeom>
            <a:ln w="24554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178784" y="5160787"/>
            <a:ext cx="15335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8740">
              <a:lnSpc>
                <a:spcPct val="100000"/>
              </a:lnSpc>
              <a:spcBef>
                <a:spcPts val="100"/>
              </a:spcBef>
            </a:pPr>
            <a:r>
              <a:rPr sz="1500" spc="-45" dirty="0">
                <a:solidFill>
                  <a:srgbClr val="521751"/>
                </a:solidFill>
                <a:latin typeface="Verdana"/>
                <a:cs typeface="Verdana"/>
              </a:rPr>
              <a:t>Cloud-provider  </a:t>
            </a:r>
            <a:r>
              <a:rPr sz="1500" spc="-35" dirty="0">
                <a:solidFill>
                  <a:srgbClr val="521751"/>
                </a:solidFill>
                <a:latin typeface="Verdana"/>
                <a:cs typeface="Verdana"/>
              </a:rPr>
              <a:t>specific</a:t>
            </a:r>
            <a:r>
              <a:rPr sz="1500" spc="-14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521751"/>
                </a:solidFill>
                <a:latin typeface="Verdana"/>
                <a:cs typeface="Verdana"/>
              </a:rPr>
              <a:t>Volumes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616290" y="4352391"/>
            <a:ext cx="2379980" cy="469265"/>
          </a:xfrm>
          <a:custGeom>
            <a:avLst/>
            <a:gdLst/>
            <a:ahLst/>
            <a:cxnLst/>
            <a:rect l="l" t="t" r="r" b="b"/>
            <a:pathLst>
              <a:path w="2379979" h="469264">
                <a:moveTo>
                  <a:pt x="2379434" y="370865"/>
                </a:moveTo>
                <a:lnTo>
                  <a:pt x="2346693" y="370865"/>
                </a:lnTo>
                <a:lnTo>
                  <a:pt x="2346693" y="250901"/>
                </a:lnTo>
                <a:lnTo>
                  <a:pt x="2346693" y="218173"/>
                </a:lnTo>
                <a:lnTo>
                  <a:pt x="1206093" y="218173"/>
                </a:lnTo>
                <a:lnTo>
                  <a:pt x="1206093" y="0"/>
                </a:lnTo>
                <a:lnTo>
                  <a:pt x="1173340" y="0"/>
                </a:lnTo>
                <a:lnTo>
                  <a:pt x="1173340" y="218173"/>
                </a:lnTo>
                <a:lnTo>
                  <a:pt x="32740" y="218173"/>
                </a:lnTo>
                <a:lnTo>
                  <a:pt x="32740" y="370865"/>
                </a:lnTo>
                <a:lnTo>
                  <a:pt x="0" y="370865"/>
                </a:lnTo>
                <a:lnTo>
                  <a:pt x="49110" y="469074"/>
                </a:lnTo>
                <a:lnTo>
                  <a:pt x="90030" y="387235"/>
                </a:lnTo>
                <a:lnTo>
                  <a:pt x="98221" y="370865"/>
                </a:lnTo>
                <a:lnTo>
                  <a:pt x="65481" y="370865"/>
                </a:lnTo>
                <a:lnTo>
                  <a:pt x="65481" y="250901"/>
                </a:lnTo>
                <a:lnTo>
                  <a:pt x="1173340" y="250901"/>
                </a:lnTo>
                <a:lnTo>
                  <a:pt x="1206093" y="250901"/>
                </a:lnTo>
                <a:lnTo>
                  <a:pt x="2313940" y="250901"/>
                </a:lnTo>
                <a:lnTo>
                  <a:pt x="2313940" y="370865"/>
                </a:lnTo>
                <a:lnTo>
                  <a:pt x="2281199" y="370865"/>
                </a:lnTo>
                <a:lnTo>
                  <a:pt x="2330310" y="469074"/>
                </a:lnTo>
                <a:lnTo>
                  <a:pt x="2371242" y="387235"/>
                </a:lnTo>
                <a:lnTo>
                  <a:pt x="2379434" y="370865"/>
                </a:lnTo>
                <a:close/>
              </a:path>
            </a:pathLst>
          </a:custGeom>
          <a:solidFill>
            <a:srgbClr val="CA41C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2343" y="1181638"/>
            <a:ext cx="6991526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Kubernetes</a:t>
            </a:r>
            <a:r>
              <a:rPr spc="-145" dirty="0"/>
              <a:t> </a:t>
            </a:r>
            <a:r>
              <a:rPr spc="75" dirty="0"/>
              <a:t>Volumes</a:t>
            </a:r>
            <a:r>
              <a:rPr spc="-145" dirty="0"/>
              <a:t> </a:t>
            </a:r>
            <a:r>
              <a:rPr spc="90" dirty="0"/>
              <a:t>vs</a:t>
            </a:r>
            <a:r>
              <a:rPr spc="-140" dirty="0"/>
              <a:t> </a:t>
            </a:r>
            <a:r>
              <a:rPr spc="60" dirty="0"/>
              <a:t>Docker</a:t>
            </a:r>
            <a:r>
              <a:rPr spc="-145" dirty="0"/>
              <a:t> </a:t>
            </a:r>
            <a:r>
              <a:rPr spc="75" dirty="0"/>
              <a:t>Volumes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50066" y="2560552"/>
            <a:ext cx="3531870" cy="681355"/>
            <a:chOff x="1250066" y="2560552"/>
            <a:chExt cx="3531870" cy="681355"/>
          </a:xfrm>
        </p:grpSpPr>
        <p:sp>
          <p:nvSpPr>
            <p:cNvPr id="4" name="object 4"/>
            <p:cNvSpPr/>
            <p:nvPr/>
          </p:nvSpPr>
          <p:spPr>
            <a:xfrm>
              <a:off x="1262343" y="2572829"/>
              <a:ext cx="3507740" cy="657225"/>
            </a:xfrm>
            <a:custGeom>
              <a:avLst/>
              <a:gdLst/>
              <a:ahLst/>
              <a:cxnLst/>
              <a:rect l="l" t="t" r="r" b="b"/>
              <a:pathLst>
                <a:path w="3507740" h="657225">
                  <a:moveTo>
                    <a:pt x="3397744" y="0"/>
                  </a:moveTo>
                  <a:lnTo>
                    <a:pt x="109472" y="0"/>
                  </a:lnTo>
                  <a:lnTo>
                    <a:pt x="66859" y="8600"/>
                  </a:lnTo>
                  <a:lnTo>
                    <a:pt x="32062" y="32054"/>
                  </a:lnTo>
                  <a:lnTo>
                    <a:pt x="8602" y="66844"/>
                  </a:lnTo>
                  <a:lnTo>
                    <a:pt x="0" y="109448"/>
                  </a:lnTo>
                  <a:lnTo>
                    <a:pt x="0" y="547242"/>
                  </a:lnTo>
                  <a:lnTo>
                    <a:pt x="8602" y="589849"/>
                  </a:lnTo>
                  <a:lnTo>
                    <a:pt x="32062" y="624643"/>
                  </a:lnTo>
                  <a:lnTo>
                    <a:pt x="66859" y="648102"/>
                  </a:lnTo>
                  <a:lnTo>
                    <a:pt x="109472" y="656704"/>
                  </a:lnTo>
                  <a:lnTo>
                    <a:pt x="3397744" y="656704"/>
                  </a:lnTo>
                  <a:lnTo>
                    <a:pt x="3440357" y="648102"/>
                  </a:lnTo>
                  <a:lnTo>
                    <a:pt x="3475155" y="624643"/>
                  </a:lnTo>
                  <a:lnTo>
                    <a:pt x="3498615" y="589849"/>
                  </a:lnTo>
                  <a:lnTo>
                    <a:pt x="3507218" y="547242"/>
                  </a:lnTo>
                  <a:lnTo>
                    <a:pt x="3507218" y="109448"/>
                  </a:lnTo>
                  <a:lnTo>
                    <a:pt x="3498615" y="66844"/>
                  </a:lnTo>
                  <a:lnTo>
                    <a:pt x="3475155" y="32054"/>
                  </a:lnTo>
                  <a:lnTo>
                    <a:pt x="3440357" y="8600"/>
                  </a:lnTo>
                  <a:lnTo>
                    <a:pt x="3397744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62343" y="2572829"/>
              <a:ext cx="3507740" cy="657225"/>
            </a:xfrm>
            <a:custGeom>
              <a:avLst/>
              <a:gdLst/>
              <a:ahLst/>
              <a:cxnLst/>
              <a:rect l="l" t="t" r="r" b="b"/>
              <a:pathLst>
                <a:path w="3507740" h="657225">
                  <a:moveTo>
                    <a:pt x="0" y="109455"/>
                  </a:moveTo>
                  <a:lnTo>
                    <a:pt x="8602" y="66850"/>
                  </a:lnTo>
                  <a:lnTo>
                    <a:pt x="32063" y="32058"/>
                  </a:lnTo>
                  <a:lnTo>
                    <a:pt x="66859" y="8601"/>
                  </a:lnTo>
                  <a:lnTo>
                    <a:pt x="109469" y="0"/>
                  </a:lnTo>
                  <a:lnTo>
                    <a:pt x="3397744" y="0"/>
                  </a:lnTo>
                  <a:lnTo>
                    <a:pt x="3440353" y="8601"/>
                  </a:lnTo>
                  <a:lnTo>
                    <a:pt x="3475149" y="32058"/>
                  </a:lnTo>
                  <a:lnTo>
                    <a:pt x="3498608" y="66850"/>
                  </a:lnTo>
                  <a:lnTo>
                    <a:pt x="3507211" y="109455"/>
                  </a:lnTo>
                  <a:lnTo>
                    <a:pt x="3507211" y="547254"/>
                  </a:lnTo>
                  <a:lnTo>
                    <a:pt x="3498608" y="589859"/>
                  </a:lnTo>
                  <a:lnTo>
                    <a:pt x="3475149" y="624651"/>
                  </a:lnTo>
                  <a:lnTo>
                    <a:pt x="3440353" y="648108"/>
                  </a:lnTo>
                  <a:lnTo>
                    <a:pt x="3397744" y="656710"/>
                  </a:lnTo>
                  <a:lnTo>
                    <a:pt x="109469" y="656710"/>
                  </a:lnTo>
                  <a:lnTo>
                    <a:pt x="66859" y="648108"/>
                  </a:lnTo>
                  <a:lnTo>
                    <a:pt x="32063" y="624651"/>
                  </a:lnTo>
                  <a:lnTo>
                    <a:pt x="8602" y="589859"/>
                  </a:lnTo>
                  <a:lnTo>
                    <a:pt x="0" y="547254"/>
                  </a:lnTo>
                  <a:lnTo>
                    <a:pt x="0" y="109455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42134" y="2771155"/>
            <a:ext cx="19443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5" dirty="0">
                <a:solidFill>
                  <a:srgbClr val="FFFFFF"/>
                </a:solidFill>
                <a:latin typeface="Arial"/>
                <a:cs typeface="Arial"/>
              </a:rPr>
              <a:t>Kubernetes</a:t>
            </a:r>
            <a:r>
              <a:rPr sz="15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10" dirty="0">
                <a:solidFill>
                  <a:srgbClr val="FFFFFF"/>
                </a:solidFill>
                <a:latin typeface="Arial"/>
                <a:cs typeface="Arial"/>
              </a:rPr>
              <a:t>Volumes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98862" y="2560552"/>
            <a:ext cx="3531870" cy="681355"/>
            <a:chOff x="5898862" y="2560552"/>
            <a:chExt cx="3531870" cy="681355"/>
          </a:xfrm>
        </p:grpSpPr>
        <p:sp>
          <p:nvSpPr>
            <p:cNvPr id="8" name="object 8"/>
            <p:cNvSpPr/>
            <p:nvPr/>
          </p:nvSpPr>
          <p:spPr>
            <a:xfrm>
              <a:off x="5911138" y="2572829"/>
              <a:ext cx="3507740" cy="657225"/>
            </a:xfrm>
            <a:custGeom>
              <a:avLst/>
              <a:gdLst/>
              <a:ahLst/>
              <a:cxnLst/>
              <a:rect l="l" t="t" r="r" b="b"/>
              <a:pathLst>
                <a:path w="3507740" h="657225">
                  <a:moveTo>
                    <a:pt x="3397745" y="0"/>
                  </a:moveTo>
                  <a:lnTo>
                    <a:pt x="109474" y="0"/>
                  </a:lnTo>
                  <a:lnTo>
                    <a:pt x="66860" y="8600"/>
                  </a:lnTo>
                  <a:lnTo>
                    <a:pt x="32062" y="32054"/>
                  </a:lnTo>
                  <a:lnTo>
                    <a:pt x="8602" y="66844"/>
                  </a:lnTo>
                  <a:lnTo>
                    <a:pt x="0" y="109448"/>
                  </a:lnTo>
                  <a:lnTo>
                    <a:pt x="0" y="547242"/>
                  </a:lnTo>
                  <a:lnTo>
                    <a:pt x="8602" y="589849"/>
                  </a:lnTo>
                  <a:lnTo>
                    <a:pt x="32062" y="624643"/>
                  </a:lnTo>
                  <a:lnTo>
                    <a:pt x="66860" y="648102"/>
                  </a:lnTo>
                  <a:lnTo>
                    <a:pt x="109474" y="656704"/>
                  </a:lnTo>
                  <a:lnTo>
                    <a:pt x="3397745" y="656704"/>
                  </a:lnTo>
                  <a:lnTo>
                    <a:pt x="3440359" y="648102"/>
                  </a:lnTo>
                  <a:lnTo>
                    <a:pt x="3475156" y="624643"/>
                  </a:lnTo>
                  <a:lnTo>
                    <a:pt x="3498616" y="589849"/>
                  </a:lnTo>
                  <a:lnTo>
                    <a:pt x="3507219" y="547242"/>
                  </a:lnTo>
                  <a:lnTo>
                    <a:pt x="3507219" y="109448"/>
                  </a:lnTo>
                  <a:lnTo>
                    <a:pt x="3498616" y="66844"/>
                  </a:lnTo>
                  <a:lnTo>
                    <a:pt x="3475156" y="32054"/>
                  </a:lnTo>
                  <a:lnTo>
                    <a:pt x="3440359" y="8600"/>
                  </a:lnTo>
                  <a:lnTo>
                    <a:pt x="3397745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11138" y="2572829"/>
              <a:ext cx="3507740" cy="657225"/>
            </a:xfrm>
            <a:custGeom>
              <a:avLst/>
              <a:gdLst/>
              <a:ahLst/>
              <a:cxnLst/>
              <a:rect l="l" t="t" r="r" b="b"/>
              <a:pathLst>
                <a:path w="3507740" h="657225">
                  <a:moveTo>
                    <a:pt x="0" y="109455"/>
                  </a:moveTo>
                  <a:lnTo>
                    <a:pt x="8602" y="66850"/>
                  </a:lnTo>
                  <a:lnTo>
                    <a:pt x="32063" y="32058"/>
                  </a:lnTo>
                  <a:lnTo>
                    <a:pt x="66859" y="8601"/>
                  </a:lnTo>
                  <a:lnTo>
                    <a:pt x="109469" y="0"/>
                  </a:lnTo>
                  <a:lnTo>
                    <a:pt x="3397744" y="0"/>
                  </a:lnTo>
                  <a:lnTo>
                    <a:pt x="3440353" y="8601"/>
                  </a:lnTo>
                  <a:lnTo>
                    <a:pt x="3475149" y="32058"/>
                  </a:lnTo>
                  <a:lnTo>
                    <a:pt x="3498608" y="66850"/>
                  </a:lnTo>
                  <a:lnTo>
                    <a:pt x="3507211" y="109455"/>
                  </a:lnTo>
                  <a:lnTo>
                    <a:pt x="3507211" y="547254"/>
                  </a:lnTo>
                  <a:lnTo>
                    <a:pt x="3498608" y="589859"/>
                  </a:lnTo>
                  <a:lnTo>
                    <a:pt x="3475149" y="624651"/>
                  </a:lnTo>
                  <a:lnTo>
                    <a:pt x="3440353" y="648108"/>
                  </a:lnTo>
                  <a:lnTo>
                    <a:pt x="3397744" y="656710"/>
                  </a:lnTo>
                  <a:lnTo>
                    <a:pt x="109469" y="656710"/>
                  </a:lnTo>
                  <a:lnTo>
                    <a:pt x="66859" y="648108"/>
                  </a:lnTo>
                  <a:lnTo>
                    <a:pt x="32063" y="624651"/>
                  </a:lnTo>
                  <a:lnTo>
                    <a:pt x="8602" y="589859"/>
                  </a:lnTo>
                  <a:lnTo>
                    <a:pt x="0" y="547254"/>
                  </a:lnTo>
                  <a:lnTo>
                    <a:pt x="0" y="109455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892835" y="2771155"/>
            <a:ext cx="15411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10" dirty="0">
                <a:solidFill>
                  <a:srgbClr val="FFFFFF"/>
                </a:solidFill>
                <a:latin typeface="Arial"/>
                <a:cs typeface="Arial"/>
              </a:rPr>
              <a:t>Docker</a:t>
            </a:r>
            <a:r>
              <a:rPr sz="15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10" dirty="0">
                <a:solidFill>
                  <a:srgbClr val="FFFFFF"/>
                </a:solidFill>
                <a:latin typeface="Arial"/>
                <a:cs typeface="Arial"/>
              </a:rPr>
              <a:t>Volumes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50066" y="3486979"/>
            <a:ext cx="3531870" cy="681355"/>
            <a:chOff x="1250066" y="3486979"/>
            <a:chExt cx="3531870" cy="681355"/>
          </a:xfrm>
        </p:grpSpPr>
        <p:sp>
          <p:nvSpPr>
            <p:cNvPr id="12" name="object 12"/>
            <p:cNvSpPr/>
            <p:nvPr/>
          </p:nvSpPr>
          <p:spPr>
            <a:xfrm>
              <a:off x="1262343" y="3499256"/>
              <a:ext cx="3507740" cy="657225"/>
            </a:xfrm>
            <a:custGeom>
              <a:avLst/>
              <a:gdLst/>
              <a:ahLst/>
              <a:cxnLst/>
              <a:rect l="l" t="t" r="r" b="b"/>
              <a:pathLst>
                <a:path w="3507740" h="657225">
                  <a:moveTo>
                    <a:pt x="3397744" y="0"/>
                  </a:moveTo>
                  <a:lnTo>
                    <a:pt x="109472" y="0"/>
                  </a:lnTo>
                  <a:lnTo>
                    <a:pt x="66859" y="8600"/>
                  </a:lnTo>
                  <a:lnTo>
                    <a:pt x="32062" y="32054"/>
                  </a:lnTo>
                  <a:lnTo>
                    <a:pt x="8602" y="66844"/>
                  </a:lnTo>
                  <a:lnTo>
                    <a:pt x="0" y="109448"/>
                  </a:lnTo>
                  <a:lnTo>
                    <a:pt x="0" y="547255"/>
                  </a:lnTo>
                  <a:lnTo>
                    <a:pt x="8602" y="589860"/>
                  </a:lnTo>
                  <a:lnTo>
                    <a:pt x="32062" y="624649"/>
                  </a:lnTo>
                  <a:lnTo>
                    <a:pt x="66859" y="648104"/>
                  </a:lnTo>
                  <a:lnTo>
                    <a:pt x="109472" y="656704"/>
                  </a:lnTo>
                  <a:lnTo>
                    <a:pt x="3397744" y="656704"/>
                  </a:lnTo>
                  <a:lnTo>
                    <a:pt x="3440357" y="648104"/>
                  </a:lnTo>
                  <a:lnTo>
                    <a:pt x="3475155" y="624649"/>
                  </a:lnTo>
                  <a:lnTo>
                    <a:pt x="3498615" y="589860"/>
                  </a:lnTo>
                  <a:lnTo>
                    <a:pt x="3507218" y="547255"/>
                  </a:lnTo>
                  <a:lnTo>
                    <a:pt x="3507218" y="109448"/>
                  </a:lnTo>
                  <a:lnTo>
                    <a:pt x="3498615" y="66844"/>
                  </a:lnTo>
                  <a:lnTo>
                    <a:pt x="3475155" y="32054"/>
                  </a:lnTo>
                  <a:lnTo>
                    <a:pt x="3440357" y="8600"/>
                  </a:lnTo>
                  <a:lnTo>
                    <a:pt x="3397744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62343" y="3499256"/>
              <a:ext cx="3507740" cy="657225"/>
            </a:xfrm>
            <a:custGeom>
              <a:avLst/>
              <a:gdLst/>
              <a:ahLst/>
              <a:cxnLst/>
              <a:rect l="l" t="t" r="r" b="b"/>
              <a:pathLst>
                <a:path w="3507740" h="657225">
                  <a:moveTo>
                    <a:pt x="0" y="109455"/>
                  </a:moveTo>
                  <a:lnTo>
                    <a:pt x="8602" y="66850"/>
                  </a:lnTo>
                  <a:lnTo>
                    <a:pt x="32063" y="32058"/>
                  </a:lnTo>
                  <a:lnTo>
                    <a:pt x="66859" y="8601"/>
                  </a:lnTo>
                  <a:lnTo>
                    <a:pt x="109469" y="0"/>
                  </a:lnTo>
                  <a:lnTo>
                    <a:pt x="3397744" y="0"/>
                  </a:lnTo>
                  <a:lnTo>
                    <a:pt x="3440353" y="8601"/>
                  </a:lnTo>
                  <a:lnTo>
                    <a:pt x="3475149" y="32058"/>
                  </a:lnTo>
                  <a:lnTo>
                    <a:pt x="3498608" y="66850"/>
                  </a:lnTo>
                  <a:lnTo>
                    <a:pt x="3507211" y="109455"/>
                  </a:lnTo>
                  <a:lnTo>
                    <a:pt x="3507211" y="547254"/>
                  </a:lnTo>
                  <a:lnTo>
                    <a:pt x="3498608" y="589859"/>
                  </a:lnTo>
                  <a:lnTo>
                    <a:pt x="3475149" y="624651"/>
                  </a:lnTo>
                  <a:lnTo>
                    <a:pt x="3440353" y="648108"/>
                  </a:lnTo>
                  <a:lnTo>
                    <a:pt x="3397744" y="656710"/>
                  </a:lnTo>
                  <a:lnTo>
                    <a:pt x="109469" y="656710"/>
                  </a:lnTo>
                  <a:lnTo>
                    <a:pt x="66859" y="648108"/>
                  </a:lnTo>
                  <a:lnTo>
                    <a:pt x="32063" y="624651"/>
                  </a:lnTo>
                  <a:lnTo>
                    <a:pt x="8602" y="589859"/>
                  </a:lnTo>
                  <a:lnTo>
                    <a:pt x="0" y="547254"/>
                  </a:lnTo>
                  <a:lnTo>
                    <a:pt x="0" y="109455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898862" y="3486979"/>
            <a:ext cx="3531870" cy="681355"/>
            <a:chOff x="5898862" y="3486979"/>
            <a:chExt cx="3531870" cy="681355"/>
          </a:xfrm>
        </p:grpSpPr>
        <p:sp>
          <p:nvSpPr>
            <p:cNvPr id="15" name="object 15"/>
            <p:cNvSpPr/>
            <p:nvPr/>
          </p:nvSpPr>
          <p:spPr>
            <a:xfrm>
              <a:off x="5911138" y="3499256"/>
              <a:ext cx="3507740" cy="657225"/>
            </a:xfrm>
            <a:custGeom>
              <a:avLst/>
              <a:gdLst/>
              <a:ahLst/>
              <a:cxnLst/>
              <a:rect l="l" t="t" r="r" b="b"/>
              <a:pathLst>
                <a:path w="3507740" h="657225">
                  <a:moveTo>
                    <a:pt x="3397745" y="0"/>
                  </a:moveTo>
                  <a:lnTo>
                    <a:pt x="109474" y="0"/>
                  </a:lnTo>
                  <a:lnTo>
                    <a:pt x="66860" y="8600"/>
                  </a:lnTo>
                  <a:lnTo>
                    <a:pt x="32062" y="32054"/>
                  </a:lnTo>
                  <a:lnTo>
                    <a:pt x="8602" y="66844"/>
                  </a:lnTo>
                  <a:lnTo>
                    <a:pt x="0" y="109448"/>
                  </a:lnTo>
                  <a:lnTo>
                    <a:pt x="0" y="547255"/>
                  </a:lnTo>
                  <a:lnTo>
                    <a:pt x="8602" y="589860"/>
                  </a:lnTo>
                  <a:lnTo>
                    <a:pt x="32062" y="624649"/>
                  </a:lnTo>
                  <a:lnTo>
                    <a:pt x="66860" y="648104"/>
                  </a:lnTo>
                  <a:lnTo>
                    <a:pt x="109474" y="656704"/>
                  </a:lnTo>
                  <a:lnTo>
                    <a:pt x="3397745" y="656704"/>
                  </a:lnTo>
                  <a:lnTo>
                    <a:pt x="3440359" y="648104"/>
                  </a:lnTo>
                  <a:lnTo>
                    <a:pt x="3475156" y="624649"/>
                  </a:lnTo>
                  <a:lnTo>
                    <a:pt x="3498616" y="589860"/>
                  </a:lnTo>
                  <a:lnTo>
                    <a:pt x="3507219" y="547255"/>
                  </a:lnTo>
                  <a:lnTo>
                    <a:pt x="3507219" y="109448"/>
                  </a:lnTo>
                  <a:lnTo>
                    <a:pt x="3498616" y="66844"/>
                  </a:lnTo>
                  <a:lnTo>
                    <a:pt x="3475156" y="32054"/>
                  </a:lnTo>
                  <a:lnTo>
                    <a:pt x="3440359" y="8600"/>
                  </a:lnTo>
                  <a:lnTo>
                    <a:pt x="3397745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11138" y="3499256"/>
              <a:ext cx="3507740" cy="657225"/>
            </a:xfrm>
            <a:custGeom>
              <a:avLst/>
              <a:gdLst/>
              <a:ahLst/>
              <a:cxnLst/>
              <a:rect l="l" t="t" r="r" b="b"/>
              <a:pathLst>
                <a:path w="3507740" h="657225">
                  <a:moveTo>
                    <a:pt x="0" y="109455"/>
                  </a:moveTo>
                  <a:lnTo>
                    <a:pt x="8602" y="66850"/>
                  </a:lnTo>
                  <a:lnTo>
                    <a:pt x="32063" y="32058"/>
                  </a:lnTo>
                  <a:lnTo>
                    <a:pt x="66859" y="8601"/>
                  </a:lnTo>
                  <a:lnTo>
                    <a:pt x="109469" y="0"/>
                  </a:lnTo>
                  <a:lnTo>
                    <a:pt x="3397744" y="0"/>
                  </a:lnTo>
                  <a:lnTo>
                    <a:pt x="3440353" y="8601"/>
                  </a:lnTo>
                  <a:lnTo>
                    <a:pt x="3475149" y="32058"/>
                  </a:lnTo>
                  <a:lnTo>
                    <a:pt x="3498608" y="66850"/>
                  </a:lnTo>
                  <a:lnTo>
                    <a:pt x="3507211" y="109455"/>
                  </a:lnTo>
                  <a:lnTo>
                    <a:pt x="3507211" y="547254"/>
                  </a:lnTo>
                  <a:lnTo>
                    <a:pt x="3498608" y="589859"/>
                  </a:lnTo>
                  <a:lnTo>
                    <a:pt x="3475149" y="624651"/>
                  </a:lnTo>
                  <a:lnTo>
                    <a:pt x="3440353" y="648108"/>
                  </a:lnTo>
                  <a:lnTo>
                    <a:pt x="3397744" y="656710"/>
                  </a:lnTo>
                  <a:lnTo>
                    <a:pt x="109469" y="656710"/>
                  </a:lnTo>
                  <a:lnTo>
                    <a:pt x="66859" y="648108"/>
                  </a:lnTo>
                  <a:lnTo>
                    <a:pt x="32063" y="624651"/>
                  </a:lnTo>
                  <a:lnTo>
                    <a:pt x="8602" y="589859"/>
                  </a:lnTo>
                  <a:lnTo>
                    <a:pt x="0" y="547254"/>
                  </a:lnTo>
                  <a:lnTo>
                    <a:pt x="0" y="109455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250066" y="4260955"/>
            <a:ext cx="3531870" cy="681355"/>
            <a:chOff x="1250066" y="4260955"/>
            <a:chExt cx="3531870" cy="681355"/>
          </a:xfrm>
        </p:grpSpPr>
        <p:sp>
          <p:nvSpPr>
            <p:cNvPr id="18" name="object 18"/>
            <p:cNvSpPr/>
            <p:nvPr/>
          </p:nvSpPr>
          <p:spPr>
            <a:xfrm>
              <a:off x="1262343" y="4273232"/>
              <a:ext cx="3507740" cy="657225"/>
            </a:xfrm>
            <a:custGeom>
              <a:avLst/>
              <a:gdLst/>
              <a:ahLst/>
              <a:cxnLst/>
              <a:rect l="l" t="t" r="r" b="b"/>
              <a:pathLst>
                <a:path w="3507740" h="657225">
                  <a:moveTo>
                    <a:pt x="3397744" y="0"/>
                  </a:moveTo>
                  <a:lnTo>
                    <a:pt x="109472" y="0"/>
                  </a:lnTo>
                  <a:lnTo>
                    <a:pt x="66859" y="8602"/>
                  </a:lnTo>
                  <a:lnTo>
                    <a:pt x="32062" y="32061"/>
                  </a:lnTo>
                  <a:lnTo>
                    <a:pt x="8602" y="66854"/>
                  </a:lnTo>
                  <a:lnTo>
                    <a:pt x="0" y="109461"/>
                  </a:lnTo>
                  <a:lnTo>
                    <a:pt x="0" y="547255"/>
                  </a:lnTo>
                  <a:lnTo>
                    <a:pt x="8602" y="589862"/>
                  </a:lnTo>
                  <a:lnTo>
                    <a:pt x="32062" y="624655"/>
                  </a:lnTo>
                  <a:lnTo>
                    <a:pt x="66859" y="648114"/>
                  </a:lnTo>
                  <a:lnTo>
                    <a:pt x="109472" y="656716"/>
                  </a:lnTo>
                  <a:lnTo>
                    <a:pt x="3397744" y="656716"/>
                  </a:lnTo>
                  <a:lnTo>
                    <a:pt x="3440357" y="648114"/>
                  </a:lnTo>
                  <a:lnTo>
                    <a:pt x="3475155" y="624655"/>
                  </a:lnTo>
                  <a:lnTo>
                    <a:pt x="3498615" y="589862"/>
                  </a:lnTo>
                  <a:lnTo>
                    <a:pt x="3507218" y="547255"/>
                  </a:lnTo>
                  <a:lnTo>
                    <a:pt x="3507218" y="109461"/>
                  </a:lnTo>
                  <a:lnTo>
                    <a:pt x="3498615" y="66854"/>
                  </a:lnTo>
                  <a:lnTo>
                    <a:pt x="3475155" y="32061"/>
                  </a:lnTo>
                  <a:lnTo>
                    <a:pt x="3440357" y="8602"/>
                  </a:lnTo>
                  <a:lnTo>
                    <a:pt x="3397744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62343" y="4273232"/>
              <a:ext cx="3507740" cy="657225"/>
            </a:xfrm>
            <a:custGeom>
              <a:avLst/>
              <a:gdLst/>
              <a:ahLst/>
              <a:cxnLst/>
              <a:rect l="l" t="t" r="r" b="b"/>
              <a:pathLst>
                <a:path w="3507740" h="657225">
                  <a:moveTo>
                    <a:pt x="0" y="109455"/>
                  </a:moveTo>
                  <a:lnTo>
                    <a:pt x="8602" y="66850"/>
                  </a:lnTo>
                  <a:lnTo>
                    <a:pt x="32063" y="32058"/>
                  </a:lnTo>
                  <a:lnTo>
                    <a:pt x="66859" y="8601"/>
                  </a:lnTo>
                  <a:lnTo>
                    <a:pt x="109469" y="0"/>
                  </a:lnTo>
                  <a:lnTo>
                    <a:pt x="3397744" y="0"/>
                  </a:lnTo>
                  <a:lnTo>
                    <a:pt x="3440353" y="8601"/>
                  </a:lnTo>
                  <a:lnTo>
                    <a:pt x="3475149" y="32058"/>
                  </a:lnTo>
                  <a:lnTo>
                    <a:pt x="3498608" y="66850"/>
                  </a:lnTo>
                  <a:lnTo>
                    <a:pt x="3507211" y="109455"/>
                  </a:lnTo>
                  <a:lnTo>
                    <a:pt x="3507211" y="547254"/>
                  </a:lnTo>
                  <a:lnTo>
                    <a:pt x="3498608" y="589859"/>
                  </a:lnTo>
                  <a:lnTo>
                    <a:pt x="3475149" y="624651"/>
                  </a:lnTo>
                  <a:lnTo>
                    <a:pt x="3440353" y="648108"/>
                  </a:lnTo>
                  <a:lnTo>
                    <a:pt x="3397744" y="656710"/>
                  </a:lnTo>
                  <a:lnTo>
                    <a:pt x="109469" y="656710"/>
                  </a:lnTo>
                  <a:lnTo>
                    <a:pt x="66859" y="648108"/>
                  </a:lnTo>
                  <a:lnTo>
                    <a:pt x="32063" y="624651"/>
                  </a:lnTo>
                  <a:lnTo>
                    <a:pt x="8602" y="589859"/>
                  </a:lnTo>
                  <a:lnTo>
                    <a:pt x="0" y="547254"/>
                  </a:lnTo>
                  <a:lnTo>
                    <a:pt x="0" y="109455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898862" y="4260955"/>
            <a:ext cx="3531870" cy="681355"/>
            <a:chOff x="5898862" y="4260955"/>
            <a:chExt cx="3531870" cy="681355"/>
          </a:xfrm>
        </p:grpSpPr>
        <p:sp>
          <p:nvSpPr>
            <p:cNvPr id="21" name="object 21"/>
            <p:cNvSpPr/>
            <p:nvPr/>
          </p:nvSpPr>
          <p:spPr>
            <a:xfrm>
              <a:off x="5911138" y="4273232"/>
              <a:ext cx="3507740" cy="657225"/>
            </a:xfrm>
            <a:custGeom>
              <a:avLst/>
              <a:gdLst/>
              <a:ahLst/>
              <a:cxnLst/>
              <a:rect l="l" t="t" r="r" b="b"/>
              <a:pathLst>
                <a:path w="3507740" h="657225">
                  <a:moveTo>
                    <a:pt x="3397745" y="0"/>
                  </a:moveTo>
                  <a:lnTo>
                    <a:pt x="109474" y="0"/>
                  </a:lnTo>
                  <a:lnTo>
                    <a:pt x="66860" y="8602"/>
                  </a:lnTo>
                  <a:lnTo>
                    <a:pt x="32062" y="32061"/>
                  </a:lnTo>
                  <a:lnTo>
                    <a:pt x="8602" y="66854"/>
                  </a:lnTo>
                  <a:lnTo>
                    <a:pt x="0" y="109461"/>
                  </a:lnTo>
                  <a:lnTo>
                    <a:pt x="0" y="547255"/>
                  </a:lnTo>
                  <a:lnTo>
                    <a:pt x="8602" y="589862"/>
                  </a:lnTo>
                  <a:lnTo>
                    <a:pt x="32062" y="624655"/>
                  </a:lnTo>
                  <a:lnTo>
                    <a:pt x="66860" y="648114"/>
                  </a:lnTo>
                  <a:lnTo>
                    <a:pt x="109474" y="656716"/>
                  </a:lnTo>
                  <a:lnTo>
                    <a:pt x="3397745" y="656716"/>
                  </a:lnTo>
                  <a:lnTo>
                    <a:pt x="3440353" y="648114"/>
                  </a:lnTo>
                  <a:lnTo>
                    <a:pt x="3475151" y="624655"/>
                  </a:lnTo>
                  <a:lnTo>
                    <a:pt x="3498615" y="589862"/>
                  </a:lnTo>
                  <a:lnTo>
                    <a:pt x="3507219" y="547255"/>
                  </a:lnTo>
                  <a:lnTo>
                    <a:pt x="3507219" y="109461"/>
                  </a:lnTo>
                  <a:lnTo>
                    <a:pt x="3498615" y="66854"/>
                  </a:lnTo>
                  <a:lnTo>
                    <a:pt x="3475151" y="32061"/>
                  </a:lnTo>
                  <a:lnTo>
                    <a:pt x="3440353" y="8602"/>
                  </a:lnTo>
                  <a:lnTo>
                    <a:pt x="3397745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11138" y="4273232"/>
              <a:ext cx="3507740" cy="657225"/>
            </a:xfrm>
            <a:custGeom>
              <a:avLst/>
              <a:gdLst/>
              <a:ahLst/>
              <a:cxnLst/>
              <a:rect l="l" t="t" r="r" b="b"/>
              <a:pathLst>
                <a:path w="3507740" h="657225">
                  <a:moveTo>
                    <a:pt x="0" y="109455"/>
                  </a:moveTo>
                  <a:lnTo>
                    <a:pt x="8602" y="66850"/>
                  </a:lnTo>
                  <a:lnTo>
                    <a:pt x="32063" y="32058"/>
                  </a:lnTo>
                  <a:lnTo>
                    <a:pt x="66859" y="8601"/>
                  </a:lnTo>
                  <a:lnTo>
                    <a:pt x="109469" y="0"/>
                  </a:lnTo>
                  <a:lnTo>
                    <a:pt x="3397744" y="0"/>
                  </a:lnTo>
                  <a:lnTo>
                    <a:pt x="3440353" y="8601"/>
                  </a:lnTo>
                  <a:lnTo>
                    <a:pt x="3475149" y="32058"/>
                  </a:lnTo>
                  <a:lnTo>
                    <a:pt x="3498608" y="66850"/>
                  </a:lnTo>
                  <a:lnTo>
                    <a:pt x="3507211" y="109455"/>
                  </a:lnTo>
                  <a:lnTo>
                    <a:pt x="3507211" y="547254"/>
                  </a:lnTo>
                  <a:lnTo>
                    <a:pt x="3498608" y="589859"/>
                  </a:lnTo>
                  <a:lnTo>
                    <a:pt x="3475149" y="624651"/>
                  </a:lnTo>
                  <a:lnTo>
                    <a:pt x="3440353" y="648108"/>
                  </a:lnTo>
                  <a:lnTo>
                    <a:pt x="3397744" y="656710"/>
                  </a:lnTo>
                  <a:lnTo>
                    <a:pt x="109469" y="656710"/>
                  </a:lnTo>
                  <a:lnTo>
                    <a:pt x="66859" y="648108"/>
                  </a:lnTo>
                  <a:lnTo>
                    <a:pt x="32063" y="624651"/>
                  </a:lnTo>
                  <a:lnTo>
                    <a:pt x="8602" y="589859"/>
                  </a:lnTo>
                  <a:lnTo>
                    <a:pt x="0" y="547254"/>
                  </a:lnTo>
                  <a:lnTo>
                    <a:pt x="0" y="109455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250066" y="5034931"/>
            <a:ext cx="3531870" cy="681355"/>
            <a:chOff x="1250066" y="5034931"/>
            <a:chExt cx="3531870" cy="681355"/>
          </a:xfrm>
        </p:grpSpPr>
        <p:sp>
          <p:nvSpPr>
            <p:cNvPr id="24" name="object 24"/>
            <p:cNvSpPr/>
            <p:nvPr/>
          </p:nvSpPr>
          <p:spPr>
            <a:xfrm>
              <a:off x="1262343" y="5047208"/>
              <a:ext cx="3507740" cy="657225"/>
            </a:xfrm>
            <a:custGeom>
              <a:avLst/>
              <a:gdLst/>
              <a:ahLst/>
              <a:cxnLst/>
              <a:rect l="l" t="t" r="r" b="b"/>
              <a:pathLst>
                <a:path w="3507740" h="657225">
                  <a:moveTo>
                    <a:pt x="3397744" y="0"/>
                  </a:moveTo>
                  <a:lnTo>
                    <a:pt x="109472" y="0"/>
                  </a:lnTo>
                  <a:lnTo>
                    <a:pt x="66859" y="8602"/>
                  </a:lnTo>
                  <a:lnTo>
                    <a:pt x="32062" y="32061"/>
                  </a:lnTo>
                  <a:lnTo>
                    <a:pt x="8602" y="66854"/>
                  </a:lnTo>
                  <a:lnTo>
                    <a:pt x="0" y="109461"/>
                  </a:lnTo>
                  <a:lnTo>
                    <a:pt x="0" y="547255"/>
                  </a:lnTo>
                  <a:lnTo>
                    <a:pt x="8602" y="589862"/>
                  </a:lnTo>
                  <a:lnTo>
                    <a:pt x="32062" y="624655"/>
                  </a:lnTo>
                  <a:lnTo>
                    <a:pt x="66859" y="648114"/>
                  </a:lnTo>
                  <a:lnTo>
                    <a:pt x="109472" y="656717"/>
                  </a:lnTo>
                  <a:lnTo>
                    <a:pt x="3397744" y="656717"/>
                  </a:lnTo>
                  <a:lnTo>
                    <a:pt x="3440357" y="648114"/>
                  </a:lnTo>
                  <a:lnTo>
                    <a:pt x="3475155" y="624655"/>
                  </a:lnTo>
                  <a:lnTo>
                    <a:pt x="3498615" y="589862"/>
                  </a:lnTo>
                  <a:lnTo>
                    <a:pt x="3507218" y="547255"/>
                  </a:lnTo>
                  <a:lnTo>
                    <a:pt x="3507218" y="109461"/>
                  </a:lnTo>
                  <a:lnTo>
                    <a:pt x="3498615" y="66854"/>
                  </a:lnTo>
                  <a:lnTo>
                    <a:pt x="3475155" y="32061"/>
                  </a:lnTo>
                  <a:lnTo>
                    <a:pt x="3440357" y="8602"/>
                  </a:lnTo>
                  <a:lnTo>
                    <a:pt x="3397744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62343" y="5047208"/>
              <a:ext cx="3507740" cy="657225"/>
            </a:xfrm>
            <a:custGeom>
              <a:avLst/>
              <a:gdLst/>
              <a:ahLst/>
              <a:cxnLst/>
              <a:rect l="l" t="t" r="r" b="b"/>
              <a:pathLst>
                <a:path w="3507740" h="657225">
                  <a:moveTo>
                    <a:pt x="0" y="109455"/>
                  </a:moveTo>
                  <a:lnTo>
                    <a:pt x="8602" y="66850"/>
                  </a:lnTo>
                  <a:lnTo>
                    <a:pt x="32063" y="32058"/>
                  </a:lnTo>
                  <a:lnTo>
                    <a:pt x="66859" y="8601"/>
                  </a:lnTo>
                  <a:lnTo>
                    <a:pt x="109469" y="0"/>
                  </a:lnTo>
                  <a:lnTo>
                    <a:pt x="3397744" y="0"/>
                  </a:lnTo>
                  <a:lnTo>
                    <a:pt x="3440353" y="8601"/>
                  </a:lnTo>
                  <a:lnTo>
                    <a:pt x="3475149" y="32058"/>
                  </a:lnTo>
                  <a:lnTo>
                    <a:pt x="3498608" y="66850"/>
                  </a:lnTo>
                  <a:lnTo>
                    <a:pt x="3507211" y="109455"/>
                  </a:lnTo>
                  <a:lnTo>
                    <a:pt x="3507211" y="547254"/>
                  </a:lnTo>
                  <a:lnTo>
                    <a:pt x="3498608" y="589859"/>
                  </a:lnTo>
                  <a:lnTo>
                    <a:pt x="3475149" y="624651"/>
                  </a:lnTo>
                  <a:lnTo>
                    <a:pt x="3440353" y="648108"/>
                  </a:lnTo>
                  <a:lnTo>
                    <a:pt x="3397744" y="656710"/>
                  </a:lnTo>
                  <a:lnTo>
                    <a:pt x="109469" y="656710"/>
                  </a:lnTo>
                  <a:lnTo>
                    <a:pt x="66859" y="648108"/>
                  </a:lnTo>
                  <a:lnTo>
                    <a:pt x="32063" y="624651"/>
                  </a:lnTo>
                  <a:lnTo>
                    <a:pt x="8602" y="589859"/>
                  </a:lnTo>
                  <a:lnTo>
                    <a:pt x="0" y="547254"/>
                  </a:lnTo>
                  <a:lnTo>
                    <a:pt x="0" y="109455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422755" y="3578875"/>
            <a:ext cx="3182620" cy="2031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590" marR="139700" algn="ctr">
              <a:lnSpc>
                <a:spcPct val="100000"/>
              </a:lnSpc>
              <a:spcBef>
                <a:spcPts val="100"/>
              </a:spcBef>
            </a:pPr>
            <a:r>
              <a:rPr sz="1500" spc="-45" dirty="0">
                <a:solidFill>
                  <a:srgbClr val="521751"/>
                </a:solidFill>
                <a:latin typeface="Verdana"/>
                <a:cs typeface="Verdana"/>
              </a:rPr>
              <a:t>Supports </a:t>
            </a:r>
            <a:r>
              <a:rPr sz="1500" spc="-55" dirty="0">
                <a:solidFill>
                  <a:srgbClr val="521751"/>
                </a:solidFill>
                <a:latin typeface="Verdana"/>
                <a:cs typeface="Verdana"/>
              </a:rPr>
              <a:t>many </a:t>
            </a:r>
            <a:r>
              <a:rPr sz="1500" spc="-45" dirty="0">
                <a:solidFill>
                  <a:srgbClr val="521751"/>
                </a:solidFill>
                <a:latin typeface="Verdana"/>
                <a:cs typeface="Verdana"/>
              </a:rPr>
              <a:t>different</a:t>
            </a:r>
            <a:r>
              <a:rPr sz="1500" spc="-25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Drivers  </a:t>
            </a:r>
            <a:r>
              <a:rPr sz="1500" spc="-25" dirty="0">
                <a:solidFill>
                  <a:srgbClr val="521751"/>
                </a:solidFill>
                <a:latin typeface="Verdana"/>
                <a:cs typeface="Verdana"/>
              </a:rPr>
              <a:t>and</a:t>
            </a:r>
            <a:r>
              <a:rPr sz="1500" spc="-10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521751"/>
                </a:solidFill>
                <a:latin typeface="Verdana"/>
                <a:cs typeface="Verdana"/>
              </a:rPr>
              <a:t>Types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50">
              <a:latin typeface="Verdana"/>
              <a:cs typeface="Verdana"/>
            </a:endParaRPr>
          </a:p>
          <a:p>
            <a:pPr marL="327025" marR="319405" algn="ctr">
              <a:lnSpc>
                <a:spcPct val="100000"/>
              </a:lnSpc>
              <a:spcBef>
                <a:spcPts val="5"/>
              </a:spcBef>
            </a:pPr>
            <a:r>
              <a:rPr sz="1500" spc="-45" dirty="0">
                <a:solidFill>
                  <a:srgbClr val="521751"/>
                </a:solidFill>
                <a:latin typeface="Verdana"/>
                <a:cs typeface="Verdana"/>
              </a:rPr>
              <a:t>Volumes 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are not</a:t>
            </a:r>
            <a:r>
              <a:rPr sz="1500" spc="-27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521751"/>
                </a:solidFill>
                <a:latin typeface="Verdana"/>
                <a:cs typeface="Verdana"/>
              </a:rPr>
              <a:t>necessarily  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persistent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50">
              <a:latin typeface="Verdana"/>
              <a:cs typeface="Verdana"/>
            </a:endParaRPr>
          </a:p>
          <a:p>
            <a:pPr marL="12700" marR="5080" algn="ctr">
              <a:lnSpc>
                <a:spcPct val="100000"/>
              </a:lnSpc>
            </a:pPr>
            <a:r>
              <a:rPr sz="1500" spc="-45" dirty="0">
                <a:solidFill>
                  <a:srgbClr val="521751"/>
                </a:solidFill>
                <a:latin typeface="Verdana"/>
                <a:cs typeface="Verdana"/>
              </a:rPr>
              <a:t>Volumes </a:t>
            </a:r>
            <a:r>
              <a:rPr sz="1500" spc="-65" dirty="0">
                <a:solidFill>
                  <a:srgbClr val="521751"/>
                </a:solidFill>
                <a:latin typeface="Verdana"/>
                <a:cs typeface="Verdana"/>
              </a:rPr>
              <a:t>survive </a:t>
            </a:r>
            <a:r>
              <a:rPr sz="1500" spc="-45" dirty="0">
                <a:solidFill>
                  <a:srgbClr val="521751"/>
                </a:solidFill>
                <a:latin typeface="Verdana"/>
                <a:cs typeface="Verdana"/>
              </a:rPr>
              <a:t>Container</a:t>
            </a:r>
            <a:r>
              <a:rPr sz="1500" spc="-20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restarts  </a:t>
            </a:r>
            <a:r>
              <a:rPr sz="1500" spc="-25" dirty="0">
                <a:solidFill>
                  <a:srgbClr val="521751"/>
                </a:solidFill>
                <a:latin typeface="Verdana"/>
                <a:cs typeface="Verdana"/>
              </a:rPr>
              <a:t>and</a:t>
            </a:r>
            <a:r>
              <a:rPr sz="1500" spc="-10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521751"/>
                </a:solidFill>
                <a:latin typeface="Verdana"/>
                <a:cs typeface="Verdana"/>
              </a:rPr>
              <a:t>removals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898862" y="5034931"/>
            <a:ext cx="3531870" cy="681355"/>
            <a:chOff x="5898862" y="5034931"/>
            <a:chExt cx="3531870" cy="681355"/>
          </a:xfrm>
        </p:grpSpPr>
        <p:sp>
          <p:nvSpPr>
            <p:cNvPr id="28" name="object 28"/>
            <p:cNvSpPr/>
            <p:nvPr/>
          </p:nvSpPr>
          <p:spPr>
            <a:xfrm>
              <a:off x="5911138" y="5047208"/>
              <a:ext cx="3507740" cy="657225"/>
            </a:xfrm>
            <a:custGeom>
              <a:avLst/>
              <a:gdLst/>
              <a:ahLst/>
              <a:cxnLst/>
              <a:rect l="l" t="t" r="r" b="b"/>
              <a:pathLst>
                <a:path w="3507740" h="657225">
                  <a:moveTo>
                    <a:pt x="3397745" y="0"/>
                  </a:moveTo>
                  <a:lnTo>
                    <a:pt x="109461" y="0"/>
                  </a:lnTo>
                  <a:lnTo>
                    <a:pt x="66854" y="8602"/>
                  </a:lnTo>
                  <a:lnTo>
                    <a:pt x="32061" y="32061"/>
                  </a:lnTo>
                  <a:lnTo>
                    <a:pt x="8602" y="66854"/>
                  </a:lnTo>
                  <a:lnTo>
                    <a:pt x="0" y="109461"/>
                  </a:lnTo>
                  <a:lnTo>
                    <a:pt x="0" y="547255"/>
                  </a:lnTo>
                  <a:lnTo>
                    <a:pt x="8602" y="589862"/>
                  </a:lnTo>
                  <a:lnTo>
                    <a:pt x="32061" y="624655"/>
                  </a:lnTo>
                  <a:lnTo>
                    <a:pt x="66854" y="648114"/>
                  </a:lnTo>
                  <a:lnTo>
                    <a:pt x="109461" y="656717"/>
                  </a:lnTo>
                  <a:lnTo>
                    <a:pt x="3397745" y="656717"/>
                  </a:lnTo>
                  <a:lnTo>
                    <a:pt x="3440353" y="648114"/>
                  </a:lnTo>
                  <a:lnTo>
                    <a:pt x="3475151" y="624655"/>
                  </a:lnTo>
                  <a:lnTo>
                    <a:pt x="3498615" y="589862"/>
                  </a:lnTo>
                  <a:lnTo>
                    <a:pt x="3507219" y="547255"/>
                  </a:lnTo>
                  <a:lnTo>
                    <a:pt x="3507219" y="109461"/>
                  </a:lnTo>
                  <a:lnTo>
                    <a:pt x="3498615" y="66854"/>
                  </a:lnTo>
                  <a:lnTo>
                    <a:pt x="3475151" y="32061"/>
                  </a:lnTo>
                  <a:lnTo>
                    <a:pt x="3440353" y="8602"/>
                  </a:lnTo>
                  <a:lnTo>
                    <a:pt x="3397745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11138" y="5047208"/>
              <a:ext cx="3507740" cy="657225"/>
            </a:xfrm>
            <a:custGeom>
              <a:avLst/>
              <a:gdLst/>
              <a:ahLst/>
              <a:cxnLst/>
              <a:rect l="l" t="t" r="r" b="b"/>
              <a:pathLst>
                <a:path w="3507740" h="657225">
                  <a:moveTo>
                    <a:pt x="0" y="109455"/>
                  </a:moveTo>
                  <a:lnTo>
                    <a:pt x="8602" y="66850"/>
                  </a:lnTo>
                  <a:lnTo>
                    <a:pt x="32063" y="32058"/>
                  </a:lnTo>
                  <a:lnTo>
                    <a:pt x="66859" y="8601"/>
                  </a:lnTo>
                  <a:lnTo>
                    <a:pt x="109469" y="0"/>
                  </a:lnTo>
                  <a:lnTo>
                    <a:pt x="3397744" y="0"/>
                  </a:lnTo>
                  <a:lnTo>
                    <a:pt x="3440353" y="8601"/>
                  </a:lnTo>
                  <a:lnTo>
                    <a:pt x="3475149" y="32058"/>
                  </a:lnTo>
                  <a:lnTo>
                    <a:pt x="3498608" y="66850"/>
                  </a:lnTo>
                  <a:lnTo>
                    <a:pt x="3507211" y="109455"/>
                  </a:lnTo>
                  <a:lnTo>
                    <a:pt x="3507211" y="547254"/>
                  </a:lnTo>
                  <a:lnTo>
                    <a:pt x="3498608" y="589859"/>
                  </a:lnTo>
                  <a:lnTo>
                    <a:pt x="3475149" y="624651"/>
                  </a:lnTo>
                  <a:lnTo>
                    <a:pt x="3440353" y="648108"/>
                  </a:lnTo>
                  <a:lnTo>
                    <a:pt x="3397744" y="656710"/>
                  </a:lnTo>
                  <a:lnTo>
                    <a:pt x="109469" y="656710"/>
                  </a:lnTo>
                  <a:lnTo>
                    <a:pt x="66859" y="648108"/>
                  </a:lnTo>
                  <a:lnTo>
                    <a:pt x="32063" y="624651"/>
                  </a:lnTo>
                  <a:lnTo>
                    <a:pt x="8602" y="589859"/>
                  </a:lnTo>
                  <a:lnTo>
                    <a:pt x="0" y="547254"/>
                  </a:lnTo>
                  <a:lnTo>
                    <a:pt x="0" y="109455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071552" y="3697747"/>
            <a:ext cx="3182620" cy="1912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FA923F"/>
                </a:solidFill>
                <a:latin typeface="Verdana"/>
                <a:cs typeface="Verdana"/>
              </a:rPr>
              <a:t>Basically 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no </a:t>
            </a:r>
            <a:r>
              <a:rPr sz="1500" spc="-65" dirty="0">
                <a:solidFill>
                  <a:srgbClr val="FA923F"/>
                </a:solidFill>
                <a:latin typeface="Verdana"/>
                <a:cs typeface="Verdana"/>
              </a:rPr>
              <a:t>Driver </a:t>
            </a:r>
            <a:r>
              <a:rPr sz="1500" spc="-254" dirty="0">
                <a:solidFill>
                  <a:srgbClr val="FA923F"/>
                </a:solidFill>
                <a:latin typeface="Verdana"/>
                <a:cs typeface="Verdana"/>
              </a:rPr>
              <a:t>/ </a:t>
            </a: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Type</a:t>
            </a:r>
            <a:r>
              <a:rPr sz="1500" spc="-15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Support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Verdana"/>
              <a:cs typeface="Verdana"/>
            </a:endParaRPr>
          </a:p>
          <a:p>
            <a:pPr marL="210820" marR="203200" algn="ctr">
              <a:lnSpc>
                <a:spcPct val="100000"/>
              </a:lnSpc>
            </a:pP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Volumes persist </a:t>
            </a:r>
            <a:r>
              <a:rPr sz="1500" spc="-55" dirty="0">
                <a:solidFill>
                  <a:srgbClr val="FA923F"/>
                </a:solidFill>
                <a:latin typeface="Verdana"/>
                <a:cs typeface="Verdana"/>
              </a:rPr>
              <a:t>until</a:t>
            </a:r>
            <a:r>
              <a:rPr sz="1500" spc="-30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manually  cleared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Verdana"/>
              <a:cs typeface="Verdana"/>
            </a:endParaRPr>
          </a:p>
          <a:p>
            <a:pPr marL="12065" marR="5080" algn="ctr">
              <a:lnSpc>
                <a:spcPct val="100000"/>
              </a:lnSpc>
            </a:pP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Volumes </a:t>
            </a:r>
            <a:r>
              <a:rPr sz="1500" spc="-65" dirty="0">
                <a:solidFill>
                  <a:srgbClr val="FA923F"/>
                </a:solidFill>
                <a:latin typeface="Verdana"/>
                <a:cs typeface="Verdana"/>
              </a:rPr>
              <a:t>survive </a:t>
            </a: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Container</a:t>
            </a:r>
            <a:r>
              <a:rPr sz="1500" spc="-20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restarts  </a:t>
            </a:r>
            <a:r>
              <a:rPr sz="1500" spc="-25" dirty="0">
                <a:solidFill>
                  <a:srgbClr val="FA923F"/>
                </a:solidFill>
                <a:latin typeface="Verdana"/>
                <a:cs typeface="Verdana"/>
              </a:rPr>
              <a:t>and</a:t>
            </a:r>
            <a:r>
              <a:rPr sz="1500" spc="-10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A923F"/>
                </a:solidFill>
                <a:latin typeface="Verdana"/>
                <a:cs typeface="Verdana"/>
              </a:rPr>
              <a:t>removals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5701" y="1155362"/>
            <a:ext cx="405588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65" dirty="0">
                <a:solidFill>
                  <a:schemeClr val="bg1"/>
                </a:solidFill>
              </a:rPr>
              <a:t>Persistent</a:t>
            </a:r>
            <a:r>
              <a:rPr sz="2800" b="1" spc="-200" dirty="0">
                <a:solidFill>
                  <a:schemeClr val="bg1"/>
                </a:solidFill>
              </a:rPr>
              <a:t> </a:t>
            </a:r>
            <a:r>
              <a:rPr sz="2800" b="1" spc="75" dirty="0">
                <a:solidFill>
                  <a:schemeClr val="bg1"/>
                </a:solidFill>
              </a:rPr>
              <a:t>Volumes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05517" y="2149995"/>
            <a:ext cx="3270250" cy="892810"/>
            <a:chOff x="3705517" y="2149995"/>
            <a:chExt cx="3270250" cy="892810"/>
          </a:xfrm>
        </p:grpSpPr>
        <p:sp>
          <p:nvSpPr>
            <p:cNvPr id="4" name="object 4"/>
            <p:cNvSpPr/>
            <p:nvPr/>
          </p:nvSpPr>
          <p:spPr>
            <a:xfrm>
              <a:off x="3717899" y="2162378"/>
              <a:ext cx="3245485" cy="868044"/>
            </a:xfrm>
            <a:custGeom>
              <a:avLst/>
              <a:gdLst/>
              <a:ahLst/>
              <a:cxnLst/>
              <a:rect l="l" t="t" r="r" b="b"/>
              <a:pathLst>
                <a:path w="3245484" h="868044">
                  <a:moveTo>
                    <a:pt x="3100247" y="0"/>
                  </a:moveTo>
                  <a:lnTo>
                    <a:pt x="144652" y="0"/>
                  </a:lnTo>
                  <a:lnTo>
                    <a:pt x="98934" y="7373"/>
                  </a:lnTo>
                  <a:lnTo>
                    <a:pt x="59225" y="27907"/>
                  </a:lnTo>
                  <a:lnTo>
                    <a:pt x="27911" y="59217"/>
                  </a:lnTo>
                  <a:lnTo>
                    <a:pt x="7375" y="98922"/>
                  </a:lnTo>
                  <a:lnTo>
                    <a:pt x="0" y="144640"/>
                  </a:lnTo>
                  <a:lnTo>
                    <a:pt x="0" y="723163"/>
                  </a:lnTo>
                  <a:lnTo>
                    <a:pt x="7375" y="768879"/>
                  </a:lnTo>
                  <a:lnTo>
                    <a:pt x="27911" y="808581"/>
                  </a:lnTo>
                  <a:lnTo>
                    <a:pt x="59225" y="839888"/>
                  </a:lnTo>
                  <a:lnTo>
                    <a:pt x="98934" y="860418"/>
                  </a:lnTo>
                  <a:lnTo>
                    <a:pt x="144652" y="867790"/>
                  </a:lnTo>
                  <a:lnTo>
                    <a:pt x="3100247" y="867790"/>
                  </a:lnTo>
                  <a:lnTo>
                    <a:pt x="3145966" y="860418"/>
                  </a:lnTo>
                  <a:lnTo>
                    <a:pt x="3185675" y="839888"/>
                  </a:lnTo>
                  <a:lnTo>
                    <a:pt x="3216989" y="808581"/>
                  </a:lnTo>
                  <a:lnTo>
                    <a:pt x="3237525" y="768879"/>
                  </a:lnTo>
                  <a:lnTo>
                    <a:pt x="3244900" y="723163"/>
                  </a:lnTo>
                  <a:lnTo>
                    <a:pt x="3244900" y="144640"/>
                  </a:lnTo>
                  <a:lnTo>
                    <a:pt x="3237525" y="98922"/>
                  </a:lnTo>
                  <a:lnTo>
                    <a:pt x="3216989" y="59217"/>
                  </a:lnTo>
                  <a:lnTo>
                    <a:pt x="3185675" y="27907"/>
                  </a:lnTo>
                  <a:lnTo>
                    <a:pt x="3145966" y="7373"/>
                  </a:lnTo>
                  <a:lnTo>
                    <a:pt x="3100247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17899" y="2162378"/>
              <a:ext cx="3245485" cy="868044"/>
            </a:xfrm>
            <a:custGeom>
              <a:avLst/>
              <a:gdLst/>
              <a:ahLst/>
              <a:cxnLst/>
              <a:rect l="l" t="t" r="r" b="b"/>
              <a:pathLst>
                <a:path w="3245484" h="868044">
                  <a:moveTo>
                    <a:pt x="0" y="144634"/>
                  </a:moveTo>
                  <a:lnTo>
                    <a:pt x="7374" y="98919"/>
                  </a:lnTo>
                  <a:lnTo>
                    <a:pt x="27909" y="59215"/>
                  </a:lnTo>
                  <a:lnTo>
                    <a:pt x="59223" y="27906"/>
                  </a:lnTo>
                  <a:lnTo>
                    <a:pt x="98932" y="7373"/>
                  </a:lnTo>
                  <a:lnTo>
                    <a:pt x="144654" y="0"/>
                  </a:lnTo>
                  <a:lnTo>
                    <a:pt x="3100237" y="0"/>
                  </a:lnTo>
                  <a:lnTo>
                    <a:pt x="3145961" y="7373"/>
                  </a:lnTo>
                  <a:lnTo>
                    <a:pt x="3185672" y="27906"/>
                  </a:lnTo>
                  <a:lnTo>
                    <a:pt x="3216986" y="59215"/>
                  </a:lnTo>
                  <a:lnTo>
                    <a:pt x="3237521" y="98919"/>
                  </a:lnTo>
                  <a:lnTo>
                    <a:pt x="3244895" y="144634"/>
                  </a:lnTo>
                  <a:lnTo>
                    <a:pt x="3244895" y="723160"/>
                  </a:lnTo>
                  <a:lnTo>
                    <a:pt x="3237521" y="768875"/>
                  </a:lnTo>
                  <a:lnTo>
                    <a:pt x="3216986" y="808578"/>
                  </a:lnTo>
                  <a:lnTo>
                    <a:pt x="3185672" y="839886"/>
                  </a:lnTo>
                  <a:lnTo>
                    <a:pt x="3145961" y="860418"/>
                  </a:lnTo>
                  <a:lnTo>
                    <a:pt x="3100237" y="867791"/>
                  </a:lnTo>
                  <a:lnTo>
                    <a:pt x="144654" y="867791"/>
                  </a:lnTo>
                  <a:lnTo>
                    <a:pt x="98932" y="860418"/>
                  </a:lnTo>
                  <a:lnTo>
                    <a:pt x="59223" y="839886"/>
                  </a:lnTo>
                  <a:lnTo>
                    <a:pt x="27909" y="808578"/>
                  </a:lnTo>
                  <a:lnTo>
                    <a:pt x="7374" y="768875"/>
                  </a:lnTo>
                  <a:lnTo>
                    <a:pt x="0" y="723160"/>
                  </a:lnTo>
                  <a:lnTo>
                    <a:pt x="0" y="144634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923144" y="2347482"/>
            <a:ext cx="28308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9455" marR="5080" indent="-707390">
              <a:lnSpc>
                <a:spcPct val="100000"/>
              </a:lnSpc>
              <a:spcBef>
                <a:spcPts val="100"/>
              </a:spcBef>
            </a:pP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Volumes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are destroyed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when</a:t>
            </a:r>
            <a:r>
              <a:rPr sz="15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1500" spc="10" dirty="0">
                <a:solidFill>
                  <a:srgbClr val="FFFFFF"/>
                </a:solidFill>
                <a:latin typeface="Verdana"/>
                <a:cs typeface="Verdana"/>
              </a:rPr>
              <a:t>Pod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5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removed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09825" y="3687965"/>
            <a:ext cx="6061075" cy="798830"/>
            <a:chOff x="2309825" y="3687965"/>
            <a:chExt cx="6061075" cy="798830"/>
          </a:xfrm>
        </p:grpSpPr>
        <p:sp>
          <p:nvSpPr>
            <p:cNvPr id="8" name="object 8"/>
            <p:cNvSpPr/>
            <p:nvPr/>
          </p:nvSpPr>
          <p:spPr>
            <a:xfrm>
              <a:off x="2322207" y="3700348"/>
              <a:ext cx="6036310" cy="774065"/>
            </a:xfrm>
            <a:custGeom>
              <a:avLst/>
              <a:gdLst/>
              <a:ahLst/>
              <a:cxnLst/>
              <a:rect l="l" t="t" r="r" b="b"/>
              <a:pathLst>
                <a:path w="6036309" h="774064">
                  <a:moveTo>
                    <a:pt x="5907265" y="0"/>
                  </a:moveTo>
                  <a:lnTo>
                    <a:pt x="129019" y="0"/>
                  </a:lnTo>
                  <a:lnTo>
                    <a:pt x="78797" y="10138"/>
                  </a:lnTo>
                  <a:lnTo>
                    <a:pt x="37787" y="37785"/>
                  </a:lnTo>
                  <a:lnTo>
                    <a:pt x="10138" y="78791"/>
                  </a:lnTo>
                  <a:lnTo>
                    <a:pt x="0" y="129006"/>
                  </a:lnTo>
                  <a:lnTo>
                    <a:pt x="0" y="644982"/>
                  </a:lnTo>
                  <a:lnTo>
                    <a:pt x="10138" y="695196"/>
                  </a:lnTo>
                  <a:lnTo>
                    <a:pt x="37787" y="736203"/>
                  </a:lnTo>
                  <a:lnTo>
                    <a:pt x="78797" y="763850"/>
                  </a:lnTo>
                  <a:lnTo>
                    <a:pt x="129019" y="773988"/>
                  </a:lnTo>
                  <a:lnTo>
                    <a:pt x="5907265" y="773988"/>
                  </a:lnTo>
                  <a:lnTo>
                    <a:pt x="5957487" y="763850"/>
                  </a:lnTo>
                  <a:lnTo>
                    <a:pt x="5998497" y="736203"/>
                  </a:lnTo>
                  <a:lnTo>
                    <a:pt x="6026146" y="695196"/>
                  </a:lnTo>
                  <a:lnTo>
                    <a:pt x="6036284" y="644982"/>
                  </a:lnTo>
                  <a:lnTo>
                    <a:pt x="6036284" y="129006"/>
                  </a:lnTo>
                  <a:lnTo>
                    <a:pt x="6026146" y="78791"/>
                  </a:lnTo>
                  <a:lnTo>
                    <a:pt x="5998497" y="37785"/>
                  </a:lnTo>
                  <a:lnTo>
                    <a:pt x="5957487" y="10138"/>
                  </a:lnTo>
                  <a:lnTo>
                    <a:pt x="5907265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22207" y="3700348"/>
              <a:ext cx="6036310" cy="774065"/>
            </a:xfrm>
            <a:custGeom>
              <a:avLst/>
              <a:gdLst/>
              <a:ahLst/>
              <a:cxnLst/>
              <a:rect l="l" t="t" r="r" b="b"/>
              <a:pathLst>
                <a:path w="6036309" h="774064">
                  <a:moveTo>
                    <a:pt x="0" y="128999"/>
                  </a:moveTo>
                  <a:lnTo>
                    <a:pt x="10138" y="78787"/>
                  </a:lnTo>
                  <a:lnTo>
                    <a:pt x="37788" y="37783"/>
                  </a:lnTo>
                  <a:lnTo>
                    <a:pt x="78797" y="10137"/>
                  </a:lnTo>
                  <a:lnTo>
                    <a:pt x="129017" y="0"/>
                  </a:lnTo>
                  <a:lnTo>
                    <a:pt x="5907273" y="0"/>
                  </a:lnTo>
                  <a:lnTo>
                    <a:pt x="5957491" y="10137"/>
                  </a:lnTo>
                  <a:lnTo>
                    <a:pt x="5998501" y="37783"/>
                  </a:lnTo>
                  <a:lnTo>
                    <a:pt x="6026151" y="78787"/>
                  </a:lnTo>
                  <a:lnTo>
                    <a:pt x="6036290" y="128999"/>
                  </a:lnTo>
                  <a:lnTo>
                    <a:pt x="6036290" y="644979"/>
                  </a:lnTo>
                  <a:lnTo>
                    <a:pt x="6026151" y="695192"/>
                  </a:lnTo>
                  <a:lnTo>
                    <a:pt x="5998501" y="736196"/>
                  </a:lnTo>
                  <a:lnTo>
                    <a:pt x="5957491" y="763841"/>
                  </a:lnTo>
                  <a:lnTo>
                    <a:pt x="5907273" y="773979"/>
                  </a:lnTo>
                  <a:lnTo>
                    <a:pt x="129017" y="773979"/>
                  </a:lnTo>
                  <a:lnTo>
                    <a:pt x="78797" y="763841"/>
                  </a:lnTo>
                  <a:lnTo>
                    <a:pt x="37788" y="736196"/>
                  </a:lnTo>
                  <a:lnTo>
                    <a:pt x="10138" y="695192"/>
                  </a:lnTo>
                  <a:lnTo>
                    <a:pt x="0" y="644979"/>
                  </a:lnTo>
                  <a:lnTo>
                    <a:pt x="0" y="128999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71572" y="3956827"/>
            <a:ext cx="57353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50" dirty="0">
                <a:solidFill>
                  <a:srgbClr val="FFFFFF"/>
                </a:solidFill>
                <a:latin typeface="Arial"/>
                <a:cs typeface="Arial"/>
              </a:rPr>
              <a:t>Pod- </a:t>
            </a:r>
            <a:r>
              <a:rPr sz="1500" b="1" spc="4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500" b="1" spc="30" dirty="0">
                <a:solidFill>
                  <a:srgbClr val="FFFFFF"/>
                </a:solidFill>
                <a:latin typeface="Arial"/>
                <a:cs typeface="Arial"/>
              </a:rPr>
              <a:t>Node-independent </a:t>
            </a:r>
            <a:r>
              <a:rPr sz="1500" b="1" spc="10" dirty="0">
                <a:solidFill>
                  <a:srgbClr val="FFFFFF"/>
                </a:solidFill>
                <a:latin typeface="Arial"/>
                <a:cs typeface="Arial"/>
              </a:rPr>
              <a:t>Volumes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sometimes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required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88119" y="5132133"/>
            <a:ext cx="4704715" cy="892810"/>
            <a:chOff x="2988119" y="5132133"/>
            <a:chExt cx="4704715" cy="892810"/>
          </a:xfrm>
        </p:grpSpPr>
        <p:sp>
          <p:nvSpPr>
            <p:cNvPr id="12" name="object 12"/>
            <p:cNvSpPr/>
            <p:nvPr/>
          </p:nvSpPr>
          <p:spPr>
            <a:xfrm>
              <a:off x="3000502" y="5144516"/>
              <a:ext cx="4679950" cy="868044"/>
            </a:xfrm>
            <a:custGeom>
              <a:avLst/>
              <a:gdLst/>
              <a:ahLst/>
              <a:cxnLst/>
              <a:rect l="l" t="t" r="r" b="b"/>
              <a:pathLst>
                <a:path w="4679950" h="868045">
                  <a:moveTo>
                    <a:pt x="4535043" y="0"/>
                  </a:moveTo>
                  <a:lnTo>
                    <a:pt x="144653" y="0"/>
                  </a:lnTo>
                  <a:lnTo>
                    <a:pt x="98934" y="7373"/>
                  </a:lnTo>
                  <a:lnTo>
                    <a:pt x="59225" y="27906"/>
                  </a:lnTo>
                  <a:lnTo>
                    <a:pt x="27911" y="59214"/>
                  </a:lnTo>
                  <a:lnTo>
                    <a:pt x="7375" y="98916"/>
                  </a:lnTo>
                  <a:lnTo>
                    <a:pt x="0" y="144627"/>
                  </a:lnTo>
                  <a:lnTo>
                    <a:pt x="0" y="723163"/>
                  </a:lnTo>
                  <a:lnTo>
                    <a:pt x="7375" y="768874"/>
                  </a:lnTo>
                  <a:lnTo>
                    <a:pt x="27911" y="808576"/>
                  </a:lnTo>
                  <a:lnTo>
                    <a:pt x="59225" y="839884"/>
                  </a:lnTo>
                  <a:lnTo>
                    <a:pt x="98934" y="860417"/>
                  </a:lnTo>
                  <a:lnTo>
                    <a:pt x="144653" y="867791"/>
                  </a:lnTo>
                  <a:lnTo>
                    <a:pt x="4535043" y="867791"/>
                  </a:lnTo>
                  <a:lnTo>
                    <a:pt x="4580761" y="860417"/>
                  </a:lnTo>
                  <a:lnTo>
                    <a:pt x="4620470" y="839884"/>
                  </a:lnTo>
                  <a:lnTo>
                    <a:pt x="4651784" y="808576"/>
                  </a:lnTo>
                  <a:lnTo>
                    <a:pt x="4672320" y="768874"/>
                  </a:lnTo>
                  <a:lnTo>
                    <a:pt x="4679696" y="723163"/>
                  </a:lnTo>
                  <a:lnTo>
                    <a:pt x="4679696" y="144627"/>
                  </a:lnTo>
                  <a:lnTo>
                    <a:pt x="4672320" y="98916"/>
                  </a:lnTo>
                  <a:lnTo>
                    <a:pt x="4651784" y="59214"/>
                  </a:lnTo>
                  <a:lnTo>
                    <a:pt x="4620470" y="27906"/>
                  </a:lnTo>
                  <a:lnTo>
                    <a:pt x="4580761" y="7373"/>
                  </a:lnTo>
                  <a:lnTo>
                    <a:pt x="4535043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00502" y="5144516"/>
              <a:ext cx="4679950" cy="868044"/>
            </a:xfrm>
            <a:custGeom>
              <a:avLst/>
              <a:gdLst/>
              <a:ahLst/>
              <a:cxnLst/>
              <a:rect l="l" t="t" r="r" b="b"/>
              <a:pathLst>
                <a:path w="4679950" h="868045">
                  <a:moveTo>
                    <a:pt x="0" y="144634"/>
                  </a:moveTo>
                  <a:lnTo>
                    <a:pt x="7374" y="98919"/>
                  </a:lnTo>
                  <a:lnTo>
                    <a:pt x="27909" y="59215"/>
                  </a:lnTo>
                  <a:lnTo>
                    <a:pt x="59223" y="27906"/>
                  </a:lnTo>
                  <a:lnTo>
                    <a:pt x="98931" y="7373"/>
                  </a:lnTo>
                  <a:lnTo>
                    <a:pt x="144653" y="0"/>
                  </a:lnTo>
                  <a:lnTo>
                    <a:pt x="4535032" y="0"/>
                  </a:lnTo>
                  <a:lnTo>
                    <a:pt x="4580753" y="7373"/>
                  </a:lnTo>
                  <a:lnTo>
                    <a:pt x="4620463" y="27906"/>
                  </a:lnTo>
                  <a:lnTo>
                    <a:pt x="4651778" y="59215"/>
                  </a:lnTo>
                  <a:lnTo>
                    <a:pt x="4672315" y="98919"/>
                  </a:lnTo>
                  <a:lnTo>
                    <a:pt x="4679690" y="144634"/>
                  </a:lnTo>
                  <a:lnTo>
                    <a:pt x="4679690" y="723160"/>
                  </a:lnTo>
                  <a:lnTo>
                    <a:pt x="4672315" y="768875"/>
                  </a:lnTo>
                  <a:lnTo>
                    <a:pt x="4651778" y="808578"/>
                  </a:lnTo>
                  <a:lnTo>
                    <a:pt x="4620463" y="839886"/>
                  </a:lnTo>
                  <a:lnTo>
                    <a:pt x="4580753" y="860418"/>
                  </a:lnTo>
                  <a:lnTo>
                    <a:pt x="4535032" y="867791"/>
                  </a:lnTo>
                  <a:lnTo>
                    <a:pt x="144653" y="867791"/>
                  </a:lnTo>
                  <a:lnTo>
                    <a:pt x="98931" y="860418"/>
                  </a:lnTo>
                  <a:lnTo>
                    <a:pt x="59223" y="839886"/>
                  </a:lnTo>
                  <a:lnTo>
                    <a:pt x="27909" y="808578"/>
                  </a:lnTo>
                  <a:lnTo>
                    <a:pt x="7374" y="768875"/>
                  </a:lnTo>
                  <a:lnTo>
                    <a:pt x="0" y="723160"/>
                  </a:lnTo>
                  <a:lnTo>
                    <a:pt x="0" y="144634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427918" y="5447299"/>
            <a:ext cx="18211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5" dirty="0">
                <a:solidFill>
                  <a:srgbClr val="FFFFFF"/>
                </a:solidFill>
                <a:latin typeface="Arial"/>
                <a:cs typeface="Arial"/>
              </a:rPr>
              <a:t>Persistent</a:t>
            </a:r>
            <a:r>
              <a:rPr sz="15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10" dirty="0">
                <a:solidFill>
                  <a:srgbClr val="FFFFFF"/>
                </a:solidFill>
                <a:latin typeface="Arial"/>
                <a:cs typeface="Arial"/>
              </a:rPr>
              <a:t>Volumes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384363" y="2149995"/>
            <a:ext cx="2558415" cy="892810"/>
            <a:chOff x="7384363" y="2149995"/>
            <a:chExt cx="2558415" cy="892810"/>
          </a:xfrm>
        </p:grpSpPr>
        <p:sp>
          <p:nvSpPr>
            <p:cNvPr id="16" name="object 16"/>
            <p:cNvSpPr/>
            <p:nvPr/>
          </p:nvSpPr>
          <p:spPr>
            <a:xfrm>
              <a:off x="7396746" y="2162378"/>
              <a:ext cx="2533650" cy="868044"/>
            </a:xfrm>
            <a:custGeom>
              <a:avLst/>
              <a:gdLst/>
              <a:ahLst/>
              <a:cxnLst/>
              <a:rect l="l" t="t" r="r" b="b"/>
              <a:pathLst>
                <a:path w="2533650" h="868044">
                  <a:moveTo>
                    <a:pt x="2388717" y="0"/>
                  </a:moveTo>
                  <a:lnTo>
                    <a:pt x="144665" y="0"/>
                  </a:lnTo>
                  <a:lnTo>
                    <a:pt x="98940" y="7373"/>
                  </a:lnTo>
                  <a:lnTo>
                    <a:pt x="59228" y="27907"/>
                  </a:lnTo>
                  <a:lnTo>
                    <a:pt x="27912" y="59217"/>
                  </a:lnTo>
                  <a:lnTo>
                    <a:pt x="7375" y="98922"/>
                  </a:lnTo>
                  <a:lnTo>
                    <a:pt x="0" y="144640"/>
                  </a:lnTo>
                  <a:lnTo>
                    <a:pt x="0" y="723163"/>
                  </a:lnTo>
                  <a:lnTo>
                    <a:pt x="7375" y="768879"/>
                  </a:lnTo>
                  <a:lnTo>
                    <a:pt x="27912" y="808581"/>
                  </a:lnTo>
                  <a:lnTo>
                    <a:pt x="59228" y="839888"/>
                  </a:lnTo>
                  <a:lnTo>
                    <a:pt x="98940" y="860418"/>
                  </a:lnTo>
                  <a:lnTo>
                    <a:pt x="144665" y="867790"/>
                  </a:lnTo>
                  <a:lnTo>
                    <a:pt x="2388717" y="867790"/>
                  </a:lnTo>
                  <a:lnTo>
                    <a:pt x="2434441" y="860418"/>
                  </a:lnTo>
                  <a:lnTo>
                    <a:pt x="2474150" y="839888"/>
                  </a:lnTo>
                  <a:lnTo>
                    <a:pt x="2505462" y="808581"/>
                  </a:lnTo>
                  <a:lnTo>
                    <a:pt x="2525996" y="768879"/>
                  </a:lnTo>
                  <a:lnTo>
                    <a:pt x="2533370" y="723163"/>
                  </a:lnTo>
                  <a:lnTo>
                    <a:pt x="2533370" y="144640"/>
                  </a:lnTo>
                  <a:lnTo>
                    <a:pt x="2525996" y="98922"/>
                  </a:lnTo>
                  <a:lnTo>
                    <a:pt x="2505462" y="59217"/>
                  </a:lnTo>
                  <a:lnTo>
                    <a:pt x="2474150" y="27907"/>
                  </a:lnTo>
                  <a:lnTo>
                    <a:pt x="2434441" y="7373"/>
                  </a:lnTo>
                  <a:lnTo>
                    <a:pt x="2388717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96746" y="2162378"/>
              <a:ext cx="2533650" cy="868044"/>
            </a:xfrm>
            <a:custGeom>
              <a:avLst/>
              <a:gdLst/>
              <a:ahLst/>
              <a:cxnLst/>
              <a:rect l="l" t="t" r="r" b="b"/>
              <a:pathLst>
                <a:path w="2533650" h="868044">
                  <a:moveTo>
                    <a:pt x="0" y="144635"/>
                  </a:moveTo>
                  <a:lnTo>
                    <a:pt x="7374" y="98919"/>
                  </a:lnTo>
                  <a:lnTo>
                    <a:pt x="27909" y="59215"/>
                  </a:lnTo>
                  <a:lnTo>
                    <a:pt x="59223" y="27906"/>
                  </a:lnTo>
                  <a:lnTo>
                    <a:pt x="98932" y="7373"/>
                  </a:lnTo>
                  <a:lnTo>
                    <a:pt x="144654" y="0"/>
                  </a:lnTo>
                  <a:lnTo>
                    <a:pt x="2388709" y="0"/>
                  </a:lnTo>
                  <a:lnTo>
                    <a:pt x="2434433" y="7373"/>
                  </a:lnTo>
                  <a:lnTo>
                    <a:pt x="2474144" y="27906"/>
                  </a:lnTo>
                  <a:lnTo>
                    <a:pt x="2505458" y="59215"/>
                  </a:lnTo>
                  <a:lnTo>
                    <a:pt x="2525993" y="98919"/>
                  </a:lnTo>
                  <a:lnTo>
                    <a:pt x="2533367" y="144635"/>
                  </a:lnTo>
                  <a:lnTo>
                    <a:pt x="2533367" y="723160"/>
                  </a:lnTo>
                  <a:lnTo>
                    <a:pt x="2525993" y="768875"/>
                  </a:lnTo>
                  <a:lnTo>
                    <a:pt x="2505458" y="808578"/>
                  </a:lnTo>
                  <a:lnTo>
                    <a:pt x="2474144" y="839886"/>
                  </a:lnTo>
                  <a:lnTo>
                    <a:pt x="2434433" y="860418"/>
                  </a:lnTo>
                  <a:lnTo>
                    <a:pt x="2388709" y="867791"/>
                  </a:lnTo>
                  <a:lnTo>
                    <a:pt x="144654" y="867791"/>
                  </a:lnTo>
                  <a:lnTo>
                    <a:pt x="98932" y="860418"/>
                  </a:lnTo>
                  <a:lnTo>
                    <a:pt x="59223" y="839886"/>
                  </a:lnTo>
                  <a:lnTo>
                    <a:pt x="27909" y="808578"/>
                  </a:lnTo>
                  <a:lnTo>
                    <a:pt x="7374" y="768875"/>
                  </a:lnTo>
                  <a:lnTo>
                    <a:pt x="0" y="723160"/>
                  </a:lnTo>
                  <a:lnTo>
                    <a:pt x="0" y="144635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546365" y="2228611"/>
            <a:ext cx="2232025" cy="723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84150" marR="5080" indent="-172085">
              <a:lnSpc>
                <a:spcPct val="102699"/>
              </a:lnSpc>
              <a:spcBef>
                <a:spcPts val="50"/>
              </a:spcBef>
            </a:pPr>
            <a:r>
              <a:rPr sz="1500" spc="-25" dirty="0">
                <a:solidFill>
                  <a:srgbClr val="521751"/>
                </a:solidFill>
                <a:latin typeface="Verdana"/>
                <a:cs typeface="Verdana"/>
              </a:rPr>
              <a:t>hostPath </a:t>
            </a:r>
            <a:r>
              <a:rPr sz="1500" spc="-40" dirty="0">
                <a:solidFill>
                  <a:srgbClr val="521751"/>
                </a:solidFill>
                <a:latin typeface="Verdana"/>
                <a:cs typeface="Verdana"/>
              </a:rPr>
              <a:t>partially</a:t>
            </a:r>
            <a:r>
              <a:rPr sz="1500" spc="-229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521751"/>
                </a:solidFill>
                <a:latin typeface="Verdana"/>
                <a:cs typeface="Verdana"/>
              </a:rPr>
              <a:t>works  </a:t>
            </a:r>
            <a:r>
              <a:rPr sz="1500" spc="-40" dirty="0">
                <a:solidFill>
                  <a:srgbClr val="521751"/>
                </a:solidFill>
                <a:latin typeface="Verdana"/>
                <a:cs typeface="Verdana"/>
              </a:rPr>
              <a:t>around that </a:t>
            </a:r>
            <a:r>
              <a:rPr sz="1500" spc="-65" dirty="0">
                <a:solidFill>
                  <a:srgbClr val="521751"/>
                </a:solidFill>
                <a:latin typeface="Verdana"/>
                <a:cs typeface="Verdana"/>
              </a:rPr>
              <a:t>in </a:t>
            </a:r>
            <a:r>
              <a:rPr sz="1500" spc="-45" dirty="0">
                <a:solidFill>
                  <a:srgbClr val="521751"/>
                </a:solidFill>
                <a:latin typeface="Verdana"/>
                <a:cs typeface="Verdana"/>
              </a:rPr>
              <a:t>“One-  </a:t>
            </a:r>
            <a:r>
              <a:rPr sz="1500" spc="-35" dirty="0">
                <a:solidFill>
                  <a:srgbClr val="521751"/>
                </a:solidFill>
                <a:latin typeface="Verdana"/>
                <a:cs typeface="Verdana"/>
              </a:rPr>
              <a:t>Node”</a:t>
            </a:r>
            <a:r>
              <a:rPr sz="1500" spc="-12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environments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962800" y="2559443"/>
            <a:ext cx="434340" cy="73660"/>
          </a:xfrm>
          <a:custGeom>
            <a:avLst/>
            <a:gdLst/>
            <a:ahLst/>
            <a:cxnLst/>
            <a:rect l="l" t="t" r="r" b="b"/>
            <a:pathLst>
              <a:path w="434340" h="73660">
                <a:moveTo>
                  <a:pt x="360286" y="0"/>
                </a:moveTo>
                <a:lnTo>
                  <a:pt x="360286" y="73660"/>
                </a:lnTo>
                <a:lnTo>
                  <a:pt x="409384" y="49110"/>
                </a:lnTo>
                <a:lnTo>
                  <a:pt x="372554" y="49110"/>
                </a:lnTo>
                <a:lnTo>
                  <a:pt x="372554" y="24561"/>
                </a:lnTo>
                <a:lnTo>
                  <a:pt x="409409" y="24561"/>
                </a:lnTo>
                <a:lnTo>
                  <a:pt x="360286" y="0"/>
                </a:lnTo>
                <a:close/>
              </a:path>
              <a:path w="434340" h="73660">
                <a:moveTo>
                  <a:pt x="360286" y="24561"/>
                </a:moveTo>
                <a:lnTo>
                  <a:pt x="0" y="24561"/>
                </a:lnTo>
                <a:lnTo>
                  <a:pt x="0" y="49110"/>
                </a:lnTo>
                <a:lnTo>
                  <a:pt x="360286" y="49110"/>
                </a:lnTo>
                <a:lnTo>
                  <a:pt x="360286" y="24561"/>
                </a:lnTo>
                <a:close/>
              </a:path>
              <a:path w="434340" h="73660">
                <a:moveTo>
                  <a:pt x="409409" y="24561"/>
                </a:moveTo>
                <a:lnTo>
                  <a:pt x="372554" y="24561"/>
                </a:lnTo>
                <a:lnTo>
                  <a:pt x="372554" y="49110"/>
                </a:lnTo>
                <a:lnTo>
                  <a:pt x="409384" y="49110"/>
                </a:lnTo>
                <a:lnTo>
                  <a:pt x="433946" y="36829"/>
                </a:lnTo>
                <a:lnTo>
                  <a:pt x="409409" y="24561"/>
                </a:lnTo>
                <a:close/>
              </a:path>
            </a:pathLst>
          </a:custGeom>
          <a:solidFill>
            <a:srgbClr val="CA41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5126654" y="3204252"/>
            <a:ext cx="427990" cy="573405"/>
            <a:chOff x="5126654" y="3204252"/>
            <a:chExt cx="427990" cy="573405"/>
          </a:xfrm>
        </p:grpSpPr>
        <p:sp>
          <p:nvSpPr>
            <p:cNvPr id="21" name="object 21"/>
            <p:cNvSpPr/>
            <p:nvPr/>
          </p:nvSpPr>
          <p:spPr>
            <a:xfrm>
              <a:off x="5132107" y="3209709"/>
              <a:ext cx="416559" cy="562610"/>
            </a:xfrm>
            <a:custGeom>
              <a:avLst/>
              <a:gdLst/>
              <a:ahLst/>
              <a:cxnLst/>
              <a:rect l="l" t="t" r="r" b="b"/>
              <a:pathLst>
                <a:path w="416560" h="562610">
                  <a:moveTo>
                    <a:pt x="312356" y="0"/>
                  </a:moveTo>
                  <a:lnTo>
                    <a:pt x="104114" y="0"/>
                  </a:lnTo>
                  <a:lnTo>
                    <a:pt x="104114" y="353987"/>
                  </a:lnTo>
                  <a:lnTo>
                    <a:pt x="0" y="353987"/>
                  </a:lnTo>
                  <a:lnTo>
                    <a:pt x="208241" y="562190"/>
                  </a:lnTo>
                  <a:lnTo>
                    <a:pt x="416483" y="353987"/>
                  </a:lnTo>
                  <a:lnTo>
                    <a:pt x="312356" y="353987"/>
                  </a:lnTo>
                  <a:lnTo>
                    <a:pt x="312356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32111" y="3209709"/>
              <a:ext cx="416559" cy="562610"/>
            </a:xfrm>
            <a:custGeom>
              <a:avLst/>
              <a:gdLst/>
              <a:ahLst/>
              <a:cxnLst/>
              <a:rect l="l" t="t" r="r" b="b"/>
              <a:pathLst>
                <a:path w="416560" h="562610">
                  <a:moveTo>
                    <a:pt x="312360" y="0"/>
                  </a:moveTo>
                  <a:lnTo>
                    <a:pt x="312360" y="353979"/>
                  </a:lnTo>
                  <a:lnTo>
                    <a:pt x="416480" y="353979"/>
                  </a:lnTo>
                  <a:lnTo>
                    <a:pt x="208240" y="562191"/>
                  </a:lnTo>
                  <a:lnTo>
                    <a:pt x="0" y="353979"/>
                  </a:lnTo>
                  <a:lnTo>
                    <a:pt x="104120" y="353979"/>
                  </a:lnTo>
                  <a:lnTo>
                    <a:pt x="104120" y="0"/>
                  </a:lnTo>
                  <a:lnTo>
                    <a:pt x="312360" y="0"/>
                  </a:lnTo>
                  <a:close/>
                </a:path>
              </a:pathLst>
            </a:custGeom>
            <a:ln w="1091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5126654" y="4659799"/>
            <a:ext cx="427990" cy="573405"/>
            <a:chOff x="5126654" y="4659799"/>
            <a:chExt cx="427990" cy="573405"/>
          </a:xfrm>
        </p:grpSpPr>
        <p:sp>
          <p:nvSpPr>
            <p:cNvPr id="24" name="object 24"/>
            <p:cNvSpPr/>
            <p:nvPr/>
          </p:nvSpPr>
          <p:spPr>
            <a:xfrm>
              <a:off x="5132107" y="4665256"/>
              <a:ext cx="416559" cy="562610"/>
            </a:xfrm>
            <a:custGeom>
              <a:avLst/>
              <a:gdLst/>
              <a:ahLst/>
              <a:cxnLst/>
              <a:rect l="l" t="t" r="r" b="b"/>
              <a:pathLst>
                <a:path w="416560" h="562610">
                  <a:moveTo>
                    <a:pt x="312356" y="0"/>
                  </a:moveTo>
                  <a:lnTo>
                    <a:pt x="104114" y="0"/>
                  </a:lnTo>
                  <a:lnTo>
                    <a:pt x="104114" y="353974"/>
                  </a:lnTo>
                  <a:lnTo>
                    <a:pt x="0" y="353974"/>
                  </a:lnTo>
                  <a:lnTo>
                    <a:pt x="208241" y="562190"/>
                  </a:lnTo>
                  <a:lnTo>
                    <a:pt x="416483" y="353974"/>
                  </a:lnTo>
                  <a:lnTo>
                    <a:pt x="312356" y="353974"/>
                  </a:lnTo>
                  <a:lnTo>
                    <a:pt x="312356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111" y="4665256"/>
              <a:ext cx="416559" cy="562610"/>
            </a:xfrm>
            <a:custGeom>
              <a:avLst/>
              <a:gdLst/>
              <a:ahLst/>
              <a:cxnLst/>
              <a:rect l="l" t="t" r="r" b="b"/>
              <a:pathLst>
                <a:path w="416560" h="562610">
                  <a:moveTo>
                    <a:pt x="312360" y="0"/>
                  </a:moveTo>
                  <a:lnTo>
                    <a:pt x="312360" y="353979"/>
                  </a:lnTo>
                  <a:lnTo>
                    <a:pt x="416480" y="353979"/>
                  </a:lnTo>
                  <a:lnTo>
                    <a:pt x="208240" y="562191"/>
                  </a:lnTo>
                  <a:lnTo>
                    <a:pt x="0" y="353979"/>
                  </a:lnTo>
                  <a:lnTo>
                    <a:pt x="104120" y="353979"/>
                  </a:lnTo>
                  <a:lnTo>
                    <a:pt x="104120" y="0"/>
                  </a:lnTo>
                  <a:lnTo>
                    <a:pt x="312360" y="0"/>
                  </a:lnTo>
                  <a:close/>
                </a:path>
              </a:pathLst>
            </a:custGeom>
            <a:ln w="1091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939919"/>
            <a:ext cx="8556129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65" dirty="0">
                <a:solidFill>
                  <a:schemeClr val="bg1"/>
                </a:solidFill>
              </a:rPr>
              <a:t>Persistent</a:t>
            </a:r>
            <a:r>
              <a:rPr sz="2800" b="1" spc="-155" dirty="0">
                <a:solidFill>
                  <a:schemeClr val="bg1"/>
                </a:solidFill>
              </a:rPr>
              <a:t> </a:t>
            </a:r>
            <a:r>
              <a:rPr sz="2800" b="1" spc="75" dirty="0">
                <a:solidFill>
                  <a:schemeClr val="bg1"/>
                </a:solidFill>
              </a:rPr>
              <a:t>Volumes</a:t>
            </a:r>
            <a:r>
              <a:rPr sz="2800" b="1" spc="-150" dirty="0">
                <a:solidFill>
                  <a:schemeClr val="bg1"/>
                </a:solidFill>
              </a:rPr>
              <a:t> </a:t>
            </a:r>
            <a:r>
              <a:rPr sz="2800" b="1" spc="-5" dirty="0">
                <a:solidFill>
                  <a:schemeClr val="bg1"/>
                </a:solidFill>
              </a:rPr>
              <a:t>&amp;</a:t>
            </a:r>
            <a:r>
              <a:rPr sz="2800" b="1" spc="-150" dirty="0">
                <a:solidFill>
                  <a:schemeClr val="bg1"/>
                </a:solidFill>
              </a:rPr>
              <a:t> </a:t>
            </a:r>
            <a:r>
              <a:rPr sz="2800" b="1" spc="65" dirty="0">
                <a:solidFill>
                  <a:schemeClr val="bg1"/>
                </a:solidFill>
              </a:rPr>
              <a:t>Persistent</a:t>
            </a:r>
            <a:r>
              <a:rPr sz="2800" b="1" spc="-155" dirty="0">
                <a:solidFill>
                  <a:schemeClr val="bg1"/>
                </a:solidFill>
              </a:rPr>
              <a:t> </a:t>
            </a:r>
            <a:r>
              <a:rPr sz="2800" b="1" spc="70" dirty="0">
                <a:solidFill>
                  <a:schemeClr val="bg1"/>
                </a:solidFill>
              </a:rPr>
              <a:t>Volume</a:t>
            </a:r>
            <a:r>
              <a:rPr sz="2800" b="1" spc="-150" dirty="0">
                <a:solidFill>
                  <a:schemeClr val="bg1"/>
                </a:solidFill>
              </a:rPr>
              <a:t> </a:t>
            </a:r>
            <a:r>
              <a:rPr sz="2800" b="1" spc="50" dirty="0">
                <a:solidFill>
                  <a:schemeClr val="bg1"/>
                </a:solidFill>
              </a:rPr>
              <a:t>Claims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16516" y="2050313"/>
            <a:ext cx="6203950" cy="4076700"/>
            <a:chOff x="3316516" y="2050313"/>
            <a:chExt cx="6203950" cy="4076700"/>
          </a:xfrm>
        </p:grpSpPr>
        <p:sp>
          <p:nvSpPr>
            <p:cNvPr id="4" name="object 4"/>
            <p:cNvSpPr/>
            <p:nvPr/>
          </p:nvSpPr>
          <p:spPr>
            <a:xfrm>
              <a:off x="3328898" y="2326563"/>
              <a:ext cx="6179185" cy="3788410"/>
            </a:xfrm>
            <a:custGeom>
              <a:avLst/>
              <a:gdLst/>
              <a:ahLst/>
              <a:cxnLst/>
              <a:rect l="l" t="t" r="r" b="b"/>
              <a:pathLst>
                <a:path w="6179184" h="3788410">
                  <a:moveTo>
                    <a:pt x="5547588" y="0"/>
                  </a:moveTo>
                  <a:lnTo>
                    <a:pt x="631405" y="0"/>
                  </a:lnTo>
                  <a:lnTo>
                    <a:pt x="584283" y="1731"/>
                  </a:lnTo>
                  <a:lnTo>
                    <a:pt x="538101" y="6844"/>
                  </a:lnTo>
                  <a:lnTo>
                    <a:pt x="492981" y="15217"/>
                  </a:lnTo>
                  <a:lnTo>
                    <a:pt x="449047" y="26728"/>
                  </a:lnTo>
                  <a:lnTo>
                    <a:pt x="406419" y="41254"/>
                  </a:lnTo>
                  <a:lnTo>
                    <a:pt x="365220" y="58674"/>
                  </a:lnTo>
                  <a:lnTo>
                    <a:pt x="325573" y="78865"/>
                  </a:lnTo>
                  <a:lnTo>
                    <a:pt x="287598" y="101705"/>
                  </a:lnTo>
                  <a:lnTo>
                    <a:pt x="251419" y="127073"/>
                  </a:lnTo>
                  <a:lnTo>
                    <a:pt x="217156" y="154846"/>
                  </a:lnTo>
                  <a:lnTo>
                    <a:pt x="184934" y="184902"/>
                  </a:lnTo>
                  <a:lnTo>
                    <a:pt x="154872" y="217119"/>
                  </a:lnTo>
                  <a:lnTo>
                    <a:pt x="127095" y="251376"/>
                  </a:lnTo>
                  <a:lnTo>
                    <a:pt x="101723" y="287549"/>
                  </a:lnTo>
                  <a:lnTo>
                    <a:pt x="78878" y="325518"/>
                  </a:lnTo>
                  <a:lnTo>
                    <a:pt x="58684" y="365159"/>
                  </a:lnTo>
                  <a:lnTo>
                    <a:pt x="41261" y="406351"/>
                  </a:lnTo>
                  <a:lnTo>
                    <a:pt x="26733" y="448973"/>
                  </a:lnTo>
                  <a:lnTo>
                    <a:pt x="15220" y="492900"/>
                  </a:lnTo>
                  <a:lnTo>
                    <a:pt x="6846" y="538013"/>
                  </a:lnTo>
                  <a:lnTo>
                    <a:pt x="1731" y="584188"/>
                  </a:lnTo>
                  <a:lnTo>
                    <a:pt x="0" y="631304"/>
                  </a:lnTo>
                  <a:lnTo>
                    <a:pt x="0" y="3156483"/>
                  </a:lnTo>
                  <a:lnTo>
                    <a:pt x="1731" y="3203599"/>
                  </a:lnTo>
                  <a:lnTo>
                    <a:pt x="6846" y="3249774"/>
                  </a:lnTo>
                  <a:lnTo>
                    <a:pt x="15220" y="3294887"/>
                  </a:lnTo>
                  <a:lnTo>
                    <a:pt x="26733" y="3338815"/>
                  </a:lnTo>
                  <a:lnTo>
                    <a:pt x="41261" y="3381437"/>
                  </a:lnTo>
                  <a:lnTo>
                    <a:pt x="58684" y="3422630"/>
                  </a:lnTo>
                  <a:lnTo>
                    <a:pt x="78878" y="3462272"/>
                  </a:lnTo>
                  <a:lnTo>
                    <a:pt x="101723" y="3500241"/>
                  </a:lnTo>
                  <a:lnTo>
                    <a:pt x="127095" y="3536416"/>
                  </a:lnTo>
                  <a:lnTo>
                    <a:pt x="154872" y="3570673"/>
                  </a:lnTo>
                  <a:lnTo>
                    <a:pt x="184934" y="3602891"/>
                  </a:lnTo>
                  <a:lnTo>
                    <a:pt x="217156" y="3632948"/>
                  </a:lnTo>
                  <a:lnTo>
                    <a:pt x="251419" y="3660722"/>
                  </a:lnTo>
                  <a:lnTo>
                    <a:pt x="287598" y="3686091"/>
                  </a:lnTo>
                  <a:lnTo>
                    <a:pt x="325573" y="3708932"/>
                  </a:lnTo>
                  <a:lnTo>
                    <a:pt x="365220" y="3729124"/>
                  </a:lnTo>
                  <a:lnTo>
                    <a:pt x="406419" y="3746544"/>
                  </a:lnTo>
                  <a:lnTo>
                    <a:pt x="449047" y="3761070"/>
                  </a:lnTo>
                  <a:lnTo>
                    <a:pt x="492981" y="3772581"/>
                  </a:lnTo>
                  <a:lnTo>
                    <a:pt x="538101" y="3780955"/>
                  </a:lnTo>
                  <a:lnTo>
                    <a:pt x="584283" y="3786068"/>
                  </a:lnTo>
                  <a:lnTo>
                    <a:pt x="631405" y="3787800"/>
                  </a:lnTo>
                  <a:lnTo>
                    <a:pt x="5547588" y="3787800"/>
                  </a:lnTo>
                  <a:lnTo>
                    <a:pt x="5594711" y="3786068"/>
                  </a:lnTo>
                  <a:lnTo>
                    <a:pt x="5640893" y="3780955"/>
                  </a:lnTo>
                  <a:lnTo>
                    <a:pt x="5686012" y="3772581"/>
                  </a:lnTo>
                  <a:lnTo>
                    <a:pt x="5729947" y="3761070"/>
                  </a:lnTo>
                  <a:lnTo>
                    <a:pt x="5772574" y="3746544"/>
                  </a:lnTo>
                  <a:lnTo>
                    <a:pt x="5813773" y="3729124"/>
                  </a:lnTo>
                  <a:lnTo>
                    <a:pt x="5853421" y="3708932"/>
                  </a:lnTo>
                  <a:lnTo>
                    <a:pt x="5891396" y="3686091"/>
                  </a:lnTo>
                  <a:lnTo>
                    <a:pt x="5927575" y="3660722"/>
                  </a:lnTo>
                  <a:lnTo>
                    <a:pt x="5961837" y="3632948"/>
                  </a:lnTo>
                  <a:lnTo>
                    <a:pt x="5994060" y="3602891"/>
                  </a:lnTo>
                  <a:lnTo>
                    <a:pt x="6024121" y="3570673"/>
                  </a:lnTo>
                  <a:lnTo>
                    <a:pt x="6051899" y="3536416"/>
                  </a:lnTo>
                  <a:lnTo>
                    <a:pt x="6077271" y="3500241"/>
                  </a:lnTo>
                  <a:lnTo>
                    <a:pt x="6100115" y="3462272"/>
                  </a:lnTo>
                  <a:lnTo>
                    <a:pt x="6120310" y="3422630"/>
                  </a:lnTo>
                  <a:lnTo>
                    <a:pt x="6137732" y="3381437"/>
                  </a:lnTo>
                  <a:lnTo>
                    <a:pt x="6152261" y="3338815"/>
                  </a:lnTo>
                  <a:lnTo>
                    <a:pt x="6163774" y="3294887"/>
                  </a:lnTo>
                  <a:lnTo>
                    <a:pt x="6172148" y="3249774"/>
                  </a:lnTo>
                  <a:lnTo>
                    <a:pt x="6177262" y="3203599"/>
                  </a:lnTo>
                  <a:lnTo>
                    <a:pt x="6178994" y="3156483"/>
                  </a:lnTo>
                  <a:lnTo>
                    <a:pt x="6178994" y="631304"/>
                  </a:lnTo>
                  <a:lnTo>
                    <a:pt x="6177262" y="584188"/>
                  </a:lnTo>
                  <a:lnTo>
                    <a:pt x="6172148" y="538013"/>
                  </a:lnTo>
                  <a:lnTo>
                    <a:pt x="6163774" y="492900"/>
                  </a:lnTo>
                  <a:lnTo>
                    <a:pt x="6152261" y="448973"/>
                  </a:lnTo>
                  <a:lnTo>
                    <a:pt x="6137732" y="406351"/>
                  </a:lnTo>
                  <a:lnTo>
                    <a:pt x="6120310" y="365159"/>
                  </a:lnTo>
                  <a:lnTo>
                    <a:pt x="6100115" y="325518"/>
                  </a:lnTo>
                  <a:lnTo>
                    <a:pt x="6077271" y="287549"/>
                  </a:lnTo>
                  <a:lnTo>
                    <a:pt x="6051899" y="251376"/>
                  </a:lnTo>
                  <a:lnTo>
                    <a:pt x="6024121" y="217119"/>
                  </a:lnTo>
                  <a:lnTo>
                    <a:pt x="5994060" y="184902"/>
                  </a:lnTo>
                  <a:lnTo>
                    <a:pt x="5961837" y="154846"/>
                  </a:lnTo>
                  <a:lnTo>
                    <a:pt x="5927575" y="127073"/>
                  </a:lnTo>
                  <a:lnTo>
                    <a:pt x="5891396" y="101705"/>
                  </a:lnTo>
                  <a:lnTo>
                    <a:pt x="5853421" y="78865"/>
                  </a:lnTo>
                  <a:lnTo>
                    <a:pt x="5813773" y="58674"/>
                  </a:lnTo>
                  <a:lnTo>
                    <a:pt x="5772574" y="41254"/>
                  </a:lnTo>
                  <a:lnTo>
                    <a:pt x="5729947" y="26728"/>
                  </a:lnTo>
                  <a:lnTo>
                    <a:pt x="5686012" y="15217"/>
                  </a:lnTo>
                  <a:lnTo>
                    <a:pt x="5640893" y="6844"/>
                  </a:lnTo>
                  <a:lnTo>
                    <a:pt x="5594711" y="1731"/>
                  </a:lnTo>
                  <a:lnTo>
                    <a:pt x="5547588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28898" y="2326563"/>
              <a:ext cx="6179185" cy="3788410"/>
            </a:xfrm>
            <a:custGeom>
              <a:avLst/>
              <a:gdLst/>
              <a:ahLst/>
              <a:cxnLst/>
              <a:rect l="l" t="t" r="r" b="b"/>
              <a:pathLst>
                <a:path w="6179184" h="3788410">
                  <a:moveTo>
                    <a:pt x="0" y="631314"/>
                  </a:moveTo>
                  <a:lnTo>
                    <a:pt x="1731" y="584199"/>
                  </a:lnTo>
                  <a:lnTo>
                    <a:pt x="6845" y="538023"/>
                  </a:lnTo>
                  <a:lnTo>
                    <a:pt x="15220" y="492910"/>
                  </a:lnTo>
                  <a:lnTo>
                    <a:pt x="26732" y="448982"/>
                  </a:lnTo>
                  <a:lnTo>
                    <a:pt x="41261" y="406361"/>
                  </a:lnTo>
                  <a:lnTo>
                    <a:pt x="58683" y="365168"/>
                  </a:lnTo>
                  <a:lnTo>
                    <a:pt x="78878" y="325526"/>
                  </a:lnTo>
                  <a:lnTo>
                    <a:pt x="101722" y="287557"/>
                  </a:lnTo>
                  <a:lnTo>
                    <a:pt x="127094" y="251382"/>
                  </a:lnTo>
                  <a:lnTo>
                    <a:pt x="154871" y="217125"/>
                  </a:lnTo>
                  <a:lnTo>
                    <a:pt x="184932" y="184907"/>
                  </a:lnTo>
                  <a:lnTo>
                    <a:pt x="217155" y="154850"/>
                  </a:lnTo>
                  <a:lnTo>
                    <a:pt x="251416" y="127077"/>
                  </a:lnTo>
                  <a:lnTo>
                    <a:pt x="287595" y="101708"/>
                  </a:lnTo>
                  <a:lnTo>
                    <a:pt x="325570" y="78867"/>
                  </a:lnTo>
                  <a:lnTo>
                    <a:pt x="365217" y="58675"/>
                  </a:lnTo>
                  <a:lnTo>
                    <a:pt x="406415" y="41255"/>
                  </a:lnTo>
                  <a:lnTo>
                    <a:pt x="449043" y="26729"/>
                  </a:lnTo>
                  <a:lnTo>
                    <a:pt x="492977" y="15218"/>
                  </a:lnTo>
                  <a:lnTo>
                    <a:pt x="538096" y="6845"/>
                  </a:lnTo>
                  <a:lnTo>
                    <a:pt x="584277" y="1731"/>
                  </a:lnTo>
                  <a:lnTo>
                    <a:pt x="631399" y="0"/>
                  </a:lnTo>
                  <a:lnTo>
                    <a:pt x="5547581" y="0"/>
                  </a:lnTo>
                  <a:lnTo>
                    <a:pt x="5594704" y="1731"/>
                  </a:lnTo>
                  <a:lnTo>
                    <a:pt x="5640886" y="6845"/>
                  </a:lnTo>
                  <a:lnTo>
                    <a:pt x="5686005" y="15218"/>
                  </a:lnTo>
                  <a:lnTo>
                    <a:pt x="5729940" y="26729"/>
                  </a:lnTo>
                  <a:lnTo>
                    <a:pt x="5772567" y="41255"/>
                  </a:lnTo>
                  <a:lnTo>
                    <a:pt x="5813765" y="58675"/>
                  </a:lnTo>
                  <a:lnTo>
                    <a:pt x="5853413" y="78867"/>
                  </a:lnTo>
                  <a:lnTo>
                    <a:pt x="5891387" y="101708"/>
                  </a:lnTo>
                  <a:lnTo>
                    <a:pt x="5927566" y="127077"/>
                  </a:lnTo>
                  <a:lnTo>
                    <a:pt x="5961828" y="154850"/>
                  </a:lnTo>
                  <a:lnTo>
                    <a:pt x="5994050" y="184907"/>
                  </a:lnTo>
                  <a:lnTo>
                    <a:pt x="6024111" y="217125"/>
                  </a:lnTo>
                  <a:lnTo>
                    <a:pt x="6051888" y="251382"/>
                  </a:lnTo>
                  <a:lnTo>
                    <a:pt x="6077260" y="287557"/>
                  </a:lnTo>
                  <a:lnTo>
                    <a:pt x="6100104" y="325526"/>
                  </a:lnTo>
                  <a:lnTo>
                    <a:pt x="6120298" y="365168"/>
                  </a:lnTo>
                  <a:lnTo>
                    <a:pt x="6137720" y="406361"/>
                  </a:lnTo>
                  <a:lnTo>
                    <a:pt x="6152249" y="448982"/>
                  </a:lnTo>
                  <a:lnTo>
                    <a:pt x="6163761" y="492910"/>
                  </a:lnTo>
                  <a:lnTo>
                    <a:pt x="6172135" y="538023"/>
                  </a:lnTo>
                  <a:lnTo>
                    <a:pt x="6177249" y="584199"/>
                  </a:lnTo>
                  <a:lnTo>
                    <a:pt x="6178981" y="631314"/>
                  </a:lnTo>
                  <a:lnTo>
                    <a:pt x="6178981" y="3156496"/>
                  </a:lnTo>
                  <a:lnTo>
                    <a:pt x="6177249" y="3203612"/>
                  </a:lnTo>
                  <a:lnTo>
                    <a:pt x="6172135" y="3249787"/>
                  </a:lnTo>
                  <a:lnTo>
                    <a:pt x="6163761" y="3294899"/>
                  </a:lnTo>
                  <a:lnTo>
                    <a:pt x="6152249" y="3338827"/>
                  </a:lnTo>
                  <a:lnTo>
                    <a:pt x="6137720" y="3381448"/>
                  </a:lnTo>
                  <a:lnTo>
                    <a:pt x="6120298" y="3422641"/>
                  </a:lnTo>
                  <a:lnTo>
                    <a:pt x="6100104" y="3462283"/>
                  </a:lnTo>
                  <a:lnTo>
                    <a:pt x="6077260" y="3500252"/>
                  </a:lnTo>
                  <a:lnTo>
                    <a:pt x="6051888" y="3536427"/>
                  </a:lnTo>
                  <a:lnTo>
                    <a:pt x="6024111" y="3570684"/>
                  </a:lnTo>
                  <a:lnTo>
                    <a:pt x="5994050" y="3602902"/>
                  </a:lnTo>
                  <a:lnTo>
                    <a:pt x="5961828" y="3632959"/>
                  </a:lnTo>
                  <a:lnTo>
                    <a:pt x="5927566" y="3660733"/>
                  </a:lnTo>
                  <a:lnTo>
                    <a:pt x="5891387" y="3686102"/>
                  </a:lnTo>
                  <a:lnTo>
                    <a:pt x="5853413" y="3708943"/>
                  </a:lnTo>
                  <a:lnTo>
                    <a:pt x="5813765" y="3729135"/>
                  </a:lnTo>
                  <a:lnTo>
                    <a:pt x="5772567" y="3746555"/>
                  </a:lnTo>
                  <a:lnTo>
                    <a:pt x="5729940" y="3761082"/>
                  </a:lnTo>
                  <a:lnTo>
                    <a:pt x="5686005" y="3772593"/>
                  </a:lnTo>
                  <a:lnTo>
                    <a:pt x="5640886" y="3780966"/>
                  </a:lnTo>
                  <a:lnTo>
                    <a:pt x="5594704" y="3786080"/>
                  </a:lnTo>
                  <a:lnTo>
                    <a:pt x="5547581" y="3787811"/>
                  </a:lnTo>
                  <a:lnTo>
                    <a:pt x="631399" y="3787811"/>
                  </a:lnTo>
                  <a:lnTo>
                    <a:pt x="584277" y="3786080"/>
                  </a:lnTo>
                  <a:lnTo>
                    <a:pt x="538096" y="3780966"/>
                  </a:lnTo>
                  <a:lnTo>
                    <a:pt x="492977" y="3772593"/>
                  </a:lnTo>
                  <a:lnTo>
                    <a:pt x="449043" y="3761082"/>
                  </a:lnTo>
                  <a:lnTo>
                    <a:pt x="406415" y="3746555"/>
                  </a:lnTo>
                  <a:lnTo>
                    <a:pt x="365217" y="3729135"/>
                  </a:lnTo>
                  <a:lnTo>
                    <a:pt x="325570" y="3708943"/>
                  </a:lnTo>
                  <a:lnTo>
                    <a:pt x="287595" y="3686102"/>
                  </a:lnTo>
                  <a:lnTo>
                    <a:pt x="251416" y="3660733"/>
                  </a:lnTo>
                  <a:lnTo>
                    <a:pt x="217155" y="3632959"/>
                  </a:lnTo>
                  <a:lnTo>
                    <a:pt x="184932" y="3602902"/>
                  </a:lnTo>
                  <a:lnTo>
                    <a:pt x="154871" y="3570684"/>
                  </a:lnTo>
                  <a:lnTo>
                    <a:pt x="127094" y="3536427"/>
                  </a:lnTo>
                  <a:lnTo>
                    <a:pt x="101722" y="3500252"/>
                  </a:lnTo>
                  <a:lnTo>
                    <a:pt x="78878" y="3462283"/>
                  </a:lnTo>
                  <a:lnTo>
                    <a:pt x="58683" y="3422641"/>
                  </a:lnTo>
                  <a:lnTo>
                    <a:pt x="41261" y="3381448"/>
                  </a:lnTo>
                  <a:lnTo>
                    <a:pt x="26732" y="3338827"/>
                  </a:lnTo>
                  <a:lnTo>
                    <a:pt x="15220" y="3294899"/>
                  </a:lnTo>
                  <a:lnTo>
                    <a:pt x="6845" y="3249787"/>
                  </a:lnTo>
                  <a:lnTo>
                    <a:pt x="1731" y="3203612"/>
                  </a:lnTo>
                  <a:lnTo>
                    <a:pt x="0" y="3156496"/>
                  </a:lnTo>
                  <a:lnTo>
                    <a:pt x="0" y="631314"/>
                  </a:lnTo>
                  <a:close/>
                </a:path>
              </a:pathLst>
            </a:custGeom>
            <a:ln w="24554">
              <a:solidFill>
                <a:srgbClr val="E2A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66577" y="2062695"/>
              <a:ext cx="1748155" cy="528320"/>
            </a:xfrm>
            <a:custGeom>
              <a:avLst/>
              <a:gdLst/>
              <a:ahLst/>
              <a:cxnLst/>
              <a:rect l="l" t="t" r="r" b="b"/>
              <a:pathLst>
                <a:path w="1748154" h="528319">
                  <a:moveTo>
                    <a:pt x="1659585" y="0"/>
                  </a:moveTo>
                  <a:lnTo>
                    <a:pt x="87960" y="0"/>
                  </a:lnTo>
                  <a:lnTo>
                    <a:pt x="53722" y="6912"/>
                  </a:lnTo>
                  <a:lnTo>
                    <a:pt x="25763" y="25763"/>
                  </a:lnTo>
                  <a:lnTo>
                    <a:pt x="6912" y="53722"/>
                  </a:lnTo>
                  <a:lnTo>
                    <a:pt x="0" y="87960"/>
                  </a:lnTo>
                  <a:lnTo>
                    <a:pt x="0" y="439762"/>
                  </a:lnTo>
                  <a:lnTo>
                    <a:pt x="6912" y="474000"/>
                  </a:lnTo>
                  <a:lnTo>
                    <a:pt x="25763" y="501959"/>
                  </a:lnTo>
                  <a:lnTo>
                    <a:pt x="53722" y="520810"/>
                  </a:lnTo>
                  <a:lnTo>
                    <a:pt x="87960" y="527723"/>
                  </a:lnTo>
                  <a:lnTo>
                    <a:pt x="1659585" y="527723"/>
                  </a:lnTo>
                  <a:lnTo>
                    <a:pt x="1693822" y="520810"/>
                  </a:lnTo>
                  <a:lnTo>
                    <a:pt x="1721781" y="501959"/>
                  </a:lnTo>
                  <a:lnTo>
                    <a:pt x="1740632" y="474000"/>
                  </a:lnTo>
                  <a:lnTo>
                    <a:pt x="1747545" y="439762"/>
                  </a:lnTo>
                  <a:lnTo>
                    <a:pt x="1747545" y="87960"/>
                  </a:lnTo>
                  <a:lnTo>
                    <a:pt x="1740632" y="53722"/>
                  </a:lnTo>
                  <a:lnTo>
                    <a:pt x="1721781" y="25763"/>
                  </a:lnTo>
                  <a:lnTo>
                    <a:pt x="1693822" y="6912"/>
                  </a:lnTo>
                  <a:lnTo>
                    <a:pt x="1659585" y="0"/>
                  </a:lnTo>
                  <a:close/>
                </a:path>
              </a:pathLst>
            </a:custGeom>
            <a:solidFill>
              <a:srgbClr val="E2A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66577" y="2062695"/>
              <a:ext cx="1748155" cy="528320"/>
            </a:xfrm>
            <a:custGeom>
              <a:avLst/>
              <a:gdLst/>
              <a:ahLst/>
              <a:cxnLst/>
              <a:rect l="l" t="t" r="r" b="b"/>
              <a:pathLst>
                <a:path w="1748154" h="528319">
                  <a:moveTo>
                    <a:pt x="0" y="87954"/>
                  </a:moveTo>
                  <a:lnTo>
                    <a:pt x="6912" y="53718"/>
                  </a:lnTo>
                  <a:lnTo>
                    <a:pt x="25764" y="25761"/>
                  </a:lnTo>
                  <a:lnTo>
                    <a:pt x="53725" y="6911"/>
                  </a:lnTo>
                  <a:lnTo>
                    <a:pt x="87966" y="0"/>
                  </a:lnTo>
                  <a:lnTo>
                    <a:pt x="1659590" y="0"/>
                  </a:lnTo>
                  <a:lnTo>
                    <a:pt x="1693829" y="6911"/>
                  </a:lnTo>
                  <a:lnTo>
                    <a:pt x="1721790" y="25761"/>
                  </a:lnTo>
                  <a:lnTo>
                    <a:pt x="1740642" y="53718"/>
                  </a:lnTo>
                  <a:lnTo>
                    <a:pt x="1747555" y="87954"/>
                  </a:lnTo>
                  <a:lnTo>
                    <a:pt x="1747555" y="439758"/>
                  </a:lnTo>
                  <a:lnTo>
                    <a:pt x="1740642" y="473994"/>
                  </a:lnTo>
                  <a:lnTo>
                    <a:pt x="1721790" y="501951"/>
                  </a:lnTo>
                  <a:lnTo>
                    <a:pt x="1693829" y="520801"/>
                  </a:lnTo>
                  <a:lnTo>
                    <a:pt x="1659590" y="527713"/>
                  </a:lnTo>
                  <a:lnTo>
                    <a:pt x="87966" y="527713"/>
                  </a:lnTo>
                  <a:lnTo>
                    <a:pt x="53725" y="520801"/>
                  </a:lnTo>
                  <a:lnTo>
                    <a:pt x="25764" y="501951"/>
                  </a:lnTo>
                  <a:lnTo>
                    <a:pt x="6912" y="473994"/>
                  </a:lnTo>
                  <a:lnTo>
                    <a:pt x="0" y="439758"/>
                  </a:lnTo>
                  <a:lnTo>
                    <a:pt x="0" y="87954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009781" y="2195082"/>
            <a:ext cx="6597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914673" y="3519995"/>
            <a:ext cx="669925" cy="464820"/>
            <a:chOff x="3914673" y="3519995"/>
            <a:chExt cx="669925" cy="464820"/>
          </a:xfrm>
        </p:grpSpPr>
        <p:sp>
          <p:nvSpPr>
            <p:cNvPr id="10" name="object 10"/>
            <p:cNvSpPr/>
            <p:nvPr/>
          </p:nvSpPr>
          <p:spPr>
            <a:xfrm>
              <a:off x="3927055" y="3532378"/>
              <a:ext cx="645160" cy="440055"/>
            </a:xfrm>
            <a:custGeom>
              <a:avLst/>
              <a:gdLst/>
              <a:ahLst/>
              <a:cxnLst/>
              <a:rect l="l" t="t" r="r" b="b"/>
              <a:pathLst>
                <a:path w="645160" h="440054">
                  <a:moveTo>
                    <a:pt x="571766" y="0"/>
                  </a:moveTo>
                  <a:lnTo>
                    <a:pt x="73304" y="0"/>
                  </a:lnTo>
                  <a:lnTo>
                    <a:pt x="44775" y="5760"/>
                  </a:lnTo>
                  <a:lnTo>
                    <a:pt x="21474" y="21467"/>
                  </a:lnTo>
                  <a:lnTo>
                    <a:pt x="5762" y="44764"/>
                  </a:lnTo>
                  <a:lnTo>
                    <a:pt x="0" y="73291"/>
                  </a:lnTo>
                  <a:lnTo>
                    <a:pt x="0" y="366471"/>
                  </a:lnTo>
                  <a:lnTo>
                    <a:pt x="5762" y="394998"/>
                  </a:lnTo>
                  <a:lnTo>
                    <a:pt x="21474" y="418295"/>
                  </a:lnTo>
                  <a:lnTo>
                    <a:pt x="44775" y="434002"/>
                  </a:lnTo>
                  <a:lnTo>
                    <a:pt x="73304" y="439762"/>
                  </a:lnTo>
                  <a:lnTo>
                    <a:pt x="571766" y="439762"/>
                  </a:lnTo>
                  <a:lnTo>
                    <a:pt x="600301" y="434002"/>
                  </a:lnTo>
                  <a:lnTo>
                    <a:pt x="623601" y="418295"/>
                  </a:lnTo>
                  <a:lnTo>
                    <a:pt x="639310" y="394998"/>
                  </a:lnTo>
                  <a:lnTo>
                    <a:pt x="645071" y="366471"/>
                  </a:lnTo>
                  <a:lnTo>
                    <a:pt x="645071" y="73291"/>
                  </a:lnTo>
                  <a:lnTo>
                    <a:pt x="639310" y="44764"/>
                  </a:lnTo>
                  <a:lnTo>
                    <a:pt x="623601" y="21467"/>
                  </a:lnTo>
                  <a:lnTo>
                    <a:pt x="600301" y="5760"/>
                  </a:lnTo>
                  <a:lnTo>
                    <a:pt x="571766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27055" y="3532378"/>
              <a:ext cx="645160" cy="440055"/>
            </a:xfrm>
            <a:custGeom>
              <a:avLst/>
              <a:gdLst/>
              <a:ahLst/>
              <a:cxnLst/>
              <a:rect l="l" t="t" r="r" b="b"/>
              <a:pathLst>
                <a:path w="645160" h="440054">
                  <a:moveTo>
                    <a:pt x="0" y="73294"/>
                  </a:moveTo>
                  <a:lnTo>
                    <a:pt x="5760" y="44765"/>
                  </a:lnTo>
                  <a:lnTo>
                    <a:pt x="21470" y="21467"/>
                  </a:lnTo>
                  <a:lnTo>
                    <a:pt x="44771" y="5759"/>
                  </a:lnTo>
                  <a:lnTo>
                    <a:pt x="73304" y="0"/>
                  </a:lnTo>
                  <a:lnTo>
                    <a:pt x="571764" y="0"/>
                  </a:lnTo>
                  <a:lnTo>
                    <a:pt x="600297" y="5759"/>
                  </a:lnTo>
                  <a:lnTo>
                    <a:pt x="623598" y="21467"/>
                  </a:lnTo>
                  <a:lnTo>
                    <a:pt x="639308" y="44765"/>
                  </a:lnTo>
                  <a:lnTo>
                    <a:pt x="645069" y="73294"/>
                  </a:lnTo>
                  <a:lnTo>
                    <a:pt x="645069" y="366465"/>
                  </a:lnTo>
                  <a:lnTo>
                    <a:pt x="639308" y="394995"/>
                  </a:lnTo>
                  <a:lnTo>
                    <a:pt x="623598" y="418292"/>
                  </a:lnTo>
                  <a:lnTo>
                    <a:pt x="600297" y="434000"/>
                  </a:lnTo>
                  <a:lnTo>
                    <a:pt x="571764" y="439760"/>
                  </a:lnTo>
                  <a:lnTo>
                    <a:pt x="73304" y="439760"/>
                  </a:lnTo>
                  <a:lnTo>
                    <a:pt x="44771" y="434000"/>
                  </a:lnTo>
                  <a:lnTo>
                    <a:pt x="21470" y="418292"/>
                  </a:lnTo>
                  <a:lnTo>
                    <a:pt x="5760" y="394995"/>
                  </a:lnTo>
                  <a:lnTo>
                    <a:pt x="0" y="366465"/>
                  </a:lnTo>
                  <a:lnTo>
                    <a:pt x="0" y="73294"/>
                  </a:lnTo>
                  <a:close/>
                </a:path>
              </a:pathLst>
            </a:custGeom>
            <a:ln w="245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58170" y="3621547"/>
            <a:ext cx="3803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3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500" spc="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82896" y="3519995"/>
            <a:ext cx="669925" cy="464820"/>
            <a:chOff x="4682896" y="3519995"/>
            <a:chExt cx="669925" cy="464820"/>
          </a:xfrm>
        </p:grpSpPr>
        <p:sp>
          <p:nvSpPr>
            <p:cNvPr id="14" name="object 14"/>
            <p:cNvSpPr/>
            <p:nvPr/>
          </p:nvSpPr>
          <p:spPr>
            <a:xfrm>
              <a:off x="4695278" y="3532378"/>
              <a:ext cx="645160" cy="440055"/>
            </a:xfrm>
            <a:custGeom>
              <a:avLst/>
              <a:gdLst/>
              <a:ahLst/>
              <a:cxnLst/>
              <a:rect l="l" t="t" r="r" b="b"/>
              <a:pathLst>
                <a:path w="645160" h="440054">
                  <a:moveTo>
                    <a:pt x="571766" y="0"/>
                  </a:moveTo>
                  <a:lnTo>
                    <a:pt x="73304" y="0"/>
                  </a:lnTo>
                  <a:lnTo>
                    <a:pt x="44769" y="5760"/>
                  </a:lnTo>
                  <a:lnTo>
                    <a:pt x="21469" y="21467"/>
                  </a:lnTo>
                  <a:lnTo>
                    <a:pt x="5760" y="44764"/>
                  </a:lnTo>
                  <a:lnTo>
                    <a:pt x="0" y="73291"/>
                  </a:lnTo>
                  <a:lnTo>
                    <a:pt x="0" y="366471"/>
                  </a:lnTo>
                  <a:lnTo>
                    <a:pt x="5760" y="394998"/>
                  </a:lnTo>
                  <a:lnTo>
                    <a:pt x="21469" y="418295"/>
                  </a:lnTo>
                  <a:lnTo>
                    <a:pt x="44769" y="434002"/>
                  </a:lnTo>
                  <a:lnTo>
                    <a:pt x="73304" y="439762"/>
                  </a:lnTo>
                  <a:lnTo>
                    <a:pt x="571766" y="439762"/>
                  </a:lnTo>
                  <a:lnTo>
                    <a:pt x="600301" y="434002"/>
                  </a:lnTo>
                  <a:lnTo>
                    <a:pt x="623601" y="418295"/>
                  </a:lnTo>
                  <a:lnTo>
                    <a:pt x="639310" y="394998"/>
                  </a:lnTo>
                  <a:lnTo>
                    <a:pt x="645071" y="366471"/>
                  </a:lnTo>
                  <a:lnTo>
                    <a:pt x="645071" y="73291"/>
                  </a:lnTo>
                  <a:lnTo>
                    <a:pt x="639310" y="44764"/>
                  </a:lnTo>
                  <a:lnTo>
                    <a:pt x="623601" y="21467"/>
                  </a:lnTo>
                  <a:lnTo>
                    <a:pt x="600301" y="5760"/>
                  </a:lnTo>
                  <a:lnTo>
                    <a:pt x="571766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95278" y="3532378"/>
              <a:ext cx="645160" cy="440055"/>
            </a:xfrm>
            <a:custGeom>
              <a:avLst/>
              <a:gdLst/>
              <a:ahLst/>
              <a:cxnLst/>
              <a:rect l="l" t="t" r="r" b="b"/>
              <a:pathLst>
                <a:path w="645160" h="440054">
                  <a:moveTo>
                    <a:pt x="0" y="73294"/>
                  </a:moveTo>
                  <a:lnTo>
                    <a:pt x="5760" y="44765"/>
                  </a:lnTo>
                  <a:lnTo>
                    <a:pt x="21470" y="21467"/>
                  </a:lnTo>
                  <a:lnTo>
                    <a:pt x="44771" y="5759"/>
                  </a:lnTo>
                  <a:lnTo>
                    <a:pt x="73304" y="0"/>
                  </a:lnTo>
                  <a:lnTo>
                    <a:pt x="571764" y="0"/>
                  </a:lnTo>
                  <a:lnTo>
                    <a:pt x="600297" y="5759"/>
                  </a:lnTo>
                  <a:lnTo>
                    <a:pt x="623598" y="21467"/>
                  </a:lnTo>
                  <a:lnTo>
                    <a:pt x="639308" y="44765"/>
                  </a:lnTo>
                  <a:lnTo>
                    <a:pt x="645069" y="73294"/>
                  </a:lnTo>
                  <a:lnTo>
                    <a:pt x="645069" y="366465"/>
                  </a:lnTo>
                  <a:lnTo>
                    <a:pt x="639308" y="394995"/>
                  </a:lnTo>
                  <a:lnTo>
                    <a:pt x="623598" y="418292"/>
                  </a:lnTo>
                  <a:lnTo>
                    <a:pt x="600297" y="434000"/>
                  </a:lnTo>
                  <a:lnTo>
                    <a:pt x="571764" y="439760"/>
                  </a:lnTo>
                  <a:lnTo>
                    <a:pt x="73304" y="439760"/>
                  </a:lnTo>
                  <a:lnTo>
                    <a:pt x="44771" y="434000"/>
                  </a:lnTo>
                  <a:lnTo>
                    <a:pt x="21470" y="418292"/>
                  </a:lnTo>
                  <a:lnTo>
                    <a:pt x="5760" y="394995"/>
                  </a:lnTo>
                  <a:lnTo>
                    <a:pt x="0" y="366465"/>
                  </a:lnTo>
                  <a:lnTo>
                    <a:pt x="0" y="73294"/>
                  </a:lnTo>
                  <a:close/>
                </a:path>
              </a:pathLst>
            </a:custGeom>
            <a:ln w="245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26393" y="3621547"/>
            <a:ext cx="3803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3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500" spc="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773932" y="2928378"/>
            <a:ext cx="3133090" cy="1165225"/>
            <a:chOff x="3773932" y="2928378"/>
            <a:chExt cx="3133090" cy="1165225"/>
          </a:xfrm>
        </p:grpSpPr>
        <p:sp>
          <p:nvSpPr>
            <p:cNvPr id="18" name="object 18"/>
            <p:cNvSpPr/>
            <p:nvPr/>
          </p:nvSpPr>
          <p:spPr>
            <a:xfrm>
              <a:off x="3786314" y="3160636"/>
              <a:ext cx="3108325" cy="920750"/>
            </a:xfrm>
            <a:custGeom>
              <a:avLst/>
              <a:gdLst/>
              <a:ahLst/>
              <a:cxnLst/>
              <a:rect l="l" t="t" r="r" b="b"/>
              <a:pathLst>
                <a:path w="3108325" h="920750">
                  <a:moveTo>
                    <a:pt x="0" y="153431"/>
                  </a:moveTo>
                  <a:lnTo>
                    <a:pt x="7823" y="104935"/>
                  </a:lnTo>
                  <a:lnTo>
                    <a:pt x="29607" y="62817"/>
                  </a:lnTo>
                  <a:lnTo>
                    <a:pt x="62825" y="29603"/>
                  </a:lnTo>
                  <a:lnTo>
                    <a:pt x="104949" y="7822"/>
                  </a:lnTo>
                  <a:lnTo>
                    <a:pt x="153452" y="0"/>
                  </a:lnTo>
                  <a:lnTo>
                    <a:pt x="2954607" y="0"/>
                  </a:lnTo>
                  <a:lnTo>
                    <a:pt x="3003111" y="7822"/>
                  </a:lnTo>
                  <a:lnTo>
                    <a:pt x="3045237" y="29603"/>
                  </a:lnTo>
                  <a:lnTo>
                    <a:pt x="3078457" y="62817"/>
                  </a:lnTo>
                  <a:lnTo>
                    <a:pt x="3100242" y="104935"/>
                  </a:lnTo>
                  <a:lnTo>
                    <a:pt x="3108066" y="153431"/>
                  </a:lnTo>
                  <a:lnTo>
                    <a:pt x="3108066" y="767132"/>
                  </a:lnTo>
                  <a:lnTo>
                    <a:pt x="3100242" y="815629"/>
                  </a:lnTo>
                  <a:lnTo>
                    <a:pt x="3078457" y="857748"/>
                  </a:lnTo>
                  <a:lnTo>
                    <a:pt x="3045237" y="890962"/>
                  </a:lnTo>
                  <a:lnTo>
                    <a:pt x="3003111" y="912744"/>
                  </a:lnTo>
                  <a:lnTo>
                    <a:pt x="2954607" y="920567"/>
                  </a:lnTo>
                  <a:lnTo>
                    <a:pt x="153452" y="920567"/>
                  </a:lnTo>
                  <a:lnTo>
                    <a:pt x="104949" y="912744"/>
                  </a:lnTo>
                  <a:lnTo>
                    <a:pt x="62825" y="890962"/>
                  </a:lnTo>
                  <a:lnTo>
                    <a:pt x="29607" y="857748"/>
                  </a:lnTo>
                  <a:lnTo>
                    <a:pt x="7823" y="815629"/>
                  </a:lnTo>
                  <a:lnTo>
                    <a:pt x="0" y="767132"/>
                  </a:lnTo>
                  <a:lnTo>
                    <a:pt x="0" y="153431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66577" y="2940761"/>
              <a:ext cx="1748155" cy="440055"/>
            </a:xfrm>
            <a:custGeom>
              <a:avLst/>
              <a:gdLst/>
              <a:ahLst/>
              <a:cxnLst/>
              <a:rect l="l" t="t" r="r" b="b"/>
              <a:pathLst>
                <a:path w="1748154" h="440054">
                  <a:moveTo>
                    <a:pt x="1674240" y="0"/>
                  </a:moveTo>
                  <a:lnTo>
                    <a:pt x="73304" y="0"/>
                  </a:lnTo>
                  <a:lnTo>
                    <a:pt x="44769" y="5760"/>
                  </a:lnTo>
                  <a:lnTo>
                    <a:pt x="21469" y="21467"/>
                  </a:lnTo>
                  <a:lnTo>
                    <a:pt x="5760" y="44764"/>
                  </a:lnTo>
                  <a:lnTo>
                    <a:pt x="0" y="73291"/>
                  </a:lnTo>
                  <a:lnTo>
                    <a:pt x="0" y="366458"/>
                  </a:lnTo>
                  <a:lnTo>
                    <a:pt x="5760" y="394993"/>
                  </a:lnTo>
                  <a:lnTo>
                    <a:pt x="21469" y="418293"/>
                  </a:lnTo>
                  <a:lnTo>
                    <a:pt x="44769" y="434002"/>
                  </a:lnTo>
                  <a:lnTo>
                    <a:pt x="73304" y="439762"/>
                  </a:lnTo>
                  <a:lnTo>
                    <a:pt x="1674240" y="439762"/>
                  </a:lnTo>
                  <a:lnTo>
                    <a:pt x="1702775" y="434002"/>
                  </a:lnTo>
                  <a:lnTo>
                    <a:pt x="1726076" y="418293"/>
                  </a:lnTo>
                  <a:lnTo>
                    <a:pt x="1741785" y="394993"/>
                  </a:lnTo>
                  <a:lnTo>
                    <a:pt x="1747545" y="366458"/>
                  </a:lnTo>
                  <a:lnTo>
                    <a:pt x="1747545" y="73291"/>
                  </a:lnTo>
                  <a:lnTo>
                    <a:pt x="1741785" y="44764"/>
                  </a:lnTo>
                  <a:lnTo>
                    <a:pt x="1726076" y="21467"/>
                  </a:lnTo>
                  <a:lnTo>
                    <a:pt x="1702775" y="5760"/>
                  </a:lnTo>
                  <a:lnTo>
                    <a:pt x="1674240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66577" y="2940761"/>
              <a:ext cx="1748155" cy="440055"/>
            </a:xfrm>
            <a:custGeom>
              <a:avLst/>
              <a:gdLst/>
              <a:ahLst/>
              <a:cxnLst/>
              <a:rect l="l" t="t" r="r" b="b"/>
              <a:pathLst>
                <a:path w="1748154" h="440054">
                  <a:moveTo>
                    <a:pt x="0" y="73294"/>
                  </a:moveTo>
                  <a:lnTo>
                    <a:pt x="5760" y="44764"/>
                  </a:lnTo>
                  <a:lnTo>
                    <a:pt x="21470" y="21467"/>
                  </a:lnTo>
                  <a:lnTo>
                    <a:pt x="44770" y="5759"/>
                  </a:lnTo>
                  <a:lnTo>
                    <a:pt x="73303" y="0"/>
                  </a:lnTo>
                  <a:lnTo>
                    <a:pt x="1674251" y="0"/>
                  </a:lnTo>
                  <a:lnTo>
                    <a:pt x="1702784" y="5759"/>
                  </a:lnTo>
                  <a:lnTo>
                    <a:pt x="1726085" y="21467"/>
                  </a:lnTo>
                  <a:lnTo>
                    <a:pt x="1741795" y="44764"/>
                  </a:lnTo>
                  <a:lnTo>
                    <a:pt x="1747555" y="73294"/>
                  </a:lnTo>
                  <a:lnTo>
                    <a:pt x="1747555" y="366466"/>
                  </a:lnTo>
                  <a:lnTo>
                    <a:pt x="1741795" y="394995"/>
                  </a:lnTo>
                  <a:lnTo>
                    <a:pt x="1726085" y="418292"/>
                  </a:lnTo>
                  <a:lnTo>
                    <a:pt x="1702784" y="434000"/>
                  </a:lnTo>
                  <a:lnTo>
                    <a:pt x="1674251" y="439760"/>
                  </a:lnTo>
                  <a:lnTo>
                    <a:pt x="73303" y="439760"/>
                  </a:lnTo>
                  <a:lnTo>
                    <a:pt x="44770" y="434000"/>
                  </a:lnTo>
                  <a:lnTo>
                    <a:pt x="21470" y="418292"/>
                  </a:lnTo>
                  <a:lnTo>
                    <a:pt x="5760" y="394995"/>
                  </a:lnTo>
                  <a:lnTo>
                    <a:pt x="0" y="366466"/>
                  </a:lnTo>
                  <a:lnTo>
                    <a:pt x="0" y="73294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086858" y="3030234"/>
            <a:ext cx="5048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No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773932" y="4347336"/>
            <a:ext cx="3133090" cy="1165225"/>
            <a:chOff x="3773932" y="4347336"/>
            <a:chExt cx="3133090" cy="1165225"/>
          </a:xfrm>
        </p:grpSpPr>
        <p:sp>
          <p:nvSpPr>
            <p:cNvPr id="23" name="object 23"/>
            <p:cNvSpPr/>
            <p:nvPr/>
          </p:nvSpPr>
          <p:spPr>
            <a:xfrm>
              <a:off x="3786314" y="4579607"/>
              <a:ext cx="3108325" cy="920750"/>
            </a:xfrm>
            <a:custGeom>
              <a:avLst/>
              <a:gdLst/>
              <a:ahLst/>
              <a:cxnLst/>
              <a:rect l="l" t="t" r="r" b="b"/>
              <a:pathLst>
                <a:path w="3108325" h="920750">
                  <a:moveTo>
                    <a:pt x="0" y="153431"/>
                  </a:moveTo>
                  <a:lnTo>
                    <a:pt x="7823" y="104935"/>
                  </a:lnTo>
                  <a:lnTo>
                    <a:pt x="29607" y="62817"/>
                  </a:lnTo>
                  <a:lnTo>
                    <a:pt x="62825" y="29603"/>
                  </a:lnTo>
                  <a:lnTo>
                    <a:pt x="104949" y="7822"/>
                  </a:lnTo>
                  <a:lnTo>
                    <a:pt x="153452" y="0"/>
                  </a:lnTo>
                  <a:lnTo>
                    <a:pt x="2954607" y="0"/>
                  </a:lnTo>
                  <a:lnTo>
                    <a:pt x="3003111" y="7822"/>
                  </a:lnTo>
                  <a:lnTo>
                    <a:pt x="3045237" y="29603"/>
                  </a:lnTo>
                  <a:lnTo>
                    <a:pt x="3078457" y="62817"/>
                  </a:lnTo>
                  <a:lnTo>
                    <a:pt x="3100242" y="104935"/>
                  </a:lnTo>
                  <a:lnTo>
                    <a:pt x="3108066" y="153431"/>
                  </a:lnTo>
                  <a:lnTo>
                    <a:pt x="3108066" y="767132"/>
                  </a:lnTo>
                  <a:lnTo>
                    <a:pt x="3100242" y="815629"/>
                  </a:lnTo>
                  <a:lnTo>
                    <a:pt x="3078457" y="857748"/>
                  </a:lnTo>
                  <a:lnTo>
                    <a:pt x="3045237" y="890962"/>
                  </a:lnTo>
                  <a:lnTo>
                    <a:pt x="3003111" y="912744"/>
                  </a:lnTo>
                  <a:lnTo>
                    <a:pt x="2954607" y="920567"/>
                  </a:lnTo>
                  <a:lnTo>
                    <a:pt x="153452" y="920567"/>
                  </a:lnTo>
                  <a:lnTo>
                    <a:pt x="104949" y="912744"/>
                  </a:lnTo>
                  <a:lnTo>
                    <a:pt x="62825" y="890962"/>
                  </a:lnTo>
                  <a:lnTo>
                    <a:pt x="29607" y="857748"/>
                  </a:lnTo>
                  <a:lnTo>
                    <a:pt x="7823" y="815629"/>
                  </a:lnTo>
                  <a:lnTo>
                    <a:pt x="0" y="767132"/>
                  </a:lnTo>
                  <a:lnTo>
                    <a:pt x="0" y="153431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66577" y="4359719"/>
              <a:ext cx="1748155" cy="440055"/>
            </a:xfrm>
            <a:custGeom>
              <a:avLst/>
              <a:gdLst/>
              <a:ahLst/>
              <a:cxnLst/>
              <a:rect l="l" t="t" r="r" b="b"/>
              <a:pathLst>
                <a:path w="1748154" h="440054">
                  <a:moveTo>
                    <a:pt x="1674240" y="0"/>
                  </a:moveTo>
                  <a:lnTo>
                    <a:pt x="73304" y="0"/>
                  </a:lnTo>
                  <a:lnTo>
                    <a:pt x="44769" y="5760"/>
                  </a:lnTo>
                  <a:lnTo>
                    <a:pt x="21469" y="21467"/>
                  </a:lnTo>
                  <a:lnTo>
                    <a:pt x="5760" y="44764"/>
                  </a:lnTo>
                  <a:lnTo>
                    <a:pt x="0" y="73291"/>
                  </a:lnTo>
                  <a:lnTo>
                    <a:pt x="0" y="366471"/>
                  </a:lnTo>
                  <a:lnTo>
                    <a:pt x="5760" y="394998"/>
                  </a:lnTo>
                  <a:lnTo>
                    <a:pt x="21469" y="418295"/>
                  </a:lnTo>
                  <a:lnTo>
                    <a:pt x="44769" y="434002"/>
                  </a:lnTo>
                  <a:lnTo>
                    <a:pt x="73304" y="439762"/>
                  </a:lnTo>
                  <a:lnTo>
                    <a:pt x="1674240" y="439762"/>
                  </a:lnTo>
                  <a:lnTo>
                    <a:pt x="1702775" y="434002"/>
                  </a:lnTo>
                  <a:lnTo>
                    <a:pt x="1726076" y="418295"/>
                  </a:lnTo>
                  <a:lnTo>
                    <a:pt x="1741785" y="394998"/>
                  </a:lnTo>
                  <a:lnTo>
                    <a:pt x="1747545" y="366471"/>
                  </a:lnTo>
                  <a:lnTo>
                    <a:pt x="1747545" y="73291"/>
                  </a:lnTo>
                  <a:lnTo>
                    <a:pt x="1741785" y="44764"/>
                  </a:lnTo>
                  <a:lnTo>
                    <a:pt x="1726076" y="21467"/>
                  </a:lnTo>
                  <a:lnTo>
                    <a:pt x="1702775" y="5760"/>
                  </a:lnTo>
                  <a:lnTo>
                    <a:pt x="1674240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66577" y="4359719"/>
              <a:ext cx="1748155" cy="440055"/>
            </a:xfrm>
            <a:custGeom>
              <a:avLst/>
              <a:gdLst/>
              <a:ahLst/>
              <a:cxnLst/>
              <a:rect l="l" t="t" r="r" b="b"/>
              <a:pathLst>
                <a:path w="1748154" h="440054">
                  <a:moveTo>
                    <a:pt x="0" y="73294"/>
                  </a:moveTo>
                  <a:lnTo>
                    <a:pt x="5760" y="44764"/>
                  </a:lnTo>
                  <a:lnTo>
                    <a:pt x="21470" y="21467"/>
                  </a:lnTo>
                  <a:lnTo>
                    <a:pt x="44770" y="5759"/>
                  </a:lnTo>
                  <a:lnTo>
                    <a:pt x="73303" y="0"/>
                  </a:lnTo>
                  <a:lnTo>
                    <a:pt x="1674251" y="0"/>
                  </a:lnTo>
                  <a:lnTo>
                    <a:pt x="1702784" y="5759"/>
                  </a:lnTo>
                  <a:lnTo>
                    <a:pt x="1726085" y="21467"/>
                  </a:lnTo>
                  <a:lnTo>
                    <a:pt x="1741795" y="44764"/>
                  </a:lnTo>
                  <a:lnTo>
                    <a:pt x="1747555" y="73294"/>
                  </a:lnTo>
                  <a:lnTo>
                    <a:pt x="1747555" y="366466"/>
                  </a:lnTo>
                  <a:lnTo>
                    <a:pt x="1741795" y="394995"/>
                  </a:lnTo>
                  <a:lnTo>
                    <a:pt x="1726085" y="418292"/>
                  </a:lnTo>
                  <a:lnTo>
                    <a:pt x="1702784" y="434000"/>
                  </a:lnTo>
                  <a:lnTo>
                    <a:pt x="1674251" y="439760"/>
                  </a:lnTo>
                  <a:lnTo>
                    <a:pt x="73303" y="439760"/>
                  </a:lnTo>
                  <a:lnTo>
                    <a:pt x="44770" y="434000"/>
                  </a:lnTo>
                  <a:lnTo>
                    <a:pt x="21470" y="418292"/>
                  </a:lnTo>
                  <a:lnTo>
                    <a:pt x="5760" y="394995"/>
                  </a:lnTo>
                  <a:lnTo>
                    <a:pt x="0" y="366466"/>
                  </a:lnTo>
                  <a:lnTo>
                    <a:pt x="0" y="73294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086858" y="4447555"/>
            <a:ext cx="5048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No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914673" y="4938953"/>
            <a:ext cx="669925" cy="464820"/>
            <a:chOff x="3914673" y="4938953"/>
            <a:chExt cx="669925" cy="464820"/>
          </a:xfrm>
        </p:grpSpPr>
        <p:sp>
          <p:nvSpPr>
            <p:cNvPr id="28" name="object 28"/>
            <p:cNvSpPr/>
            <p:nvPr/>
          </p:nvSpPr>
          <p:spPr>
            <a:xfrm>
              <a:off x="3927055" y="4951336"/>
              <a:ext cx="645160" cy="440055"/>
            </a:xfrm>
            <a:custGeom>
              <a:avLst/>
              <a:gdLst/>
              <a:ahLst/>
              <a:cxnLst/>
              <a:rect l="l" t="t" r="r" b="b"/>
              <a:pathLst>
                <a:path w="645160" h="440054">
                  <a:moveTo>
                    <a:pt x="571766" y="0"/>
                  </a:moveTo>
                  <a:lnTo>
                    <a:pt x="73304" y="0"/>
                  </a:lnTo>
                  <a:lnTo>
                    <a:pt x="44775" y="5760"/>
                  </a:lnTo>
                  <a:lnTo>
                    <a:pt x="21474" y="21469"/>
                  </a:lnTo>
                  <a:lnTo>
                    <a:pt x="5762" y="44769"/>
                  </a:lnTo>
                  <a:lnTo>
                    <a:pt x="0" y="73304"/>
                  </a:lnTo>
                  <a:lnTo>
                    <a:pt x="0" y="366471"/>
                  </a:lnTo>
                  <a:lnTo>
                    <a:pt x="5762" y="394998"/>
                  </a:lnTo>
                  <a:lnTo>
                    <a:pt x="21474" y="418295"/>
                  </a:lnTo>
                  <a:lnTo>
                    <a:pt x="44775" y="434002"/>
                  </a:lnTo>
                  <a:lnTo>
                    <a:pt x="73304" y="439762"/>
                  </a:lnTo>
                  <a:lnTo>
                    <a:pt x="571766" y="439762"/>
                  </a:lnTo>
                  <a:lnTo>
                    <a:pt x="600301" y="434002"/>
                  </a:lnTo>
                  <a:lnTo>
                    <a:pt x="623601" y="418295"/>
                  </a:lnTo>
                  <a:lnTo>
                    <a:pt x="639310" y="394998"/>
                  </a:lnTo>
                  <a:lnTo>
                    <a:pt x="645071" y="366471"/>
                  </a:lnTo>
                  <a:lnTo>
                    <a:pt x="645071" y="73304"/>
                  </a:lnTo>
                  <a:lnTo>
                    <a:pt x="639310" y="44769"/>
                  </a:lnTo>
                  <a:lnTo>
                    <a:pt x="623601" y="21469"/>
                  </a:lnTo>
                  <a:lnTo>
                    <a:pt x="600301" y="5760"/>
                  </a:lnTo>
                  <a:lnTo>
                    <a:pt x="571766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27055" y="4951336"/>
              <a:ext cx="645160" cy="440055"/>
            </a:xfrm>
            <a:custGeom>
              <a:avLst/>
              <a:gdLst/>
              <a:ahLst/>
              <a:cxnLst/>
              <a:rect l="l" t="t" r="r" b="b"/>
              <a:pathLst>
                <a:path w="645160" h="440054">
                  <a:moveTo>
                    <a:pt x="0" y="73294"/>
                  </a:moveTo>
                  <a:lnTo>
                    <a:pt x="5760" y="44765"/>
                  </a:lnTo>
                  <a:lnTo>
                    <a:pt x="21470" y="21467"/>
                  </a:lnTo>
                  <a:lnTo>
                    <a:pt x="44771" y="5759"/>
                  </a:lnTo>
                  <a:lnTo>
                    <a:pt x="73304" y="0"/>
                  </a:lnTo>
                  <a:lnTo>
                    <a:pt x="571764" y="0"/>
                  </a:lnTo>
                  <a:lnTo>
                    <a:pt x="600297" y="5759"/>
                  </a:lnTo>
                  <a:lnTo>
                    <a:pt x="623598" y="21467"/>
                  </a:lnTo>
                  <a:lnTo>
                    <a:pt x="639308" y="44765"/>
                  </a:lnTo>
                  <a:lnTo>
                    <a:pt x="645069" y="73294"/>
                  </a:lnTo>
                  <a:lnTo>
                    <a:pt x="645069" y="366465"/>
                  </a:lnTo>
                  <a:lnTo>
                    <a:pt x="639308" y="394995"/>
                  </a:lnTo>
                  <a:lnTo>
                    <a:pt x="623598" y="418292"/>
                  </a:lnTo>
                  <a:lnTo>
                    <a:pt x="600297" y="434000"/>
                  </a:lnTo>
                  <a:lnTo>
                    <a:pt x="571764" y="439760"/>
                  </a:lnTo>
                  <a:lnTo>
                    <a:pt x="73304" y="439760"/>
                  </a:lnTo>
                  <a:lnTo>
                    <a:pt x="44771" y="434000"/>
                  </a:lnTo>
                  <a:lnTo>
                    <a:pt x="21470" y="418292"/>
                  </a:lnTo>
                  <a:lnTo>
                    <a:pt x="5760" y="394995"/>
                  </a:lnTo>
                  <a:lnTo>
                    <a:pt x="0" y="366465"/>
                  </a:lnTo>
                  <a:lnTo>
                    <a:pt x="0" y="73294"/>
                  </a:lnTo>
                  <a:close/>
                </a:path>
              </a:pathLst>
            </a:custGeom>
            <a:ln w="245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058170" y="5038867"/>
            <a:ext cx="3803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3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500" spc="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682896" y="4938953"/>
            <a:ext cx="669925" cy="464820"/>
            <a:chOff x="4682896" y="4938953"/>
            <a:chExt cx="669925" cy="464820"/>
          </a:xfrm>
        </p:grpSpPr>
        <p:sp>
          <p:nvSpPr>
            <p:cNvPr id="32" name="object 32"/>
            <p:cNvSpPr/>
            <p:nvPr/>
          </p:nvSpPr>
          <p:spPr>
            <a:xfrm>
              <a:off x="4695278" y="4951336"/>
              <a:ext cx="645160" cy="440055"/>
            </a:xfrm>
            <a:custGeom>
              <a:avLst/>
              <a:gdLst/>
              <a:ahLst/>
              <a:cxnLst/>
              <a:rect l="l" t="t" r="r" b="b"/>
              <a:pathLst>
                <a:path w="645160" h="440054">
                  <a:moveTo>
                    <a:pt x="571766" y="0"/>
                  </a:moveTo>
                  <a:lnTo>
                    <a:pt x="73304" y="0"/>
                  </a:lnTo>
                  <a:lnTo>
                    <a:pt x="44769" y="5760"/>
                  </a:lnTo>
                  <a:lnTo>
                    <a:pt x="21469" y="21469"/>
                  </a:lnTo>
                  <a:lnTo>
                    <a:pt x="5760" y="44769"/>
                  </a:lnTo>
                  <a:lnTo>
                    <a:pt x="0" y="73304"/>
                  </a:lnTo>
                  <a:lnTo>
                    <a:pt x="0" y="366471"/>
                  </a:lnTo>
                  <a:lnTo>
                    <a:pt x="5760" y="394998"/>
                  </a:lnTo>
                  <a:lnTo>
                    <a:pt x="21469" y="418295"/>
                  </a:lnTo>
                  <a:lnTo>
                    <a:pt x="44769" y="434002"/>
                  </a:lnTo>
                  <a:lnTo>
                    <a:pt x="73304" y="439762"/>
                  </a:lnTo>
                  <a:lnTo>
                    <a:pt x="571766" y="439762"/>
                  </a:lnTo>
                  <a:lnTo>
                    <a:pt x="600301" y="434002"/>
                  </a:lnTo>
                  <a:lnTo>
                    <a:pt x="623601" y="418295"/>
                  </a:lnTo>
                  <a:lnTo>
                    <a:pt x="639310" y="394998"/>
                  </a:lnTo>
                  <a:lnTo>
                    <a:pt x="645071" y="366471"/>
                  </a:lnTo>
                  <a:lnTo>
                    <a:pt x="645071" y="73304"/>
                  </a:lnTo>
                  <a:lnTo>
                    <a:pt x="639310" y="44769"/>
                  </a:lnTo>
                  <a:lnTo>
                    <a:pt x="623601" y="21469"/>
                  </a:lnTo>
                  <a:lnTo>
                    <a:pt x="600301" y="5760"/>
                  </a:lnTo>
                  <a:lnTo>
                    <a:pt x="571766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95278" y="4951336"/>
              <a:ext cx="645160" cy="440055"/>
            </a:xfrm>
            <a:custGeom>
              <a:avLst/>
              <a:gdLst/>
              <a:ahLst/>
              <a:cxnLst/>
              <a:rect l="l" t="t" r="r" b="b"/>
              <a:pathLst>
                <a:path w="645160" h="440054">
                  <a:moveTo>
                    <a:pt x="0" y="73294"/>
                  </a:moveTo>
                  <a:lnTo>
                    <a:pt x="5760" y="44765"/>
                  </a:lnTo>
                  <a:lnTo>
                    <a:pt x="21470" y="21467"/>
                  </a:lnTo>
                  <a:lnTo>
                    <a:pt x="44771" y="5759"/>
                  </a:lnTo>
                  <a:lnTo>
                    <a:pt x="73304" y="0"/>
                  </a:lnTo>
                  <a:lnTo>
                    <a:pt x="571764" y="0"/>
                  </a:lnTo>
                  <a:lnTo>
                    <a:pt x="600297" y="5759"/>
                  </a:lnTo>
                  <a:lnTo>
                    <a:pt x="623598" y="21467"/>
                  </a:lnTo>
                  <a:lnTo>
                    <a:pt x="639308" y="44765"/>
                  </a:lnTo>
                  <a:lnTo>
                    <a:pt x="645069" y="73294"/>
                  </a:lnTo>
                  <a:lnTo>
                    <a:pt x="645069" y="366465"/>
                  </a:lnTo>
                  <a:lnTo>
                    <a:pt x="639308" y="394995"/>
                  </a:lnTo>
                  <a:lnTo>
                    <a:pt x="623598" y="418292"/>
                  </a:lnTo>
                  <a:lnTo>
                    <a:pt x="600297" y="434000"/>
                  </a:lnTo>
                  <a:lnTo>
                    <a:pt x="571764" y="439760"/>
                  </a:lnTo>
                  <a:lnTo>
                    <a:pt x="73304" y="439760"/>
                  </a:lnTo>
                  <a:lnTo>
                    <a:pt x="44771" y="434000"/>
                  </a:lnTo>
                  <a:lnTo>
                    <a:pt x="21470" y="418292"/>
                  </a:lnTo>
                  <a:lnTo>
                    <a:pt x="5760" y="394995"/>
                  </a:lnTo>
                  <a:lnTo>
                    <a:pt x="0" y="366465"/>
                  </a:lnTo>
                  <a:lnTo>
                    <a:pt x="0" y="73294"/>
                  </a:lnTo>
                  <a:close/>
                </a:path>
              </a:pathLst>
            </a:custGeom>
            <a:ln w="245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826393" y="5038867"/>
            <a:ext cx="3803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3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500" spc="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480443" y="4934280"/>
            <a:ext cx="1271905" cy="464820"/>
            <a:chOff x="5480443" y="4934280"/>
            <a:chExt cx="1271905" cy="464820"/>
          </a:xfrm>
        </p:grpSpPr>
        <p:sp>
          <p:nvSpPr>
            <p:cNvPr id="36" name="object 36"/>
            <p:cNvSpPr/>
            <p:nvPr/>
          </p:nvSpPr>
          <p:spPr>
            <a:xfrm>
              <a:off x="5492826" y="4946662"/>
              <a:ext cx="1247140" cy="440055"/>
            </a:xfrm>
            <a:custGeom>
              <a:avLst/>
              <a:gdLst/>
              <a:ahLst/>
              <a:cxnLst/>
              <a:rect l="l" t="t" r="r" b="b"/>
              <a:pathLst>
                <a:path w="1247140" h="440054">
                  <a:moveTo>
                    <a:pt x="1173822" y="0"/>
                  </a:moveTo>
                  <a:lnTo>
                    <a:pt x="73304" y="0"/>
                  </a:lnTo>
                  <a:lnTo>
                    <a:pt x="44769" y="5760"/>
                  </a:lnTo>
                  <a:lnTo>
                    <a:pt x="21469" y="21467"/>
                  </a:lnTo>
                  <a:lnTo>
                    <a:pt x="5760" y="44764"/>
                  </a:lnTo>
                  <a:lnTo>
                    <a:pt x="0" y="73291"/>
                  </a:lnTo>
                  <a:lnTo>
                    <a:pt x="0" y="366471"/>
                  </a:lnTo>
                  <a:lnTo>
                    <a:pt x="5760" y="394998"/>
                  </a:lnTo>
                  <a:lnTo>
                    <a:pt x="21469" y="418295"/>
                  </a:lnTo>
                  <a:lnTo>
                    <a:pt x="44769" y="434002"/>
                  </a:lnTo>
                  <a:lnTo>
                    <a:pt x="73304" y="439762"/>
                  </a:lnTo>
                  <a:lnTo>
                    <a:pt x="1173822" y="439762"/>
                  </a:lnTo>
                  <a:lnTo>
                    <a:pt x="1202357" y="434002"/>
                  </a:lnTo>
                  <a:lnTo>
                    <a:pt x="1225657" y="418295"/>
                  </a:lnTo>
                  <a:lnTo>
                    <a:pt x="1241367" y="394998"/>
                  </a:lnTo>
                  <a:lnTo>
                    <a:pt x="1247127" y="366471"/>
                  </a:lnTo>
                  <a:lnTo>
                    <a:pt x="1247127" y="73291"/>
                  </a:lnTo>
                  <a:lnTo>
                    <a:pt x="1241367" y="44764"/>
                  </a:lnTo>
                  <a:lnTo>
                    <a:pt x="1225657" y="21467"/>
                  </a:lnTo>
                  <a:lnTo>
                    <a:pt x="1202357" y="5760"/>
                  </a:lnTo>
                  <a:lnTo>
                    <a:pt x="1173822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92826" y="4946662"/>
              <a:ext cx="1247140" cy="440055"/>
            </a:xfrm>
            <a:custGeom>
              <a:avLst/>
              <a:gdLst/>
              <a:ahLst/>
              <a:cxnLst/>
              <a:rect l="l" t="t" r="r" b="b"/>
              <a:pathLst>
                <a:path w="1247140" h="440054">
                  <a:moveTo>
                    <a:pt x="0" y="73294"/>
                  </a:moveTo>
                  <a:lnTo>
                    <a:pt x="5760" y="44765"/>
                  </a:lnTo>
                  <a:lnTo>
                    <a:pt x="21470" y="21467"/>
                  </a:lnTo>
                  <a:lnTo>
                    <a:pt x="44771" y="5759"/>
                  </a:lnTo>
                  <a:lnTo>
                    <a:pt x="73304" y="0"/>
                  </a:lnTo>
                  <a:lnTo>
                    <a:pt x="1173828" y="0"/>
                  </a:lnTo>
                  <a:lnTo>
                    <a:pt x="1202362" y="5759"/>
                  </a:lnTo>
                  <a:lnTo>
                    <a:pt x="1225662" y="21467"/>
                  </a:lnTo>
                  <a:lnTo>
                    <a:pt x="1241372" y="44765"/>
                  </a:lnTo>
                  <a:lnTo>
                    <a:pt x="1247133" y="73294"/>
                  </a:lnTo>
                  <a:lnTo>
                    <a:pt x="1247133" y="366465"/>
                  </a:lnTo>
                  <a:lnTo>
                    <a:pt x="1241372" y="394995"/>
                  </a:lnTo>
                  <a:lnTo>
                    <a:pt x="1225662" y="418292"/>
                  </a:lnTo>
                  <a:lnTo>
                    <a:pt x="1202362" y="434000"/>
                  </a:lnTo>
                  <a:lnTo>
                    <a:pt x="1173828" y="439760"/>
                  </a:lnTo>
                  <a:lnTo>
                    <a:pt x="73304" y="439760"/>
                  </a:lnTo>
                  <a:lnTo>
                    <a:pt x="44771" y="434000"/>
                  </a:lnTo>
                  <a:lnTo>
                    <a:pt x="21470" y="418292"/>
                  </a:lnTo>
                  <a:lnTo>
                    <a:pt x="5760" y="394995"/>
                  </a:lnTo>
                  <a:lnTo>
                    <a:pt x="0" y="366465"/>
                  </a:lnTo>
                  <a:lnTo>
                    <a:pt x="0" y="73294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686907" y="5035818"/>
            <a:ext cx="8534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60" dirty="0">
                <a:solidFill>
                  <a:srgbClr val="FFFFFF"/>
                </a:solidFill>
                <a:latin typeface="Verdana"/>
                <a:cs typeface="Verdana"/>
              </a:rPr>
              <a:t>PV</a:t>
            </a:r>
            <a:r>
              <a:rPr sz="15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Claim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480443" y="3515321"/>
            <a:ext cx="1271905" cy="464820"/>
            <a:chOff x="5480443" y="3515321"/>
            <a:chExt cx="1271905" cy="464820"/>
          </a:xfrm>
        </p:grpSpPr>
        <p:sp>
          <p:nvSpPr>
            <p:cNvPr id="40" name="object 40"/>
            <p:cNvSpPr/>
            <p:nvPr/>
          </p:nvSpPr>
          <p:spPr>
            <a:xfrm>
              <a:off x="5492826" y="3527704"/>
              <a:ext cx="1247140" cy="440055"/>
            </a:xfrm>
            <a:custGeom>
              <a:avLst/>
              <a:gdLst/>
              <a:ahLst/>
              <a:cxnLst/>
              <a:rect l="l" t="t" r="r" b="b"/>
              <a:pathLst>
                <a:path w="1247140" h="440054">
                  <a:moveTo>
                    <a:pt x="1173822" y="0"/>
                  </a:moveTo>
                  <a:lnTo>
                    <a:pt x="73304" y="0"/>
                  </a:lnTo>
                  <a:lnTo>
                    <a:pt x="44769" y="5760"/>
                  </a:lnTo>
                  <a:lnTo>
                    <a:pt x="21469" y="21467"/>
                  </a:lnTo>
                  <a:lnTo>
                    <a:pt x="5760" y="44764"/>
                  </a:lnTo>
                  <a:lnTo>
                    <a:pt x="0" y="73291"/>
                  </a:lnTo>
                  <a:lnTo>
                    <a:pt x="0" y="366458"/>
                  </a:lnTo>
                  <a:lnTo>
                    <a:pt x="5760" y="394993"/>
                  </a:lnTo>
                  <a:lnTo>
                    <a:pt x="21469" y="418293"/>
                  </a:lnTo>
                  <a:lnTo>
                    <a:pt x="44769" y="434002"/>
                  </a:lnTo>
                  <a:lnTo>
                    <a:pt x="73304" y="439762"/>
                  </a:lnTo>
                  <a:lnTo>
                    <a:pt x="1173822" y="439762"/>
                  </a:lnTo>
                  <a:lnTo>
                    <a:pt x="1202357" y="434002"/>
                  </a:lnTo>
                  <a:lnTo>
                    <a:pt x="1225657" y="418293"/>
                  </a:lnTo>
                  <a:lnTo>
                    <a:pt x="1241367" y="394993"/>
                  </a:lnTo>
                  <a:lnTo>
                    <a:pt x="1247127" y="366458"/>
                  </a:lnTo>
                  <a:lnTo>
                    <a:pt x="1247127" y="73291"/>
                  </a:lnTo>
                  <a:lnTo>
                    <a:pt x="1241367" y="44764"/>
                  </a:lnTo>
                  <a:lnTo>
                    <a:pt x="1225657" y="21467"/>
                  </a:lnTo>
                  <a:lnTo>
                    <a:pt x="1202357" y="5760"/>
                  </a:lnTo>
                  <a:lnTo>
                    <a:pt x="1173822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492826" y="3527704"/>
              <a:ext cx="1247140" cy="440055"/>
            </a:xfrm>
            <a:custGeom>
              <a:avLst/>
              <a:gdLst/>
              <a:ahLst/>
              <a:cxnLst/>
              <a:rect l="l" t="t" r="r" b="b"/>
              <a:pathLst>
                <a:path w="1247140" h="440054">
                  <a:moveTo>
                    <a:pt x="0" y="73294"/>
                  </a:moveTo>
                  <a:lnTo>
                    <a:pt x="5760" y="44765"/>
                  </a:lnTo>
                  <a:lnTo>
                    <a:pt x="21470" y="21467"/>
                  </a:lnTo>
                  <a:lnTo>
                    <a:pt x="44771" y="5759"/>
                  </a:lnTo>
                  <a:lnTo>
                    <a:pt x="73304" y="0"/>
                  </a:lnTo>
                  <a:lnTo>
                    <a:pt x="1173828" y="0"/>
                  </a:lnTo>
                  <a:lnTo>
                    <a:pt x="1202362" y="5759"/>
                  </a:lnTo>
                  <a:lnTo>
                    <a:pt x="1225662" y="21467"/>
                  </a:lnTo>
                  <a:lnTo>
                    <a:pt x="1241372" y="44765"/>
                  </a:lnTo>
                  <a:lnTo>
                    <a:pt x="1247133" y="73294"/>
                  </a:lnTo>
                  <a:lnTo>
                    <a:pt x="1247133" y="366465"/>
                  </a:lnTo>
                  <a:lnTo>
                    <a:pt x="1241372" y="394995"/>
                  </a:lnTo>
                  <a:lnTo>
                    <a:pt x="1225662" y="418292"/>
                  </a:lnTo>
                  <a:lnTo>
                    <a:pt x="1202362" y="434000"/>
                  </a:lnTo>
                  <a:lnTo>
                    <a:pt x="1173828" y="439760"/>
                  </a:lnTo>
                  <a:lnTo>
                    <a:pt x="73304" y="439760"/>
                  </a:lnTo>
                  <a:lnTo>
                    <a:pt x="44771" y="434000"/>
                  </a:lnTo>
                  <a:lnTo>
                    <a:pt x="21470" y="418292"/>
                  </a:lnTo>
                  <a:lnTo>
                    <a:pt x="5760" y="394995"/>
                  </a:lnTo>
                  <a:lnTo>
                    <a:pt x="0" y="366465"/>
                  </a:lnTo>
                  <a:lnTo>
                    <a:pt x="0" y="73294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686907" y="3615451"/>
            <a:ext cx="8534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60" dirty="0">
                <a:solidFill>
                  <a:srgbClr val="FFFFFF"/>
                </a:solidFill>
                <a:latin typeface="Verdana"/>
                <a:cs typeface="Verdana"/>
              </a:rPr>
              <a:t>PV</a:t>
            </a:r>
            <a:r>
              <a:rPr sz="15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Claim</a:t>
            </a:r>
            <a:endParaRPr sz="1500" dirty="0">
              <a:latin typeface="Verdana"/>
              <a:cs typeface="Verdan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562253" y="3203955"/>
            <a:ext cx="1443990" cy="922019"/>
            <a:chOff x="7562253" y="3203955"/>
            <a:chExt cx="1443990" cy="922019"/>
          </a:xfrm>
        </p:grpSpPr>
        <p:sp>
          <p:nvSpPr>
            <p:cNvPr id="44" name="object 44"/>
            <p:cNvSpPr/>
            <p:nvPr/>
          </p:nvSpPr>
          <p:spPr>
            <a:xfrm>
              <a:off x="7574635" y="3216338"/>
              <a:ext cx="1419225" cy="897255"/>
            </a:xfrm>
            <a:custGeom>
              <a:avLst/>
              <a:gdLst/>
              <a:ahLst/>
              <a:cxnLst/>
              <a:rect l="l" t="t" r="r" b="b"/>
              <a:pathLst>
                <a:path w="1419225" h="897254">
                  <a:moveTo>
                    <a:pt x="1269606" y="0"/>
                  </a:moveTo>
                  <a:lnTo>
                    <a:pt x="149542" y="0"/>
                  </a:lnTo>
                  <a:lnTo>
                    <a:pt x="102276" y="7622"/>
                  </a:lnTo>
                  <a:lnTo>
                    <a:pt x="61225" y="28849"/>
                  </a:lnTo>
                  <a:lnTo>
                    <a:pt x="28853" y="61217"/>
                  </a:lnTo>
                  <a:lnTo>
                    <a:pt x="7623" y="102264"/>
                  </a:lnTo>
                  <a:lnTo>
                    <a:pt x="0" y="149529"/>
                  </a:lnTo>
                  <a:lnTo>
                    <a:pt x="0" y="747598"/>
                  </a:lnTo>
                  <a:lnTo>
                    <a:pt x="7623" y="794856"/>
                  </a:lnTo>
                  <a:lnTo>
                    <a:pt x="28853" y="835900"/>
                  </a:lnTo>
                  <a:lnTo>
                    <a:pt x="61225" y="868266"/>
                  </a:lnTo>
                  <a:lnTo>
                    <a:pt x="102276" y="889492"/>
                  </a:lnTo>
                  <a:lnTo>
                    <a:pt x="149542" y="897115"/>
                  </a:lnTo>
                  <a:lnTo>
                    <a:pt x="1269606" y="897115"/>
                  </a:lnTo>
                  <a:lnTo>
                    <a:pt x="1316877" y="889492"/>
                  </a:lnTo>
                  <a:lnTo>
                    <a:pt x="1357928" y="868266"/>
                  </a:lnTo>
                  <a:lnTo>
                    <a:pt x="1390298" y="835900"/>
                  </a:lnTo>
                  <a:lnTo>
                    <a:pt x="1411526" y="794856"/>
                  </a:lnTo>
                  <a:lnTo>
                    <a:pt x="1419148" y="747598"/>
                  </a:lnTo>
                  <a:lnTo>
                    <a:pt x="1419148" y="149529"/>
                  </a:lnTo>
                  <a:lnTo>
                    <a:pt x="1411526" y="102264"/>
                  </a:lnTo>
                  <a:lnTo>
                    <a:pt x="1390298" y="61217"/>
                  </a:lnTo>
                  <a:lnTo>
                    <a:pt x="1357928" y="28849"/>
                  </a:lnTo>
                  <a:lnTo>
                    <a:pt x="1316877" y="7622"/>
                  </a:lnTo>
                  <a:lnTo>
                    <a:pt x="1269606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574635" y="3216338"/>
              <a:ext cx="1419225" cy="897255"/>
            </a:xfrm>
            <a:custGeom>
              <a:avLst/>
              <a:gdLst/>
              <a:ahLst/>
              <a:cxnLst/>
              <a:rect l="l" t="t" r="r" b="b"/>
              <a:pathLst>
                <a:path w="1419225" h="897254">
                  <a:moveTo>
                    <a:pt x="0" y="149522"/>
                  </a:moveTo>
                  <a:lnTo>
                    <a:pt x="7623" y="102261"/>
                  </a:lnTo>
                  <a:lnTo>
                    <a:pt x="28852" y="61216"/>
                  </a:lnTo>
                  <a:lnTo>
                    <a:pt x="61224" y="28849"/>
                  </a:lnTo>
                  <a:lnTo>
                    <a:pt x="102274" y="7622"/>
                  </a:lnTo>
                  <a:lnTo>
                    <a:pt x="149541" y="0"/>
                  </a:lnTo>
                  <a:lnTo>
                    <a:pt x="1269614" y="0"/>
                  </a:lnTo>
                  <a:lnTo>
                    <a:pt x="1316879" y="7622"/>
                  </a:lnTo>
                  <a:lnTo>
                    <a:pt x="1357929" y="28849"/>
                  </a:lnTo>
                  <a:lnTo>
                    <a:pt x="1390300" y="61216"/>
                  </a:lnTo>
                  <a:lnTo>
                    <a:pt x="1411530" y="102261"/>
                  </a:lnTo>
                  <a:lnTo>
                    <a:pt x="1419154" y="149522"/>
                  </a:lnTo>
                  <a:lnTo>
                    <a:pt x="1419154" y="747590"/>
                  </a:lnTo>
                  <a:lnTo>
                    <a:pt x="1411530" y="794850"/>
                  </a:lnTo>
                  <a:lnTo>
                    <a:pt x="1390300" y="835895"/>
                  </a:lnTo>
                  <a:lnTo>
                    <a:pt x="1357929" y="868261"/>
                  </a:lnTo>
                  <a:lnTo>
                    <a:pt x="1316879" y="889487"/>
                  </a:lnTo>
                  <a:lnTo>
                    <a:pt x="1269614" y="897109"/>
                  </a:lnTo>
                  <a:lnTo>
                    <a:pt x="149541" y="897109"/>
                  </a:lnTo>
                  <a:lnTo>
                    <a:pt x="102274" y="889487"/>
                  </a:lnTo>
                  <a:lnTo>
                    <a:pt x="61224" y="868261"/>
                  </a:lnTo>
                  <a:lnTo>
                    <a:pt x="28852" y="835895"/>
                  </a:lnTo>
                  <a:lnTo>
                    <a:pt x="7623" y="794850"/>
                  </a:lnTo>
                  <a:lnTo>
                    <a:pt x="0" y="747590"/>
                  </a:lnTo>
                  <a:lnTo>
                    <a:pt x="0" y="149522"/>
                  </a:lnTo>
                  <a:close/>
                </a:path>
              </a:pathLst>
            </a:custGeom>
            <a:ln w="245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706715" y="3414283"/>
            <a:ext cx="11563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3030">
              <a:lnSpc>
                <a:spcPct val="100000"/>
              </a:lnSpc>
              <a:spcBef>
                <a:spcPts val="100"/>
              </a:spcBef>
            </a:pP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Persistent 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Volume</a:t>
            </a:r>
            <a:r>
              <a:rPr sz="15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(PV)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562253" y="4315091"/>
            <a:ext cx="1443990" cy="922019"/>
            <a:chOff x="7562253" y="4315091"/>
            <a:chExt cx="1443990" cy="922019"/>
          </a:xfrm>
        </p:grpSpPr>
        <p:sp>
          <p:nvSpPr>
            <p:cNvPr id="48" name="object 48"/>
            <p:cNvSpPr/>
            <p:nvPr/>
          </p:nvSpPr>
          <p:spPr>
            <a:xfrm>
              <a:off x="7574635" y="4327474"/>
              <a:ext cx="1419225" cy="897255"/>
            </a:xfrm>
            <a:custGeom>
              <a:avLst/>
              <a:gdLst/>
              <a:ahLst/>
              <a:cxnLst/>
              <a:rect l="l" t="t" r="r" b="b"/>
              <a:pathLst>
                <a:path w="1419225" h="897254">
                  <a:moveTo>
                    <a:pt x="1269606" y="0"/>
                  </a:moveTo>
                  <a:lnTo>
                    <a:pt x="149542" y="0"/>
                  </a:lnTo>
                  <a:lnTo>
                    <a:pt x="102276" y="7622"/>
                  </a:lnTo>
                  <a:lnTo>
                    <a:pt x="61225" y="28848"/>
                  </a:lnTo>
                  <a:lnTo>
                    <a:pt x="28853" y="61214"/>
                  </a:lnTo>
                  <a:lnTo>
                    <a:pt x="7623" y="102258"/>
                  </a:lnTo>
                  <a:lnTo>
                    <a:pt x="0" y="149517"/>
                  </a:lnTo>
                  <a:lnTo>
                    <a:pt x="0" y="747585"/>
                  </a:lnTo>
                  <a:lnTo>
                    <a:pt x="7623" y="794844"/>
                  </a:lnTo>
                  <a:lnTo>
                    <a:pt x="28853" y="835888"/>
                  </a:lnTo>
                  <a:lnTo>
                    <a:pt x="61225" y="868254"/>
                  </a:lnTo>
                  <a:lnTo>
                    <a:pt x="102276" y="889480"/>
                  </a:lnTo>
                  <a:lnTo>
                    <a:pt x="149542" y="897102"/>
                  </a:lnTo>
                  <a:lnTo>
                    <a:pt x="1269606" y="897102"/>
                  </a:lnTo>
                  <a:lnTo>
                    <a:pt x="1316877" y="889480"/>
                  </a:lnTo>
                  <a:lnTo>
                    <a:pt x="1357928" y="868254"/>
                  </a:lnTo>
                  <a:lnTo>
                    <a:pt x="1390298" y="835888"/>
                  </a:lnTo>
                  <a:lnTo>
                    <a:pt x="1411526" y="794844"/>
                  </a:lnTo>
                  <a:lnTo>
                    <a:pt x="1419148" y="747585"/>
                  </a:lnTo>
                  <a:lnTo>
                    <a:pt x="1419148" y="149517"/>
                  </a:lnTo>
                  <a:lnTo>
                    <a:pt x="1411526" y="102258"/>
                  </a:lnTo>
                  <a:lnTo>
                    <a:pt x="1390298" y="61214"/>
                  </a:lnTo>
                  <a:lnTo>
                    <a:pt x="1357928" y="28848"/>
                  </a:lnTo>
                  <a:lnTo>
                    <a:pt x="1316877" y="7622"/>
                  </a:lnTo>
                  <a:lnTo>
                    <a:pt x="1269606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574635" y="4327474"/>
              <a:ext cx="1419225" cy="897255"/>
            </a:xfrm>
            <a:custGeom>
              <a:avLst/>
              <a:gdLst/>
              <a:ahLst/>
              <a:cxnLst/>
              <a:rect l="l" t="t" r="r" b="b"/>
              <a:pathLst>
                <a:path w="1419225" h="897254">
                  <a:moveTo>
                    <a:pt x="0" y="149522"/>
                  </a:moveTo>
                  <a:lnTo>
                    <a:pt x="7623" y="102261"/>
                  </a:lnTo>
                  <a:lnTo>
                    <a:pt x="28852" y="61216"/>
                  </a:lnTo>
                  <a:lnTo>
                    <a:pt x="61224" y="28849"/>
                  </a:lnTo>
                  <a:lnTo>
                    <a:pt x="102274" y="7622"/>
                  </a:lnTo>
                  <a:lnTo>
                    <a:pt x="149541" y="0"/>
                  </a:lnTo>
                  <a:lnTo>
                    <a:pt x="1269614" y="0"/>
                  </a:lnTo>
                  <a:lnTo>
                    <a:pt x="1316879" y="7622"/>
                  </a:lnTo>
                  <a:lnTo>
                    <a:pt x="1357929" y="28849"/>
                  </a:lnTo>
                  <a:lnTo>
                    <a:pt x="1390300" y="61216"/>
                  </a:lnTo>
                  <a:lnTo>
                    <a:pt x="1411530" y="102261"/>
                  </a:lnTo>
                  <a:lnTo>
                    <a:pt x="1419154" y="149522"/>
                  </a:lnTo>
                  <a:lnTo>
                    <a:pt x="1419154" y="747590"/>
                  </a:lnTo>
                  <a:lnTo>
                    <a:pt x="1411530" y="794850"/>
                  </a:lnTo>
                  <a:lnTo>
                    <a:pt x="1390300" y="835895"/>
                  </a:lnTo>
                  <a:lnTo>
                    <a:pt x="1357929" y="868261"/>
                  </a:lnTo>
                  <a:lnTo>
                    <a:pt x="1316879" y="889487"/>
                  </a:lnTo>
                  <a:lnTo>
                    <a:pt x="1269614" y="897109"/>
                  </a:lnTo>
                  <a:lnTo>
                    <a:pt x="149541" y="897109"/>
                  </a:lnTo>
                  <a:lnTo>
                    <a:pt x="102274" y="889487"/>
                  </a:lnTo>
                  <a:lnTo>
                    <a:pt x="61224" y="868261"/>
                  </a:lnTo>
                  <a:lnTo>
                    <a:pt x="28852" y="835895"/>
                  </a:lnTo>
                  <a:lnTo>
                    <a:pt x="7623" y="794850"/>
                  </a:lnTo>
                  <a:lnTo>
                    <a:pt x="0" y="747590"/>
                  </a:lnTo>
                  <a:lnTo>
                    <a:pt x="0" y="149522"/>
                  </a:lnTo>
                  <a:close/>
                </a:path>
              </a:pathLst>
            </a:custGeom>
            <a:ln w="245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706715" y="4526803"/>
            <a:ext cx="11563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3030">
              <a:lnSpc>
                <a:spcPct val="100000"/>
              </a:lnSpc>
              <a:spcBef>
                <a:spcPts val="100"/>
              </a:spcBef>
            </a:pP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Persistent 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Volume</a:t>
            </a:r>
            <a:r>
              <a:rPr sz="15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(PV)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739953" y="3615791"/>
            <a:ext cx="1593850" cy="1821814"/>
          </a:xfrm>
          <a:custGeom>
            <a:avLst/>
            <a:gdLst/>
            <a:ahLst/>
            <a:cxnLst/>
            <a:rect l="l" t="t" r="r" b="b"/>
            <a:pathLst>
              <a:path w="1593850" h="1821814">
                <a:moveTo>
                  <a:pt x="834682" y="49110"/>
                </a:moveTo>
                <a:lnTo>
                  <a:pt x="801941" y="32740"/>
                </a:lnTo>
                <a:lnTo>
                  <a:pt x="736460" y="0"/>
                </a:lnTo>
                <a:lnTo>
                  <a:pt x="736460" y="32740"/>
                </a:lnTo>
                <a:lnTo>
                  <a:pt x="400977" y="32740"/>
                </a:lnTo>
                <a:lnTo>
                  <a:pt x="400977" y="115417"/>
                </a:lnTo>
                <a:lnTo>
                  <a:pt x="0" y="115417"/>
                </a:lnTo>
                <a:lnTo>
                  <a:pt x="0" y="148158"/>
                </a:lnTo>
                <a:lnTo>
                  <a:pt x="400977" y="148158"/>
                </a:lnTo>
                <a:lnTo>
                  <a:pt x="400977" y="1176604"/>
                </a:lnTo>
                <a:lnTo>
                  <a:pt x="736460" y="1176604"/>
                </a:lnTo>
                <a:lnTo>
                  <a:pt x="736460" y="1209344"/>
                </a:lnTo>
                <a:lnTo>
                  <a:pt x="801928" y="1176604"/>
                </a:lnTo>
                <a:lnTo>
                  <a:pt x="834682" y="1160233"/>
                </a:lnTo>
                <a:lnTo>
                  <a:pt x="801941" y="1143863"/>
                </a:lnTo>
                <a:lnTo>
                  <a:pt x="736460" y="1111123"/>
                </a:lnTo>
                <a:lnTo>
                  <a:pt x="736460" y="1143863"/>
                </a:lnTo>
                <a:lnTo>
                  <a:pt x="433717" y="1143863"/>
                </a:lnTo>
                <a:lnTo>
                  <a:pt x="433717" y="148158"/>
                </a:lnTo>
                <a:lnTo>
                  <a:pt x="433717" y="131787"/>
                </a:lnTo>
                <a:lnTo>
                  <a:pt x="433717" y="115417"/>
                </a:lnTo>
                <a:lnTo>
                  <a:pt x="433717" y="65468"/>
                </a:lnTo>
                <a:lnTo>
                  <a:pt x="736460" y="65468"/>
                </a:lnTo>
                <a:lnTo>
                  <a:pt x="736460" y="98209"/>
                </a:lnTo>
                <a:lnTo>
                  <a:pt x="801954" y="65468"/>
                </a:lnTo>
                <a:lnTo>
                  <a:pt x="834682" y="49110"/>
                </a:lnTo>
                <a:close/>
              </a:path>
              <a:path w="1593850" h="1821814">
                <a:moveTo>
                  <a:pt x="1593367" y="1707007"/>
                </a:moveTo>
                <a:lnTo>
                  <a:pt x="1585175" y="1690636"/>
                </a:lnTo>
                <a:lnTo>
                  <a:pt x="1544256" y="1608785"/>
                </a:lnTo>
                <a:lnTo>
                  <a:pt x="1495145" y="1707007"/>
                </a:lnTo>
                <a:lnTo>
                  <a:pt x="1527886" y="1707007"/>
                </a:lnTo>
                <a:lnTo>
                  <a:pt x="1527886" y="1788845"/>
                </a:lnTo>
                <a:lnTo>
                  <a:pt x="433705" y="1788845"/>
                </a:lnTo>
                <a:lnTo>
                  <a:pt x="433705" y="1567116"/>
                </a:lnTo>
                <a:lnTo>
                  <a:pt x="433705" y="1550758"/>
                </a:lnTo>
                <a:lnTo>
                  <a:pt x="433705" y="1534388"/>
                </a:lnTo>
                <a:lnTo>
                  <a:pt x="0" y="1534388"/>
                </a:lnTo>
                <a:lnTo>
                  <a:pt x="0" y="1567116"/>
                </a:lnTo>
                <a:lnTo>
                  <a:pt x="400964" y="1567116"/>
                </a:lnTo>
                <a:lnTo>
                  <a:pt x="400964" y="1821586"/>
                </a:lnTo>
                <a:lnTo>
                  <a:pt x="1560626" y="1821586"/>
                </a:lnTo>
                <a:lnTo>
                  <a:pt x="1560626" y="1805216"/>
                </a:lnTo>
                <a:lnTo>
                  <a:pt x="1560626" y="1788845"/>
                </a:lnTo>
                <a:lnTo>
                  <a:pt x="1560626" y="1707007"/>
                </a:lnTo>
                <a:lnTo>
                  <a:pt x="1593367" y="1707007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719" y="715758"/>
            <a:ext cx="7665553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z="2800" b="1" spc="-30" dirty="0">
                <a:solidFill>
                  <a:schemeClr val="bg1"/>
                </a:solidFill>
              </a:rPr>
              <a:t>“Normal”</a:t>
            </a:r>
            <a:r>
              <a:rPr sz="2800" b="1" spc="-150" dirty="0">
                <a:solidFill>
                  <a:schemeClr val="bg1"/>
                </a:solidFill>
              </a:rPr>
              <a:t> </a:t>
            </a:r>
            <a:r>
              <a:rPr sz="2800" b="1" spc="75" dirty="0">
                <a:solidFill>
                  <a:schemeClr val="bg1"/>
                </a:solidFill>
              </a:rPr>
              <a:t>Volumes</a:t>
            </a:r>
            <a:r>
              <a:rPr sz="2800" b="1" spc="-150" dirty="0">
                <a:solidFill>
                  <a:schemeClr val="bg1"/>
                </a:solidFill>
              </a:rPr>
              <a:t> </a:t>
            </a:r>
            <a:r>
              <a:rPr sz="2800" b="1" spc="90" dirty="0">
                <a:solidFill>
                  <a:schemeClr val="bg1"/>
                </a:solidFill>
              </a:rPr>
              <a:t>vs</a:t>
            </a:r>
            <a:r>
              <a:rPr sz="2800" b="1" spc="-150" dirty="0">
                <a:solidFill>
                  <a:schemeClr val="bg1"/>
                </a:solidFill>
              </a:rPr>
              <a:t> </a:t>
            </a:r>
            <a:r>
              <a:rPr sz="2800" b="1" spc="65" dirty="0">
                <a:solidFill>
                  <a:schemeClr val="bg1"/>
                </a:solidFill>
              </a:rPr>
              <a:t>Persistent</a:t>
            </a:r>
            <a:r>
              <a:rPr sz="2800" b="1" spc="-150" dirty="0">
                <a:solidFill>
                  <a:schemeClr val="bg1"/>
                </a:solidFill>
              </a:rPr>
              <a:t> </a:t>
            </a:r>
            <a:r>
              <a:rPr sz="2800" b="1" spc="80" dirty="0">
                <a:solidFill>
                  <a:schemeClr val="bg1"/>
                </a:solidFill>
              </a:rPr>
              <a:t>Volumes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51097" y="2103094"/>
            <a:ext cx="3578860" cy="916305"/>
            <a:chOff x="3551097" y="2103094"/>
            <a:chExt cx="3578860" cy="916305"/>
          </a:xfrm>
        </p:grpSpPr>
        <p:sp>
          <p:nvSpPr>
            <p:cNvPr id="4" name="object 4"/>
            <p:cNvSpPr/>
            <p:nvPr/>
          </p:nvSpPr>
          <p:spPr>
            <a:xfrm>
              <a:off x="3563480" y="2115477"/>
              <a:ext cx="3554095" cy="891540"/>
            </a:xfrm>
            <a:custGeom>
              <a:avLst/>
              <a:gdLst/>
              <a:ahLst/>
              <a:cxnLst/>
              <a:rect l="l" t="t" r="r" b="b"/>
              <a:pathLst>
                <a:path w="3554095" h="891539">
                  <a:moveTo>
                    <a:pt x="3405187" y="0"/>
                  </a:moveTo>
                  <a:lnTo>
                    <a:pt x="148551" y="0"/>
                  </a:lnTo>
                  <a:lnTo>
                    <a:pt x="101598" y="7572"/>
                  </a:lnTo>
                  <a:lnTo>
                    <a:pt x="60819" y="28657"/>
                  </a:lnTo>
                  <a:lnTo>
                    <a:pt x="28662" y="60811"/>
                  </a:lnTo>
                  <a:lnTo>
                    <a:pt x="7573" y="101586"/>
                  </a:lnTo>
                  <a:lnTo>
                    <a:pt x="0" y="148539"/>
                  </a:lnTo>
                  <a:lnTo>
                    <a:pt x="0" y="742695"/>
                  </a:lnTo>
                  <a:lnTo>
                    <a:pt x="7573" y="789649"/>
                  </a:lnTo>
                  <a:lnTo>
                    <a:pt x="28662" y="830428"/>
                  </a:lnTo>
                  <a:lnTo>
                    <a:pt x="60819" y="862585"/>
                  </a:lnTo>
                  <a:lnTo>
                    <a:pt x="101598" y="883674"/>
                  </a:lnTo>
                  <a:lnTo>
                    <a:pt x="148551" y="891247"/>
                  </a:lnTo>
                  <a:lnTo>
                    <a:pt x="3405187" y="891247"/>
                  </a:lnTo>
                  <a:lnTo>
                    <a:pt x="3452141" y="883674"/>
                  </a:lnTo>
                  <a:lnTo>
                    <a:pt x="3492919" y="862585"/>
                  </a:lnTo>
                  <a:lnTo>
                    <a:pt x="3525077" y="830428"/>
                  </a:lnTo>
                  <a:lnTo>
                    <a:pt x="3546166" y="789649"/>
                  </a:lnTo>
                  <a:lnTo>
                    <a:pt x="3553739" y="742695"/>
                  </a:lnTo>
                  <a:lnTo>
                    <a:pt x="3553739" y="148539"/>
                  </a:lnTo>
                  <a:lnTo>
                    <a:pt x="3546166" y="101586"/>
                  </a:lnTo>
                  <a:lnTo>
                    <a:pt x="3525077" y="60811"/>
                  </a:lnTo>
                  <a:lnTo>
                    <a:pt x="3492919" y="28657"/>
                  </a:lnTo>
                  <a:lnTo>
                    <a:pt x="3452141" y="7572"/>
                  </a:lnTo>
                  <a:lnTo>
                    <a:pt x="3405187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63480" y="2115477"/>
              <a:ext cx="3554095" cy="891540"/>
            </a:xfrm>
            <a:custGeom>
              <a:avLst/>
              <a:gdLst/>
              <a:ahLst/>
              <a:cxnLst/>
              <a:rect l="l" t="t" r="r" b="b"/>
              <a:pathLst>
                <a:path w="3554095" h="891539">
                  <a:moveTo>
                    <a:pt x="0" y="148542"/>
                  </a:moveTo>
                  <a:lnTo>
                    <a:pt x="7573" y="101591"/>
                  </a:lnTo>
                  <a:lnTo>
                    <a:pt x="28663" y="60815"/>
                  </a:lnTo>
                  <a:lnTo>
                    <a:pt x="60823" y="28660"/>
                  </a:lnTo>
                  <a:lnTo>
                    <a:pt x="101605" y="7572"/>
                  </a:lnTo>
                  <a:lnTo>
                    <a:pt x="148562" y="0"/>
                  </a:lnTo>
                  <a:lnTo>
                    <a:pt x="3405186" y="0"/>
                  </a:lnTo>
                  <a:lnTo>
                    <a:pt x="3452141" y="7572"/>
                  </a:lnTo>
                  <a:lnTo>
                    <a:pt x="3492922" y="28660"/>
                  </a:lnTo>
                  <a:lnTo>
                    <a:pt x="3525082" y="60815"/>
                  </a:lnTo>
                  <a:lnTo>
                    <a:pt x="3546172" y="101591"/>
                  </a:lnTo>
                  <a:lnTo>
                    <a:pt x="3553746" y="148542"/>
                  </a:lnTo>
                  <a:lnTo>
                    <a:pt x="3553746" y="742706"/>
                  </a:lnTo>
                  <a:lnTo>
                    <a:pt x="3546172" y="789657"/>
                  </a:lnTo>
                  <a:lnTo>
                    <a:pt x="3525082" y="830433"/>
                  </a:lnTo>
                  <a:lnTo>
                    <a:pt x="3492922" y="862589"/>
                  </a:lnTo>
                  <a:lnTo>
                    <a:pt x="3452141" y="883676"/>
                  </a:lnTo>
                  <a:lnTo>
                    <a:pt x="3405186" y="891249"/>
                  </a:lnTo>
                  <a:lnTo>
                    <a:pt x="148562" y="891249"/>
                  </a:lnTo>
                  <a:lnTo>
                    <a:pt x="101605" y="883676"/>
                  </a:lnTo>
                  <a:lnTo>
                    <a:pt x="60823" y="862589"/>
                  </a:lnTo>
                  <a:lnTo>
                    <a:pt x="28663" y="830433"/>
                  </a:lnTo>
                  <a:lnTo>
                    <a:pt x="7573" y="789657"/>
                  </a:lnTo>
                  <a:lnTo>
                    <a:pt x="0" y="742706"/>
                  </a:lnTo>
                  <a:lnTo>
                    <a:pt x="0" y="148542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736238" y="2429779"/>
            <a:ext cx="32048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10" dirty="0">
                <a:solidFill>
                  <a:srgbClr val="FFFFFF"/>
                </a:solidFill>
                <a:latin typeface="Arial"/>
                <a:cs typeface="Arial"/>
              </a:rPr>
              <a:t>Volumes </a:t>
            </a:r>
            <a:r>
              <a:rPr sz="1500" b="1" spc="45" dirty="0">
                <a:solidFill>
                  <a:srgbClr val="FFFFFF"/>
                </a:solidFill>
                <a:latin typeface="Arial"/>
                <a:cs typeface="Arial"/>
              </a:rPr>
              <a:t>allow 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1500" b="1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persist</a:t>
            </a:r>
            <a:r>
              <a:rPr sz="15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8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52912" y="3403041"/>
            <a:ext cx="3578860" cy="641985"/>
            <a:chOff x="1052912" y="3403041"/>
            <a:chExt cx="3578860" cy="641985"/>
          </a:xfrm>
        </p:grpSpPr>
        <p:sp>
          <p:nvSpPr>
            <p:cNvPr id="8" name="object 8"/>
            <p:cNvSpPr/>
            <p:nvPr/>
          </p:nvSpPr>
          <p:spPr>
            <a:xfrm>
              <a:off x="1065295" y="3415423"/>
              <a:ext cx="3554095" cy="617220"/>
            </a:xfrm>
            <a:custGeom>
              <a:avLst/>
              <a:gdLst/>
              <a:ahLst/>
              <a:cxnLst/>
              <a:rect l="l" t="t" r="r" b="b"/>
              <a:pathLst>
                <a:path w="3554095" h="617220">
                  <a:moveTo>
                    <a:pt x="3450913" y="0"/>
                  </a:moveTo>
                  <a:lnTo>
                    <a:pt x="102838" y="0"/>
                  </a:lnTo>
                  <a:lnTo>
                    <a:pt x="62809" y="8080"/>
                  </a:lnTo>
                  <a:lnTo>
                    <a:pt x="30120" y="30116"/>
                  </a:lnTo>
                  <a:lnTo>
                    <a:pt x="8081" y="62798"/>
                  </a:lnTo>
                  <a:lnTo>
                    <a:pt x="0" y="102819"/>
                  </a:lnTo>
                  <a:lnTo>
                    <a:pt x="0" y="514121"/>
                  </a:lnTo>
                  <a:lnTo>
                    <a:pt x="8081" y="554141"/>
                  </a:lnTo>
                  <a:lnTo>
                    <a:pt x="30120" y="586824"/>
                  </a:lnTo>
                  <a:lnTo>
                    <a:pt x="62809" y="608860"/>
                  </a:lnTo>
                  <a:lnTo>
                    <a:pt x="102838" y="616940"/>
                  </a:lnTo>
                  <a:lnTo>
                    <a:pt x="3450913" y="616940"/>
                  </a:lnTo>
                  <a:lnTo>
                    <a:pt x="3490941" y="608860"/>
                  </a:lnTo>
                  <a:lnTo>
                    <a:pt x="3523627" y="586824"/>
                  </a:lnTo>
                  <a:lnTo>
                    <a:pt x="3545664" y="554141"/>
                  </a:lnTo>
                  <a:lnTo>
                    <a:pt x="3553745" y="514121"/>
                  </a:lnTo>
                  <a:lnTo>
                    <a:pt x="3553745" y="102819"/>
                  </a:lnTo>
                  <a:lnTo>
                    <a:pt x="3545664" y="62798"/>
                  </a:lnTo>
                  <a:lnTo>
                    <a:pt x="3523627" y="30116"/>
                  </a:lnTo>
                  <a:lnTo>
                    <a:pt x="3490941" y="8080"/>
                  </a:lnTo>
                  <a:lnTo>
                    <a:pt x="3450913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5295" y="3415423"/>
              <a:ext cx="3554095" cy="617220"/>
            </a:xfrm>
            <a:custGeom>
              <a:avLst/>
              <a:gdLst/>
              <a:ahLst/>
              <a:cxnLst/>
              <a:rect l="l" t="t" r="r" b="b"/>
              <a:pathLst>
                <a:path w="3554095" h="617220">
                  <a:moveTo>
                    <a:pt x="0" y="102824"/>
                  </a:moveTo>
                  <a:lnTo>
                    <a:pt x="8081" y="62800"/>
                  </a:lnTo>
                  <a:lnTo>
                    <a:pt x="30120" y="30116"/>
                  </a:lnTo>
                  <a:lnTo>
                    <a:pt x="62809" y="8080"/>
                  </a:lnTo>
                  <a:lnTo>
                    <a:pt x="102838" y="0"/>
                  </a:lnTo>
                  <a:lnTo>
                    <a:pt x="3450905" y="0"/>
                  </a:lnTo>
                  <a:lnTo>
                    <a:pt x="3490934" y="8080"/>
                  </a:lnTo>
                  <a:lnTo>
                    <a:pt x="3523624" y="30116"/>
                  </a:lnTo>
                  <a:lnTo>
                    <a:pt x="3545664" y="62800"/>
                  </a:lnTo>
                  <a:lnTo>
                    <a:pt x="3553746" y="102824"/>
                  </a:lnTo>
                  <a:lnTo>
                    <a:pt x="3553746" y="514121"/>
                  </a:lnTo>
                  <a:lnTo>
                    <a:pt x="3545664" y="554145"/>
                  </a:lnTo>
                  <a:lnTo>
                    <a:pt x="3523624" y="586829"/>
                  </a:lnTo>
                  <a:lnTo>
                    <a:pt x="3490934" y="608865"/>
                  </a:lnTo>
                  <a:lnTo>
                    <a:pt x="3450905" y="616946"/>
                  </a:lnTo>
                  <a:lnTo>
                    <a:pt x="102838" y="616946"/>
                  </a:lnTo>
                  <a:lnTo>
                    <a:pt x="62809" y="608865"/>
                  </a:lnTo>
                  <a:lnTo>
                    <a:pt x="30120" y="586829"/>
                  </a:lnTo>
                  <a:lnTo>
                    <a:pt x="8081" y="554145"/>
                  </a:lnTo>
                  <a:lnTo>
                    <a:pt x="0" y="514121"/>
                  </a:lnTo>
                  <a:lnTo>
                    <a:pt x="0" y="102824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00681" y="3591067"/>
            <a:ext cx="16808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”Normal”</a:t>
            </a:r>
            <a:r>
              <a:rPr sz="1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Volumes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49276" y="3403041"/>
            <a:ext cx="3578860" cy="641985"/>
            <a:chOff x="6049276" y="3403041"/>
            <a:chExt cx="3578860" cy="641985"/>
          </a:xfrm>
        </p:grpSpPr>
        <p:sp>
          <p:nvSpPr>
            <p:cNvPr id="12" name="object 12"/>
            <p:cNvSpPr/>
            <p:nvPr/>
          </p:nvSpPr>
          <p:spPr>
            <a:xfrm>
              <a:off x="6061659" y="3415423"/>
              <a:ext cx="3554095" cy="617220"/>
            </a:xfrm>
            <a:custGeom>
              <a:avLst/>
              <a:gdLst/>
              <a:ahLst/>
              <a:cxnLst/>
              <a:rect l="l" t="t" r="r" b="b"/>
              <a:pathLst>
                <a:path w="3554095" h="617220">
                  <a:moveTo>
                    <a:pt x="3450907" y="0"/>
                  </a:moveTo>
                  <a:lnTo>
                    <a:pt x="102831" y="0"/>
                  </a:lnTo>
                  <a:lnTo>
                    <a:pt x="62804" y="8080"/>
                  </a:lnTo>
                  <a:lnTo>
                    <a:pt x="30118" y="30116"/>
                  </a:lnTo>
                  <a:lnTo>
                    <a:pt x="8080" y="62798"/>
                  </a:lnTo>
                  <a:lnTo>
                    <a:pt x="0" y="102819"/>
                  </a:lnTo>
                  <a:lnTo>
                    <a:pt x="0" y="514121"/>
                  </a:lnTo>
                  <a:lnTo>
                    <a:pt x="8080" y="554141"/>
                  </a:lnTo>
                  <a:lnTo>
                    <a:pt x="30118" y="586824"/>
                  </a:lnTo>
                  <a:lnTo>
                    <a:pt x="62804" y="608860"/>
                  </a:lnTo>
                  <a:lnTo>
                    <a:pt x="102831" y="616940"/>
                  </a:lnTo>
                  <a:lnTo>
                    <a:pt x="3450907" y="616940"/>
                  </a:lnTo>
                  <a:lnTo>
                    <a:pt x="3490937" y="608860"/>
                  </a:lnTo>
                  <a:lnTo>
                    <a:pt x="3523627" y="586824"/>
                  </a:lnTo>
                  <a:lnTo>
                    <a:pt x="3545669" y="554141"/>
                  </a:lnTo>
                  <a:lnTo>
                    <a:pt x="3553752" y="514121"/>
                  </a:lnTo>
                  <a:lnTo>
                    <a:pt x="3553752" y="102819"/>
                  </a:lnTo>
                  <a:lnTo>
                    <a:pt x="3545669" y="62798"/>
                  </a:lnTo>
                  <a:lnTo>
                    <a:pt x="3523627" y="30116"/>
                  </a:lnTo>
                  <a:lnTo>
                    <a:pt x="3490937" y="8080"/>
                  </a:lnTo>
                  <a:lnTo>
                    <a:pt x="3450907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61659" y="3415423"/>
              <a:ext cx="3554095" cy="617220"/>
            </a:xfrm>
            <a:custGeom>
              <a:avLst/>
              <a:gdLst/>
              <a:ahLst/>
              <a:cxnLst/>
              <a:rect l="l" t="t" r="r" b="b"/>
              <a:pathLst>
                <a:path w="3554095" h="617220">
                  <a:moveTo>
                    <a:pt x="0" y="102824"/>
                  </a:moveTo>
                  <a:lnTo>
                    <a:pt x="8081" y="62800"/>
                  </a:lnTo>
                  <a:lnTo>
                    <a:pt x="30120" y="30116"/>
                  </a:lnTo>
                  <a:lnTo>
                    <a:pt x="62809" y="8080"/>
                  </a:lnTo>
                  <a:lnTo>
                    <a:pt x="102838" y="0"/>
                  </a:lnTo>
                  <a:lnTo>
                    <a:pt x="3450905" y="0"/>
                  </a:lnTo>
                  <a:lnTo>
                    <a:pt x="3490934" y="8080"/>
                  </a:lnTo>
                  <a:lnTo>
                    <a:pt x="3523624" y="30116"/>
                  </a:lnTo>
                  <a:lnTo>
                    <a:pt x="3545664" y="62800"/>
                  </a:lnTo>
                  <a:lnTo>
                    <a:pt x="3553746" y="102824"/>
                  </a:lnTo>
                  <a:lnTo>
                    <a:pt x="3553746" y="514121"/>
                  </a:lnTo>
                  <a:lnTo>
                    <a:pt x="3545664" y="554145"/>
                  </a:lnTo>
                  <a:lnTo>
                    <a:pt x="3523624" y="586829"/>
                  </a:lnTo>
                  <a:lnTo>
                    <a:pt x="3490934" y="608865"/>
                  </a:lnTo>
                  <a:lnTo>
                    <a:pt x="3450905" y="616946"/>
                  </a:lnTo>
                  <a:lnTo>
                    <a:pt x="102838" y="616946"/>
                  </a:lnTo>
                  <a:lnTo>
                    <a:pt x="62809" y="608865"/>
                  </a:lnTo>
                  <a:lnTo>
                    <a:pt x="30120" y="586829"/>
                  </a:lnTo>
                  <a:lnTo>
                    <a:pt x="8081" y="554145"/>
                  </a:lnTo>
                  <a:lnTo>
                    <a:pt x="0" y="514121"/>
                  </a:lnTo>
                  <a:lnTo>
                    <a:pt x="0" y="102824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956120" y="3591067"/>
            <a:ext cx="17621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Persistent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Volumes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53018" y="4224036"/>
            <a:ext cx="3578860" cy="641985"/>
            <a:chOff x="1053018" y="4224036"/>
            <a:chExt cx="3578860" cy="641985"/>
          </a:xfrm>
        </p:grpSpPr>
        <p:sp>
          <p:nvSpPr>
            <p:cNvPr id="16" name="object 16"/>
            <p:cNvSpPr/>
            <p:nvPr/>
          </p:nvSpPr>
          <p:spPr>
            <a:xfrm>
              <a:off x="1065295" y="4236313"/>
              <a:ext cx="3554095" cy="617220"/>
            </a:xfrm>
            <a:custGeom>
              <a:avLst/>
              <a:gdLst/>
              <a:ahLst/>
              <a:cxnLst/>
              <a:rect l="l" t="t" r="r" b="b"/>
              <a:pathLst>
                <a:path w="3554095" h="617220">
                  <a:moveTo>
                    <a:pt x="3450913" y="0"/>
                  </a:moveTo>
                  <a:lnTo>
                    <a:pt x="102838" y="0"/>
                  </a:lnTo>
                  <a:lnTo>
                    <a:pt x="62809" y="8078"/>
                  </a:lnTo>
                  <a:lnTo>
                    <a:pt x="30120" y="30111"/>
                  </a:lnTo>
                  <a:lnTo>
                    <a:pt x="8081" y="62793"/>
                  </a:lnTo>
                  <a:lnTo>
                    <a:pt x="0" y="102819"/>
                  </a:lnTo>
                  <a:lnTo>
                    <a:pt x="0" y="514121"/>
                  </a:lnTo>
                  <a:lnTo>
                    <a:pt x="8081" y="554141"/>
                  </a:lnTo>
                  <a:lnTo>
                    <a:pt x="30120" y="586824"/>
                  </a:lnTo>
                  <a:lnTo>
                    <a:pt x="62809" y="608860"/>
                  </a:lnTo>
                  <a:lnTo>
                    <a:pt x="102838" y="616940"/>
                  </a:lnTo>
                  <a:lnTo>
                    <a:pt x="3450913" y="616940"/>
                  </a:lnTo>
                  <a:lnTo>
                    <a:pt x="3490941" y="608860"/>
                  </a:lnTo>
                  <a:lnTo>
                    <a:pt x="3523627" y="586824"/>
                  </a:lnTo>
                  <a:lnTo>
                    <a:pt x="3545664" y="554141"/>
                  </a:lnTo>
                  <a:lnTo>
                    <a:pt x="3553745" y="514121"/>
                  </a:lnTo>
                  <a:lnTo>
                    <a:pt x="3553745" y="102819"/>
                  </a:lnTo>
                  <a:lnTo>
                    <a:pt x="3545664" y="62793"/>
                  </a:lnTo>
                  <a:lnTo>
                    <a:pt x="3523627" y="30111"/>
                  </a:lnTo>
                  <a:lnTo>
                    <a:pt x="3490941" y="8078"/>
                  </a:lnTo>
                  <a:lnTo>
                    <a:pt x="3450913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5295" y="4236313"/>
              <a:ext cx="3554095" cy="617220"/>
            </a:xfrm>
            <a:custGeom>
              <a:avLst/>
              <a:gdLst/>
              <a:ahLst/>
              <a:cxnLst/>
              <a:rect l="l" t="t" r="r" b="b"/>
              <a:pathLst>
                <a:path w="3554095" h="617220">
                  <a:moveTo>
                    <a:pt x="0" y="102824"/>
                  </a:moveTo>
                  <a:lnTo>
                    <a:pt x="8081" y="62800"/>
                  </a:lnTo>
                  <a:lnTo>
                    <a:pt x="30120" y="30116"/>
                  </a:lnTo>
                  <a:lnTo>
                    <a:pt x="62809" y="8080"/>
                  </a:lnTo>
                  <a:lnTo>
                    <a:pt x="102838" y="0"/>
                  </a:lnTo>
                  <a:lnTo>
                    <a:pt x="3450905" y="0"/>
                  </a:lnTo>
                  <a:lnTo>
                    <a:pt x="3490934" y="8080"/>
                  </a:lnTo>
                  <a:lnTo>
                    <a:pt x="3523624" y="30116"/>
                  </a:lnTo>
                  <a:lnTo>
                    <a:pt x="3545664" y="62800"/>
                  </a:lnTo>
                  <a:lnTo>
                    <a:pt x="3553746" y="102824"/>
                  </a:lnTo>
                  <a:lnTo>
                    <a:pt x="3553746" y="514121"/>
                  </a:lnTo>
                  <a:lnTo>
                    <a:pt x="3545664" y="554145"/>
                  </a:lnTo>
                  <a:lnTo>
                    <a:pt x="3523624" y="586829"/>
                  </a:lnTo>
                  <a:lnTo>
                    <a:pt x="3490934" y="608865"/>
                  </a:lnTo>
                  <a:lnTo>
                    <a:pt x="3450905" y="616946"/>
                  </a:lnTo>
                  <a:lnTo>
                    <a:pt x="102838" y="616946"/>
                  </a:lnTo>
                  <a:lnTo>
                    <a:pt x="62809" y="608865"/>
                  </a:lnTo>
                  <a:lnTo>
                    <a:pt x="30120" y="586829"/>
                  </a:lnTo>
                  <a:lnTo>
                    <a:pt x="8081" y="554145"/>
                  </a:lnTo>
                  <a:lnTo>
                    <a:pt x="0" y="514121"/>
                  </a:lnTo>
                  <a:lnTo>
                    <a:pt x="0" y="102824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233288" y="4295155"/>
            <a:ext cx="32143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315" marR="5080" indent="-1238250">
              <a:lnSpc>
                <a:spcPct val="100000"/>
              </a:lnSpc>
              <a:spcBef>
                <a:spcPts val="100"/>
              </a:spcBef>
            </a:pPr>
            <a:r>
              <a:rPr sz="1500" spc="-45" dirty="0">
                <a:solidFill>
                  <a:srgbClr val="521751"/>
                </a:solidFill>
                <a:latin typeface="Verdana"/>
                <a:cs typeface="Verdana"/>
              </a:rPr>
              <a:t>Volume</a:t>
            </a:r>
            <a:r>
              <a:rPr sz="1500" spc="-11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521751"/>
                </a:solidFill>
                <a:latin typeface="Verdana"/>
                <a:cs typeface="Verdana"/>
              </a:rPr>
              <a:t>is</a:t>
            </a:r>
            <a:r>
              <a:rPr sz="1500" spc="-11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521751"/>
                </a:solidFill>
                <a:latin typeface="Verdana"/>
                <a:cs typeface="Verdana"/>
              </a:rPr>
              <a:t>attached</a:t>
            </a:r>
            <a:r>
              <a:rPr sz="1500" spc="-10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521751"/>
                </a:solidFill>
                <a:latin typeface="Verdana"/>
                <a:cs typeface="Verdana"/>
              </a:rPr>
              <a:t>to</a:t>
            </a:r>
            <a:r>
              <a:rPr sz="1500" spc="-10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10" dirty="0">
                <a:solidFill>
                  <a:srgbClr val="521751"/>
                </a:solidFill>
                <a:latin typeface="Verdana"/>
                <a:cs typeface="Verdana"/>
              </a:rPr>
              <a:t>Pod</a:t>
            </a:r>
            <a:r>
              <a:rPr sz="1500" spc="-10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521751"/>
                </a:solidFill>
                <a:latin typeface="Verdana"/>
                <a:cs typeface="Verdana"/>
              </a:rPr>
              <a:t>and</a:t>
            </a:r>
            <a:r>
              <a:rPr sz="1500" spc="-10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10" dirty="0">
                <a:solidFill>
                  <a:srgbClr val="521751"/>
                </a:solidFill>
                <a:latin typeface="Verdana"/>
                <a:cs typeface="Verdana"/>
              </a:rPr>
              <a:t>Pod  </a:t>
            </a:r>
            <a:r>
              <a:rPr sz="1500" spc="-45" dirty="0">
                <a:solidFill>
                  <a:srgbClr val="521751"/>
                </a:solidFill>
                <a:latin typeface="Verdana"/>
                <a:cs typeface="Verdana"/>
              </a:rPr>
              <a:t>lifecycle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53018" y="4927655"/>
            <a:ext cx="3578860" cy="641985"/>
            <a:chOff x="1053018" y="4927655"/>
            <a:chExt cx="3578860" cy="641985"/>
          </a:xfrm>
        </p:grpSpPr>
        <p:sp>
          <p:nvSpPr>
            <p:cNvPr id="20" name="object 20"/>
            <p:cNvSpPr/>
            <p:nvPr/>
          </p:nvSpPr>
          <p:spPr>
            <a:xfrm>
              <a:off x="1065295" y="4939931"/>
              <a:ext cx="3554095" cy="617220"/>
            </a:xfrm>
            <a:custGeom>
              <a:avLst/>
              <a:gdLst/>
              <a:ahLst/>
              <a:cxnLst/>
              <a:rect l="l" t="t" r="r" b="b"/>
              <a:pathLst>
                <a:path w="3554095" h="617220">
                  <a:moveTo>
                    <a:pt x="3450913" y="0"/>
                  </a:moveTo>
                  <a:lnTo>
                    <a:pt x="102838" y="0"/>
                  </a:lnTo>
                  <a:lnTo>
                    <a:pt x="62809" y="8078"/>
                  </a:lnTo>
                  <a:lnTo>
                    <a:pt x="30120" y="30111"/>
                  </a:lnTo>
                  <a:lnTo>
                    <a:pt x="8081" y="62793"/>
                  </a:lnTo>
                  <a:lnTo>
                    <a:pt x="0" y="102819"/>
                  </a:lnTo>
                  <a:lnTo>
                    <a:pt x="0" y="514121"/>
                  </a:lnTo>
                  <a:lnTo>
                    <a:pt x="8081" y="554141"/>
                  </a:lnTo>
                  <a:lnTo>
                    <a:pt x="30120" y="586824"/>
                  </a:lnTo>
                  <a:lnTo>
                    <a:pt x="62809" y="608860"/>
                  </a:lnTo>
                  <a:lnTo>
                    <a:pt x="102838" y="616940"/>
                  </a:lnTo>
                  <a:lnTo>
                    <a:pt x="3450913" y="616940"/>
                  </a:lnTo>
                  <a:lnTo>
                    <a:pt x="3490941" y="608860"/>
                  </a:lnTo>
                  <a:lnTo>
                    <a:pt x="3523627" y="586824"/>
                  </a:lnTo>
                  <a:lnTo>
                    <a:pt x="3545664" y="554141"/>
                  </a:lnTo>
                  <a:lnTo>
                    <a:pt x="3553745" y="514121"/>
                  </a:lnTo>
                  <a:lnTo>
                    <a:pt x="3553745" y="102819"/>
                  </a:lnTo>
                  <a:lnTo>
                    <a:pt x="3545664" y="62793"/>
                  </a:lnTo>
                  <a:lnTo>
                    <a:pt x="3523627" y="30111"/>
                  </a:lnTo>
                  <a:lnTo>
                    <a:pt x="3490941" y="8078"/>
                  </a:lnTo>
                  <a:lnTo>
                    <a:pt x="3450913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65295" y="4939931"/>
              <a:ext cx="3554095" cy="617220"/>
            </a:xfrm>
            <a:custGeom>
              <a:avLst/>
              <a:gdLst/>
              <a:ahLst/>
              <a:cxnLst/>
              <a:rect l="l" t="t" r="r" b="b"/>
              <a:pathLst>
                <a:path w="3554095" h="617220">
                  <a:moveTo>
                    <a:pt x="0" y="102824"/>
                  </a:moveTo>
                  <a:lnTo>
                    <a:pt x="8081" y="62800"/>
                  </a:lnTo>
                  <a:lnTo>
                    <a:pt x="30120" y="30116"/>
                  </a:lnTo>
                  <a:lnTo>
                    <a:pt x="62809" y="8080"/>
                  </a:lnTo>
                  <a:lnTo>
                    <a:pt x="102838" y="0"/>
                  </a:lnTo>
                  <a:lnTo>
                    <a:pt x="3450905" y="0"/>
                  </a:lnTo>
                  <a:lnTo>
                    <a:pt x="3490934" y="8080"/>
                  </a:lnTo>
                  <a:lnTo>
                    <a:pt x="3523624" y="30116"/>
                  </a:lnTo>
                  <a:lnTo>
                    <a:pt x="3545664" y="62800"/>
                  </a:lnTo>
                  <a:lnTo>
                    <a:pt x="3553746" y="102824"/>
                  </a:lnTo>
                  <a:lnTo>
                    <a:pt x="3553746" y="514121"/>
                  </a:lnTo>
                  <a:lnTo>
                    <a:pt x="3545664" y="554145"/>
                  </a:lnTo>
                  <a:lnTo>
                    <a:pt x="3523624" y="586829"/>
                  </a:lnTo>
                  <a:lnTo>
                    <a:pt x="3490934" y="608865"/>
                  </a:lnTo>
                  <a:lnTo>
                    <a:pt x="3450905" y="616946"/>
                  </a:lnTo>
                  <a:lnTo>
                    <a:pt x="102838" y="616946"/>
                  </a:lnTo>
                  <a:lnTo>
                    <a:pt x="62809" y="608865"/>
                  </a:lnTo>
                  <a:lnTo>
                    <a:pt x="30120" y="586829"/>
                  </a:lnTo>
                  <a:lnTo>
                    <a:pt x="8081" y="554145"/>
                  </a:lnTo>
                  <a:lnTo>
                    <a:pt x="0" y="514121"/>
                  </a:lnTo>
                  <a:lnTo>
                    <a:pt x="0" y="102824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274902" y="4999243"/>
            <a:ext cx="31318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8110" marR="5080" indent="-1376045">
              <a:lnSpc>
                <a:spcPct val="100000"/>
              </a:lnSpc>
              <a:spcBef>
                <a:spcPts val="100"/>
              </a:spcBef>
            </a:pPr>
            <a:r>
              <a:rPr sz="1500" spc="-40" dirty="0">
                <a:solidFill>
                  <a:srgbClr val="521751"/>
                </a:solidFill>
                <a:latin typeface="Verdana"/>
                <a:cs typeface="Verdana"/>
              </a:rPr>
              <a:t>Defined </a:t>
            </a:r>
            <a:r>
              <a:rPr sz="1500" spc="-25" dirty="0">
                <a:solidFill>
                  <a:srgbClr val="521751"/>
                </a:solidFill>
                <a:latin typeface="Verdana"/>
                <a:cs typeface="Verdana"/>
              </a:rPr>
              <a:t>and </a:t>
            </a:r>
            <a:r>
              <a:rPr sz="1500" spc="-45" dirty="0">
                <a:solidFill>
                  <a:srgbClr val="521751"/>
                </a:solidFill>
                <a:latin typeface="Verdana"/>
                <a:cs typeface="Verdana"/>
              </a:rPr>
              <a:t>created </a:t>
            </a:r>
            <a:r>
              <a:rPr sz="1500" spc="-55" dirty="0">
                <a:solidFill>
                  <a:srgbClr val="521751"/>
                </a:solidFill>
                <a:latin typeface="Verdana"/>
                <a:cs typeface="Verdana"/>
              </a:rPr>
              <a:t>together</a:t>
            </a:r>
            <a:r>
              <a:rPr sz="1500" spc="-28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521751"/>
                </a:solidFill>
                <a:latin typeface="Verdana"/>
                <a:cs typeface="Verdana"/>
              </a:rPr>
              <a:t>with  </a:t>
            </a:r>
            <a:r>
              <a:rPr sz="1500" spc="10" dirty="0">
                <a:solidFill>
                  <a:srgbClr val="521751"/>
                </a:solidFill>
                <a:latin typeface="Verdana"/>
                <a:cs typeface="Verdana"/>
              </a:rPr>
              <a:t>Pod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53018" y="5631260"/>
            <a:ext cx="3578860" cy="641985"/>
            <a:chOff x="1053018" y="5631260"/>
            <a:chExt cx="3578860" cy="641985"/>
          </a:xfrm>
        </p:grpSpPr>
        <p:sp>
          <p:nvSpPr>
            <p:cNvPr id="24" name="object 24"/>
            <p:cNvSpPr/>
            <p:nvPr/>
          </p:nvSpPr>
          <p:spPr>
            <a:xfrm>
              <a:off x="1065295" y="5643537"/>
              <a:ext cx="3554095" cy="617220"/>
            </a:xfrm>
            <a:custGeom>
              <a:avLst/>
              <a:gdLst/>
              <a:ahLst/>
              <a:cxnLst/>
              <a:rect l="l" t="t" r="r" b="b"/>
              <a:pathLst>
                <a:path w="3554095" h="617220">
                  <a:moveTo>
                    <a:pt x="3450913" y="0"/>
                  </a:moveTo>
                  <a:lnTo>
                    <a:pt x="102838" y="0"/>
                  </a:lnTo>
                  <a:lnTo>
                    <a:pt x="62809" y="8080"/>
                  </a:lnTo>
                  <a:lnTo>
                    <a:pt x="30120" y="30118"/>
                  </a:lnTo>
                  <a:lnTo>
                    <a:pt x="8081" y="62804"/>
                  </a:lnTo>
                  <a:lnTo>
                    <a:pt x="0" y="102831"/>
                  </a:lnTo>
                  <a:lnTo>
                    <a:pt x="0" y="514121"/>
                  </a:lnTo>
                  <a:lnTo>
                    <a:pt x="8081" y="554149"/>
                  </a:lnTo>
                  <a:lnTo>
                    <a:pt x="30120" y="586835"/>
                  </a:lnTo>
                  <a:lnTo>
                    <a:pt x="62809" y="608872"/>
                  </a:lnTo>
                  <a:lnTo>
                    <a:pt x="102838" y="616953"/>
                  </a:lnTo>
                  <a:lnTo>
                    <a:pt x="3450913" y="616953"/>
                  </a:lnTo>
                  <a:lnTo>
                    <a:pt x="3490941" y="608872"/>
                  </a:lnTo>
                  <a:lnTo>
                    <a:pt x="3523627" y="586835"/>
                  </a:lnTo>
                  <a:lnTo>
                    <a:pt x="3545664" y="554149"/>
                  </a:lnTo>
                  <a:lnTo>
                    <a:pt x="3553745" y="514121"/>
                  </a:lnTo>
                  <a:lnTo>
                    <a:pt x="3553745" y="102831"/>
                  </a:lnTo>
                  <a:lnTo>
                    <a:pt x="3545664" y="62804"/>
                  </a:lnTo>
                  <a:lnTo>
                    <a:pt x="3523627" y="30118"/>
                  </a:lnTo>
                  <a:lnTo>
                    <a:pt x="3490941" y="8080"/>
                  </a:lnTo>
                  <a:lnTo>
                    <a:pt x="3450913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65295" y="5643537"/>
              <a:ext cx="3554095" cy="617220"/>
            </a:xfrm>
            <a:custGeom>
              <a:avLst/>
              <a:gdLst/>
              <a:ahLst/>
              <a:cxnLst/>
              <a:rect l="l" t="t" r="r" b="b"/>
              <a:pathLst>
                <a:path w="3554095" h="617220">
                  <a:moveTo>
                    <a:pt x="0" y="102824"/>
                  </a:moveTo>
                  <a:lnTo>
                    <a:pt x="8081" y="62800"/>
                  </a:lnTo>
                  <a:lnTo>
                    <a:pt x="30120" y="30116"/>
                  </a:lnTo>
                  <a:lnTo>
                    <a:pt x="62809" y="8080"/>
                  </a:lnTo>
                  <a:lnTo>
                    <a:pt x="102838" y="0"/>
                  </a:lnTo>
                  <a:lnTo>
                    <a:pt x="3450905" y="0"/>
                  </a:lnTo>
                  <a:lnTo>
                    <a:pt x="3490934" y="8080"/>
                  </a:lnTo>
                  <a:lnTo>
                    <a:pt x="3523624" y="30116"/>
                  </a:lnTo>
                  <a:lnTo>
                    <a:pt x="3545664" y="62800"/>
                  </a:lnTo>
                  <a:lnTo>
                    <a:pt x="3553746" y="102824"/>
                  </a:lnTo>
                  <a:lnTo>
                    <a:pt x="3553746" y="514121"/>
                  </a:lnTo>
                  <a:lnTo>
                    <a:pt x="3545664" y="554145"/>
                  </a:lnTo>
                  <a:lnTo>
                    <a:pt x="3523624" y="586829"/>
                  </a:lnTo>
                  <a:lnTo>
                    <a:pt x="3490934" y="608865"/>
                  </a:lnTo>
                  <a:lnTo>
                    <a:pt x="3450905" y="616946"/>
                  </a:lnTo>
                  <a:lnTo>
                    <a:pt x="102838" y="616946"/>
                  </a:lnTo>
                  <a:lnTo>
                    <a:pt x="62809" y="608865"/>
                  </a:lnTo>
                  <a:lnTo>
                    <a:pt x="30120" y="586829"/>
                  </a:lnTo>
                  <a:lnTo>
                    <a:pt x="8081" y="554145"/>
                  </a:lnTo>
                  <a:lnTo>
                    <a:pt x="0" y="514121"/>
                  </a:lnTo>
                  <a:lnTo>
                    <a:pt x="0" y="102824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180081" y="5703330"/>
            <a:ext cx="33204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7435" marR="5080" indent="-105537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Repetitive </a:t>
            </a:r>
            <a:r>
              <a:rPr sz="1500" spc="-25" dirty="0">
                <a:solidFill>
                  <a:srgbClr val="521751"/>
                </a:solidFill>
                <a:latin typeface="Verdana"/>
                <a:cs typeface="Verdana"/>
              </a:rPr>
              <a:t>and </a:t>
            </a:r>
            <a:r>
              <a:rPr sz="1500" spc="-40" dirty="0">
                <a:solidFill>
                  <a:srgbClr val="521751"/>
                </a:solidFill>
                <a:latin typeface="Verdana"/>
                <a:cs typeface="Verdana"/>
              </a:rPr>
              <a:t>hard </a:t>
            </a:r>
            <a:r>
              <a:rPr sz="1500" spc="-55" dirty="0">
                <a:solidFill>
                  <a:srgbClr val="521751"/>
                </a:solidFill>
                <a:latin typeface="Verdana"/>
                <a:cs typeface="Verdana"/>
              </a:rPr>
              <a:t>to 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administer</a:t>
            </a:r>
            <a:r>
              <a:rPr sz="1500" spc="-34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521751"/>
                </a:solidFill>
                <a:latin typeface="Verdana"/>
                <a:cs typeface="Verdana"/>
              </a:rPr>
              <a:t>on  </a:t>
            </a:r>
            <a:r>
              <a:rPr sz="1500" spc="-5" dirty="0">
                <a:solidFill>
                  <a:srgbClr val="521751"/>
                </a:solidFill>
                <a:latin typeface="Verdana"/>
                <a:cs typeface="Verdana"/>
              </a:rPr>
              <a:t>a </a:t>
            </a:r>
            <a:r>
              <a:rPr sz="1500" spc="-25" dirty="0">
                <a:solidFill>
                  <a:srgbClr val="521751"/>
                </a:solidFill>
                <a:latin typeface="Verdana"/>
                <a:cs typeface="Verdana"/>
              </a:rPr>
              <a:t>global</a:t>
            </a:r>
            <a:r>
              <a:rPr sz="1500" spc="-22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level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049382" y="4224036"/>
            <a:ext cx="3578860" cy="641985"/>
            <a:chOff x="6049382" y="4224036"/>
            <a:chExt cx="3578860" cy="641985"/>
          </a:xfrm>
        </p:grpSpPr>
        <p:sp>
          <p:nvSpPr>
            <p:cNvPr id="28" name="object 28"/>
            <p:cNvSpPr/>
            <p:nvPr/>
          </p:nvSpPr>
          <p:spPr>
            <a:xfrm>
              <a:off x="6061659" y="4236313"/>
              <a:ext cx="3554095" cy="617220"/>
            </a:xfrm>
            <a:custGeom>
              <a:avLst/>
              <a:gdLst/>
              <a:ahLst/>
              <a:cxnLst/>
              <a:rect l="l" t="t" r="r" b="b"/>
              <a:pathLst>
                <a:path w="3554095" h="617220">
                  <a:moveTo>
                    <a:pt x="3450907" y="0"/>
                  </a:moveTo>
                  <a:lnTo>
                    <a:pt x="102831" y="0"/>
                  </a:lnTo>
                  <a:lnTo>
                    <a:pt x="62804" y="8078"/>
                  </a:lnTo>
                  <a:lnTo>
                    <a:pt x="30118" y="30111"/>
                  </a:lnTo>
                  <a:lnTo>
                    <a:pt x="8080" y="62793"/>
                  </a:lnTo>
                  <a:lnTo>
                    <a:pt x="0" y="102819"/>
                  </a:lnTo>
                  <a:lnTo>
                    <a:pt x="0" y="514121"/>
                  </a:lnTo>
                  <a:lnTo>
                    <a:pt x="8080" y="554141"/>
                  </a:lnTo>
                  <a:lnTo>
                    <a:pt x="30118" y="586824"/>
                  </a:lnTo>
                  <a:lnTo>
                    <a:pt x="62804" y="608860"/>
                  </a:lnTo>
                  <a:lnTo>
                    <a:pt x="102831" y="616940"/>
                  </a:lnTo>
                  <a:lnTo>
                    <a:pt x="3450907" y="616940"/>
                  </a:lnTo>
                  <a:lnTo>
                    <a:pt x="3490937" y="608860"/>
                  </a:lnTo>
                  <a:lnTo>
                    <a:pt x="3523627" y="586824"/>
                  </a:lnTo>
                  <a:lnTo>
                    <a:pt x="3545669" y="554141"/>
                  </a:lnTo>
                  <a:lnTo>
                    <a:pt x="3553752" y="514121"/>
                  </a:lnTo>
                  <a:lnTo>
                    <a:pt x="3553752" y="102819"/>
                  </a:lnTo>
                  <a:lnTo>
                    <a:pt x="3545669" y="62793"/>
                  </a:lnTo>
                  <a:lnTo>
                    <a:pt x="3523627" y="30111"/>
                  </a:lnTo>
                  <a:lnTo>
                    <a:pt x="3490937" y="8078"/>
                  </a:lnTo>
                  <a:lnTo>
                    <a:pt x="3450907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61659" y="4236313"/>
              <a:ext cx="3554095" cy="617220"/>
            </a:xfrm>
            <a:custGeom>
              <a:avLst/>
              <a:gdLst/>
              <a:ahLst/>
              <a:cxnLst/>
              <a:rect l="l" t="t" r="r" b="b"/>
              <a:pathLst>
                <a:path w="3554095" h="617220">
                  <a:moveTo>
                    <a:pt x="0" y="102824"/>
                  </a:moveTo>
                  <a:lnTo>
                    <a:pt x="8081" y="62800"/>
                  </a:lnTo>
                  <a:lnTo>
                    <a:pt x="30120" y="30116"/>
                  </a:lnTo>
                  <a:lnTo>
                    <a:pt x="62809" y="8080"/>
                  </a:lnTo>
                  <a:lnTo>
                    <a:pt x="102838" y="0"/>
                  </a:lnTo>
                  <a:lnTo>
                    <a:pt x="3450905" y="0"/>
                  </a:lnTo>
                  <a:lnTo>
                    <a:pt x="3490934" y="8080"/>
                  </a:lnTo>
                  <a:lnTo>
                    <a:pt x="3523624" y="30116"/>
                  </a:lnTo>
                  <a:lnTo>
                    <a:pt x="3545664" y="62800"/>
                  </a:lnTo>
                  <a:lnTo>
                    <a:pt x="3553746" y="102824"/>
                  </a:lnTo>
                  <a:lnTo>
                    <a:pt x="3553746" y="514121"/>
                  </a:lnTo>
                  <a:lnTo>
                    <a:pt x="3545664" y="554145"/>
                  </a:lnTo>
                  <a:lnTo>
                    <a:pt x="3523624" y="586829"/>
                  </a:lnTo>
                  <a:lnTo>
                    <a:pt x="3490934" y="608865"/>
                  </a:lnTo>
                  <a:lnTo>
                    <a:pt x="3450905" y="616946"/>
                  </a:lnTo>
                  <a:lnTo>
                    <a:pt x="102838" y="616946"/>
                  </a:lnTo>
                  <a:lnTo>
                    <a:pt x="62809" y="608865"/>
                  </a:lnTo>
                  <a:lnTo>
                    <a:pt x="30120" y="586829"/>
                  </a:lnTo>
                  <a:lnTo>
                    <a:pt x="8081" y="554145"/>
                  </a:lnTo>
                  <a:lnTo>
                    <a:pt x="0" y="514121"/>
                  </a:lnTo>
                  <a:lnTo>
                    <a:pt x="0" y="102824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308090" y="4295155"/>
            <a:ext cx="30594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6205">
              <a:lnSpc>
                <a:spcPct val="100000"/>
              </a:lnSpc>
              <a:spcBef>
                <a:spcPts val="100"/>
              </a:spcBef>
            </a:pP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Volume is </a:t>
            </a:r>
            <a:r>
              <a:rPr sz="1500" spc="-5" dirty="0">
                <a:solidFill>
                  <a:srgbClr val="FA923F"/>
                </a:solidFill>
                <a:latin typeface="Verdana"/>
                <a:cs typeface="Verdana"/>
              </a:rPr>
              <a:t>a </a:t>
            </a:r>
            <a:r>
              <a:rPr sz="1500" spc="-35" dirty="0">
                <a:solidFill>
                  <a:srgbClr val="FA923F"/>
                </a:solidFill>
                <a:latin typeface="Verdana"/>
                <a:cs typeface="Verdana"/>
              </a:rPr>
              <a:t>standalone 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Cluster  </a:t>
            </a:r>
            <a:r>
              <a:rPr sz="1500" spc="-55" dirty="0">
                <a:solidFill>
                  <a:srgbClr val="FA923F"/>
                </a:solidFill>
                <a:latin typeface="Verdana"/>
                <a:cs typeface="Verdana"/>
              </a:rPr>
              <a:t>resource </a:t>
            </a: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(NOT </a:t>
            </a:r>
            <a:r>
              <a:rPr sz="1500" spc="-30" dirty="0">
                <a:solidFill>
                  <a:srgbClr val="FA923F"/>
                </a:solidFill>
                <a:latin typeface="Verdana"/>
                <a:cs typeface="Verdana"/>
              </a:rPr>
              <a:t>attached </a:t>
            </a:r>
            <a:r>
              <a:rPr sz="1500" spc="-55" dirty="0">
                <a:solidFill>
                  <a:srgbClr val="FA923F"/>
                </a:solidFill>
                <a:latin typeface="Verdana"/>
                <a:cs typeface="Verdana"/>
              </a:rPr>
              <a:t>to </a:t>
            </a:r>
            <a:r>
              <a:rPr sz="1500" spc="-5" dirty="0">
                <a:solidFill>
                  <a:srgbClr val="FA923F"/>
                </a:solidFill>
                <a:latin typeface="Verdana"/>
                <a:cs typeface="Verdana"/>
              </a:rPr>
              <a:t>a</a:t>
            </a:r>
            <a:r>
              <a:rPr sz="1500" spc="-36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A923F"/>
                </a:solidFill>
                <a:latin typeface="Verdana"/>
                <a:cs typeface="Verdana"/>
              </a:rPr>
              <a:t>Pod)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049382" y="4927655"/>
            <a:ext cx="3578860" cy="641985"/>
            <a:chOff x="6049382" y="4927655"/>
            <a:chExt cx="3578860" cy="641985"/>
          </a:xfrm>
        </p:grpSpPr>
        <p:sp>
          <p:nvSpPr>
            <p:cNvPr id="32" name="object 32"/>
            <p:cNvSpPr/>
            <p:nvPr/>
          </p:nvSpPr>
          <p:spPr>
            <a:xfrm>
              <a:off x="6061659" y="4939931"/>
              <a:ext cx="3554095" cy="617220"/>
            </a:xfrm>
            <a:custGeom>
              <a:avLst/>
              <a:gdLst/>
              <a:ahLst/>
              <a:cxnLst/>
              <a:rect l="l" t="t" r="r" b="b"/>
              <a:pathLst>
                <a:path w="3554095" h="617220">
                  <a:moveTo>
                    <a:pt x="3450907" y="0"/>
                  </a:moveTo>
                  <a:lnTo>
                    <a:pt x="102831" y="0"/>
                  </a:lnTo>
                  <a:lnTo>
                    <a:pt x="62804" y="8078"/>
                  </a:lnTo>
                  <a:lnTo>
                    <a:pt x="30118" y="30111"/>
                  </a:lnTo>
                  <a:lnTo>
                    <a:pt x="8080" y="62793"/>
                  </a:lnTo>
                  <a:lnTo>
                    <a:pt x="0" y="102819"/>
                  </a:lnTo>
                  <a:lnTo>
                    <a:pt x="0" y="514121"/>
                  </a:lnTo>
                  <a:lnTo>
                    <a:pt x="8080" y="554141"/>
                  </a:lnTo>
                  <a:lnTo>
                    <a:pt x="30118" y="586824"/>
                  </a:lnTo>
                  <a:lnTo>
                    <a:pt x="62804" y="608860"/>
                  </a:lnTo>
                  <a:lnTo>
                    <a:pt x="102831" y="616940"/>
                  </a:lnTo>
                  <a:lnTo>
                    <a:pt x="3450907" y="616940"/>
                  </a:lnTo>
                  <a:lnTo>
                    <a:pt x="3490937" y="608860"/>
                  </a:lnTo>
                  <a:lnTo>
                    <a:pt x="3523627" y="586824"/>
                  </a:lnTo>
                  <a:lnTo>
                    <a:pt x="3545669" y="554141"/>
                  </a:lnTo>
                  <a:lnTo>
                    <a:pt x="3553752" y="514121"/>
                  </a:lnTo>
                  <a:lnTo>
                    <a:pt x="3553752" y="102819"/>
                  </a:lnTo>
                  <a:lnTo>
                    <a:pt x="3545669" y="62793"/>
                  </a:lnTo>
                  <a:lnTo>
                    <a:pt x="3523627" y="30111"/>
                  </a:lnTo>
                  <a:lnTo>
                    <a:pt x="3490937" y="8078"/>
                  </a:lnTo>
                  <a:lnTo>
                    <a:pt x="3450907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61659" y="4939931"/>
              <a:ext cx="3554095" cy="617220"/>
            </a:xfrm>
            <a:custGeom>
              <a:avLst/>
              <a:gdLst/>
              <a:ahLst/>
              <a:cxnLst/>
              <a:rect l="l" t="t" r="r" b="b"/>
              <a:pathLst>
                <a:path w="3554095" h="617220">
                  <a:moveTo>
                    <a:pt x="0" y="102824"/>
                  </a:moveTo>
                  <a:lnTo>
                    <a:pt x="8081" y="62800"/>
                  </a:lnTo>
                  <a:lnTo>
                    <a:pt x="30120" y="30116"/>
                  </a:lnTo>
                  <a:lnTo>
                    <a:pt x="62809" y="8080"/>
                  </a:lnTo>
                  <a:lnTo>
                    <a:pt x="102838" y="0"/>
                  </a:lnTo>
                  <a:lnTo>
                    <a:pt x="3450905" y="0"/>
                  </a:lnTo>
                  <a:lnTo>
                    <a:pt x="3490934" y="8080"/>
                  </a:lnTo>
                  <a:lnTo>
                    <a:pt x="3523624" y="30116"/>
                  </a:lnTo>
                  <a:lnTo>
                    <a:pt x="3545664" y="62800"/>
                  </a:lnTo>
                  <a:lnTo>
                    <a:pt x="3553746" y="102824"/>
                  </a:lnTo>
                  <a:lnTo>
                    <a:pt x="3553746" y="514121"/>
                  </a:lnTo>
                  <a:lnTo>
                    <a:pt x="3545664" y="554145"/>
                  </a:lnTo>
                  <a:lnTo>
                    <a:pt x="3523624" y="586829"/>
                  </a:lnTo>
                  <a:lnTo>
                    <a:pt x="3490934" y="608865"/>
                  </a:lnTo>
                  <a:lnTo>
                    <a:pt x="3450905" y="616946"/>
                  </a:lnTo>
                  <a:lnTo>
                    <a:pt x="102838" y="616946"/>
                  </a:lnTo>
                  <a:lnTo>
                    <a:pt x="62809" y="608865"/>
                  </a:lnTo>
                  <a:lnTo>
                    <a:pt x="30120" y="586829"/>
                  </a:lnTo>
                  <a:lnTo>
                    <a:pt x="8081" y="554145"/>
                  </a:lnTo>
                  <a:lnTo>
                    <a:pt x="0" y="514121"/>
                  </a:lnTo>
                  <a:lnTo>
                    <a:pt x="0" y="102824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289675" y="4999243"/>
            <a:ext cx="3094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9375" marR="5080" indent="-1337310">
              <a:lnSpc>
                <a:spcPct val="100000"/>
              </a:lnSpc>
              <a:spcBef>
                <a:spcPts val="100"/>
              </a:spcBef>
            </a:pPr>
            <a:r>
              <a:rPr sz="1500" spc="-40" dirty="0">
                <a:solidFill>
                  <a:srgbClr val="FA923F"/>
                </a:solidFill>
                <a:latin typeface="Verdana"/>
                <a:cs typeface="Verdana"/>
              </a:rPr>
              <a:t>Created </a:t>
            </a: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standalone, claimed via</a:t>
            </a:r>
            <a:r>
              <a:rPr sz="1500" spc="-32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A923F"/>
                </a:solidFill>
                <a:latin typeface="Verdana"/>
                <a:cs typeface="Verdana"/>
              </a:rPr>
              <a:t>a  </a:t>
            </a:r>
            <a:r>
              <a:rPr sz="1500" spc="40" dirty="0">
                <a:solidFill>
                  <a:srgbClr val="FA923F"/>
                </a:solidFill>
                <a:latin typeface="Verdana"/>
                <a:cs typeface="Verdana"/>
              </a:rPr>
              <a:t>PVC</a:t>
            </a:r>
            <a:endParaRPr sz="1500" dirty="0">
              <a:latin typeface="Verdana"/>
              <a:cs typeface="Verdan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049382" y="5631260"/>
            <a:ext cx="3578860" cy="641985"/>
            <a:chOff x="6049382" y="5631260"/>
            <a:chExt cx="3578860" cy="641985"/>
          </a:xfrm>
        </p:grpSpPr>
        <p:sp>
          <p:nvSpPr>
            <p:cNvPr id="36" name="object 36"/>
            <p:cNvSpPr/>
            <p:nvPr/>
          </p:nvSpPr>
          <p:spPr>
            <a:xfrm>
              <a:off x="6061659" y="5643537"/>
              <a:ext cx="3554095" cy="617220"/>
            </a:xfrm>
            <a:custGeom>
              <a:avLst/>
              <a:gdLst/>
              <a:ahLst/>
              <a:cxnLst/>
              <a:rect l="l" t="t" r="r" b="b"/>
              <a:pathLst>
                <a:path w="3554095" h="617220">
                  <a:moveTo>
                    <a:pt x="3450907" y="0"/>
                  </a:moveTo>
                  <a:lnTo>
                    <a:pt x="102831" y="0"/>
                  </a:lnTo>
                  <a:lnTo>
                    <a:pt x="62804" y="8080"/>
                  </a:lnTo>
                  <a:lnTo>
                    <a:pt x="30118" y="30118"/>
                  </a:lnTo>
                  <a:lnTo>
                    <a:pt x="8080" y="62804"/>
                  </a:lnTo>
                  <a:lnTo>
                    <a:pt x="0" y="102831"/>
                  </a:lnTo>
                  <a:lnTo>
                    <a:pt x="0" y="514121"/>
                  </a:lnTo>
                  <a:lnTo>
                    <a:pt x="8080" y="554149"/>
                  </a:lnTo>
                  <a:lnTo>
                    <a:pt x="30118" y="586835"/>
                  </a:lnTo>
                  <a:lnTo>
                    <a:pt x="62804" y="608872"/>
                  </a:lnTo>
                  <a:lnTo>
                    <a:pt x="102831" y="616953"/>
                  </a:lnTo>
                  <a:lnTo>
                    <a:pt x="3450907" y="616953"/>
                  </a:lnTo>
                  <a:lnTo>
                    <a:pt x="3490937" y="608872"/>
                  </a:lnTo>
                  <a:lnTo>
                    <a:pt x="3523627" y="586835"/>
                  </a:lnTo>
                  <a:lnTo>
                    <a:pt x="3545669" y="554149"/>
                  </a:lnTo>
                  <a:lnTo>
                    <a:pt x="3553752" y="514121"/>
                  </a:lnTo>
                  <a:lnTo>
                    <a:pt x="3553752" y="102831"/>
                  </a:lnTo>
                  <a:lnTo>
                    <a:pt x="3545669" y="62804"/>
                  </a:lnTo>
                  <a:lnTo>
                    <a:pt x="3523627" y="30118"/>
                  </a:lnTo>
                  <a:lnTo>
                    <a:pt x="3490937" y="8080"/>
                  </a:lnTo>
                  <a:lnTo>
                    <a:pt x="3450907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61659" y="5643537"/>
              <a:ext cx="3554095" cy="617220"/>
            </a:xfrm>
            <a:custGeom>
              <a:avLst/>
              <a:gdLst/>
              <a:ahLst/>
              <a:cxnLst/>
              <a:rect l="l" t="t" r="r" b="b"/>
              <a:pathLst>
                <a:path w="3554095" h="617220">
                  <a:moveTo>
                    <a:pt x="0" y="102824"/>
                  </a:moveTo>
                  <a:lnTo>
                    <a:pt x="8081" y="62800"/>
                  </a:lnTo>
                  <a:lnTo>
                    <a:pt x="30120" y="30116"/>
                  </a:lnTo>
                  <a:lnTo>
                    <a:pt x="62809" y="8080"/>
                  </a:lnTo>
                  <a:lnTo>
                    <a:pt x="102838" y="0"/>
                  </a:lnTo>
                  <a:lnTo>
                    <a:pt x="3450905" y="0"/>
                  </a:lnTo>
                  <a:lnTo>
                    <a:pt x="3490934" y="8080"/>
                  </a:lnTo>
                  <a:lnTo>
                    <a:pt x="3523624" y="30116"/>
                  </a:lnTo>
                  <a:lnTo>
                    <a:pt x="3545664" y="62800"/>
                  </a:lnTo>
                  <a:lnTo>
                    <a:pt x="3553746" y="102824"/>
                  </a:lnTo>
                  <a:lnTo>
                    <a:pt x="3553746" y="514121"/>
                  </a:lnTo>
                  <a:lnTo>
                    <a:pt x="3545664" y="554145"/>
                  </a:lnTo>
                  <a:lnTo>
                    <a:pt x="3523624" y="586829"/>
                  </a:lnTo>
                  <a:lnTo>
                    <a:pt x="3490934" y="608865"/>
                  </a:lnTo>
                  <a:lnTo>
                    <a:pt x="3450905" y="616946"/>
                  </a:lnTo>
                  <a:lnTo>
                    <a:pt x="102838" y="616946"/>
                  </a:lnTo>
                  <a:lnTo>
                    <a:pt x="62809" y="608865"/>
                  </a:lnTo>
                  <a:lnTo>
                    <a:pt x="30120" y="586829"/>
                  </a:lnTo>
                  <a:lnTo>
                    <a:pt x="8081" y="554145"/>
                  </a:lnTo>
                  <a:lnTo>
                    <a:pt x="0" y="514121"/>
                  </a:lnTo>
                  <a:lnTo>
                    <a:pt x="0" y="102824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457480" y="5703330"/>
            <a:ext cx="27597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0570" marR="5080" indent="-738505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FA923F"/>
                </a:solidFill>
                <a:latin typeface="Verdana"/>
                <a:cs typeface="Verdana"/>
              </a:rPr>
              <a:t>Can 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be </a:t>
            </a:r>
            <a:r>
              <a:rPr sz="1500" spc="-40" dirty="0">
                <a:solidFill>
                  <a:srgbClr val="FA923F"/>
                </a:solidFill>
                <a:latin typeface="Verdana"/>
                <a:cs typeface="Verdana"/>
              </a:rPr>
              <a:t>defined </a:t>
            </a: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once </a:t>
            </a:r>
            <a:r>
              <a:rPr sz="1500" spc="-25" dirty="0">
                <a:solidFill>
                  <a:srgbClr val="FA923F"/>
                </a:solidFill>
                <a:latin typeface="Verdana"/>
                <a:cs typeface="Verdana"/>
              </a:rPr>
              <a:t>and</a:t>
            </a:r>
            <a:r>
              <a:rPr sz="1500" spc="-38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used  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multiple</a:t>
            </a:r>
            <a:r>
              <a:rPr sz="1500" spc="-10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times</a:t>
            </a:r>
            <a:endParaRPr sz="1500" dirty="0">
              <a:latin typeface="Verdana"/>
              <a:cs typeface="Verdan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793060" y="3006725"/>
            <a:ext cx="5094605" cy="408940"/>
            <a:chOff x="2793060" y="3006725"/>
            <a:chExt cx="5094605" cy="408940"/>
          </a:xfrm>
        </p:grpSpPr>
        <p:sp>
          <p:nvSpPr>
            <p:cNvPr id="40" name="object 40"/>
            <p:cNvSpPr/>
            <p:nvPr/>
          </p:nvSpPr>
          <p:spPr>
            <a:xfrm>
              <a:off x="2793060" y="3006725"/>
              <a:ext cx="2564130" cy="408940"/>
            </a:xfrm>
            <a:custGeom>
              <a:avLst/>
              <a:gdLst/>
              <a:ahLst/>
              <a:cxnLst/>
              <a:rect l="l" t="t" r="r" b="b"/>
              <a:pathLst>
                <a:path w="2564129" h="408939">
                  <a:moveTo>
                    <a:pt x="32740" y="310476"/>
                  </a:moveTo>
                  <a:lnTo>
                    <a:pt x="0" y="310476"/>
                  </a:lnTo>
                  <a:lnTo>
                    <a:pt x="49110" y="408698"/>
                  </a:lnTo>
                  <a:lnTo>
                    <a:pt x="90036" y="326847"/>
                  </a:lnTo>
                  <a:lnTo>
                    <a:pt x="32740" y="326847"/>
                  </a:lnTo>
                  <a:lnTo>
                    <a:pt x="32740" y="310476"/>
                  </a:lnTo>
                  <a:close/>
                </a:path>
                <a:path w="2564129" h="408939">
                  <a:moveTo>
                    <a:pt x="2530919" y="187972"/>
                  </a:moveTo>
                  <a:lnTo>
                    <a:pt x="32740" y="187972"/>
                  </a:lnTo>
                  <a:lnTo>
                    <a:pt x="32740" y="326847"/>
                  </a:lnTo>
                  <a:lnTo>
                    <a:pt x="65481" y="326847"/>
                  </a:lnTo>
                  <a:lnTo>
                    <a:pt x="65481" y="220713"/>
                  </a:lnTo>
                  <a:lnTo>
                    <a:pt x="49110" y="220713"/>
                  </a:lnTo>
                  <a:lnTo>
                    <a:pt x="65481" y="204343"/>
                  </a:lnTo>
                  <a:lnTo>
                    <a:pt x="2530919" y="204343"/>
                  </a:lnTo>
                  <a:lnTo>
                    <a:pt x="2530919" y="187972"/>
                  </a:lnTo>
                  <a:close/>
                </a:path>
                <a:path w="2564129" h="408939">
                  <a:moveTo>
                    <a:pt x="98221" y="310476"/>
                  </a:moveTo>
                  <a:lnTo>
                    <a:pt x="65481" y="310476"/>
                  </a:lnTo>
                  <a:lnTo>
                    <a:pt x="65481" y="326847"/>
                  </a:lnTo>
                  <a:lnTo>
                    <a:pt x="90036" y="326847"/>
                  </a:lnTo>
                  <a:lnTo>
                    <a:pt x="98221" y="310476"/>
                  </a:lnTo>
                  <a:close/>
                </a:path>
                <a:path w="2564129" h="408939">
                  <a:moveTo>
                    <a:pt x="65481" y="204343"/>
                  </a:moveTo>
                  <a:lnTo>
                    <a:pt x="49110" y="220713"/>
                  </a:lnTo>
                  <a:lnTo>
                    <a:pt x="65481" y="220713"/>
                  </a:lnTo>
                  <a:lnTo>
                    <a:pt x="65481" y="204343"/>
                  </a:lnTo>
                  <a:close/>
                </a:path>
                <a:path w="2564129" h="408939">
                  <a:moveTo>
                    <a:pt x="2563660" y="187972"/>
                  </a:moveTo>
                  <a:lnTo>
                    <a:pt x="2547289" y="187972"/>
                  </a:lnTo>
                  <a:lnTo>
                    <a:pt x="2530919" y="204343"/>
                  </a:lnTo>
                  <a:lnTo>
                    <a:pt x="65481" y="204343"/>
                  </a:lnTo>
                  <a:lnTo>
                    <a:pt x="65481" y="220713"/>
                  </a:lnTo>
                  <a:lnTo>
                    <a:pt x="2563660" y="220713"/>
                  </a:lnTo>
                  <a:lnTo>
                    <a:pt x="2563660" y="187972"/>
                  </a:lnTo>
                  <a:close/>
                </a:path>
                <a:path w="2564129" h="408939">
                  <a:moveTo>
                    <a:pt x="2563660" y="0"/>
                  </a:moveTo>
                  <a:lnTo>
                    <a:pt x="2530919" y="0"/>
                  </a:lnTo>
                  <a:lnTo>
                    <a:pt x="2530919" y="204343"/>
                  </a:lnTo>
                  <a:lnTo>
                    <a:pt x="2547289" y="187972"/>
                  </a:lnTo>
                  <a:lnTo>
                    <a:pt x="2563660" y="187972"/>
                  </a:lnTo>
                  <a:lnTo>
                    <a:pt x="2563660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323979" y="3006725"/>
              <a:ext cx="2564130" cy="408940"/>
            </a:xfrm>
            <a:custGeom>
              <a:avLst/>
              <a:gdLst/>
              <a:ahLst/>
              <a:cxnLst/>
              <a:rect l="l" t="t" r="r" b="b"/>
              <a:pathLst>
                <a:path w="2564129" h="408939">
                  <a:moveTo>
                    <a:pt x="2498178" y="310476"/>
                  </a:moveTo>
                  <a:lnTo>
                    <a:pt x="2465438" y="310476"/>
                  </a:lnTo>
                  <a:lnTo>
                    <a:pt x="2514549" y="408698"/>
                  </a:lnTo>
                  <a:lnTo>
                    <a:pt x="2555474" y="326847"/>
                  </a:lnTo>
                  <a:lnTo>
                    <a:pt x="2498178" y="326847"/>
                  </a:lnTo>
                  <a:lnTo>
                    <a:pt x="2498178" y="310476"/>
                  </a:lnTo>
                  <a:close/>
                </a:path>
                <a:path w="2564129" h="408939">
                  <a:moveTo>
                    <a:pt x="2498178" y="204343"/>
                  </a:moveTo>
                  <a:lnTo>
                    <a:pt x="2498178" y="326847"/>
                  </a:lnTo>
                  <a:lnTo>
                    <a:pt x="2530919" y="326847"/>
                  </a:lnTo>
                  <a:lnTo>
                    <a:pt x="2530919" y="220713"/>
                  </a:lnTo>
                  <a:lnTo>
                    <a:pt x="2514549" y="220713"/>
                  </a:lnTo>
                  <a:lnTo>
                    <a:pt x="2498178" y="204343"/>
                  </a:lnTo>
                  <a:close/>
                </a:path>
                <a:path w="2564129" h="408939">
                  <a:moveTo>
                    <a:pt x="2563660" y="310476"/>
                  </a:moveTo>
                  <a:lnTo>
                    <a:pt x="2530919" y="310476"/>
                  </a:lnTo>
                  <a:lnTo>
                    <a:pt x="2530919" y="326847"/>
                  </a:lnTo>
                  <a:lnTo>
                    <a:pt x="2555474" y="326847"/>
                  </a:lnTo>
                  <a:lnTo>
                    <a:pt x="2563660" y="310476"/>
                  </a:lnTo>
                  <a:close/>
                </a:path>
                <a:path w="2564129" h="408939">
                  <a:moveTo>
                    <a:pt x="32740" y="0"/>
                  </a:moveTo>
                  <a:lnTo>
                    <a:pt x="0" y="0"/>
                  </a:lnTo>
                  <a:lnTo>
                    <a:pt x="0" y="220713"/>
                  </a:lnTo>
                  <a:lnTo>
                    <a:pt x="2498178" y="220713"/>
                  </a:lnTo>
                  <a:lnTo>
                    <a:pt x="2498178" y="204343"/>
                  </a:lnTo>
                  <a:lnTo>
                    <a:pt x="32740" y="204343"/>
                  </a:lnTo>
                  <a:lnTo>
                    <a:pt x="16370" y="187972"/>
                  </a:lnTo>
                  <a:lnTo>
                    <a:pt x="32740" y="187972"/>
                  </a:lnTo>
                  <a:lnTo>
                    <a:pt x="32740" y="0"/>
                  </a:lnTo>
                  <a:close/>
                </a:path>
                <a:path w="2564129" h="408939">
                  <a:moveTo>
                    <a:pt x="2530919" y="187972"/>
                  </a:moveTo>
                  <a:lnTo>
                    <a:pt x="32740" y="187972"/>
                  </a:lnTo>
                  <a:lnTo>
                    <a:pt x="32740" y="204343"/>
                  </a:lnTo>
                  <a:lnTo>
                    <a:pt x="2498178" y="204343"/>
                  </a:lnTo>
                  <a:lnTo>
                    <a:pt x="2514549" y="220713"/>
                  </a:lnTo>
                  <a:lnTo>
                    <a:pt x="2530919" y="220713"/>
                  </a:lnTo>
                  <a:lnTo>
                    <a:pt x="2530919" y="187972"/>
                  </a:lnTo>
                  <a:close/>
                </a:path>
                <a:path w="2564129" h="408939">
                  <a:moveTo>
                    <a:pt x="32740" y="187972"/>
                  </a:moveTo>
                  <a:lnTo>
                    <a:pt x="16370" y="187972"/>
                  </a:lnTo>
                  <a:lnTo>
                    <a:pt x="32740" y="204343"/>
                  </a:lnTo>
                  <a:lnTo>
                    <a:pt x="32740" y="187972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67254" y="2852296"/>
            <a:ext cx="2546350" cy="1654810"/>
            <a:chOff x="4067254" y="2852296"/>
            <a:chExt cx="2546350" cy="1654810"/>
          </a:xfrm>
        </p:grpSpPr>
        <p:sp>
          <p:nvSpPr>
            <p:cNvPr id="3" name="object 3"/>
            <p:cNvSpPr/>
            <p:nvPr/>
          </p:nvSpPr>
          <p:spPr>
            <a:xfrm>
              <a:off x="4079531" y="2864573"/>
              <a:ext cx="2522220" cy="1630680"/>
            </a:xfrm>
            <a:custGeom>
              <a:avLst/>
              <a:gdLst/>
              <a:ahLst/>
              <a:cxnLst/>
              <a:rect l="l" t="t" r="r" b="b"/>
              <a:pathLst>
                <a:path w="2522220" h="1630679">
                  <a:moveTo>
                    <a:pt x="2249919" y="0"/>
                  </a:moveTo>
                  <a:lnTo>
                    <a:pt x="271716" y="0"/>
                  </a:lnTo>
                  <a:lnTo>
                    <a:pt x="222875" y="4377"/>
                  </a:lnTo>
                  <a:lnTo>
                    <a:pt x="176906" y="16997"/>
                  </a:lnTo>
                  <a:lnTo>
                    <a:pt x="134576" y="37093"/>
                  </a:lnTo>
                  <a:lnTo>
                    <a:pt x="96653" y="63898"/>
                  </a:lnTo>
                  <a:lnTo>
                    <a:pt x="63904" y="96644"/>
                  </a:lnTo>
                  <a:lnTo>
                    <a:pt x="37097" y="134563"/>
                  </a:lnTo>
                  <a:lnTo>
                    <a:pt x="16999" y="176889"/>
                  </a:lnTo>
                  <a:lnTo>
                    <a:pt x="4377" y="222854"/>
                  </a:lnTo>
                  <a:lnTo>
                    <a:pt x="0" y="271691"/>
                  </a:lnTo>
                  <a:lnTo>
                    <a:pt x="0" y="1358379"/>
                  </a:lnTo>
                  <a:lnTo>
                    <a:pt x="4377" y="1407212"/>
                  </a:lnTo>
                  <a:lnTo>
                    <a:pt x="16999" y="1453174"/>
                  </a:lnTo>
                  <a:lnTo>
                    <a:pt x="37097" y="1495497"/>
                  </a:lnTo>
                  <a:lnTo>
                    <a:pt x="63904" y="1533415"/>
                  </a:lnTo>
                  <a:lnTo>
                    <a:pt x="96653" y="1566160"/>
                  </a:lnTo>
                  <a:lnTo>
                    <a:pt x="134576" y="1592964"/>
                  </a:lnTo>
                  <a:lnTo>
                    <a:pt x="176906" y="1613060"/>
                  </a:lnTo>
                  <a:lnTo>
                    <a:pt x="222875" y="1625680"/>
                  </a:lnTo>
                  <a:lnTo>
                    <a:pt x="271716" y="1630057"/>
                  </a:lnTo>
                  <a:lnTo>
                    <a:pt x="2249919" y="1630057"/>
                  </a:lnTo>
                  <a:lnTo>
                    <a:pt x="2298760" y="1625680"/>
                  </a:lnTo>
                  <a:lnTo>
                    <a:pt x="2344729" y="1613060"/>
                  </a:lnTo>
                  <a:lnTo>
                    <a:pt x="2387059" y="1592964"/>
                  </a:lnTo>
                  <a:lnTo>
                    <a:pt x="2424982" y="1566160"/>
                  </a:lnTo>
                  <a:lnTo>
                    <a:pt x="2457730" y="1533415"/>
                  </a:lnTo>
                  <a:lnTo>
                    <a:pt x="2484538" y="1495497"/>
                  </a:lnTo>
                  <a:lnTo>
                    <a:pt x="2504636" y="1453174"/>
                  </a:lnTo>
                  <a:lnTo>
                    <a:pt x="2517258" y="1407212"/>
                  </a:lnTo>
                  <a:lnTo>
                    <a:pt x="2521635" y="1358379"/>
                  </a:lnTo>
                  <a:lnTo>
                    <a:pt x="2521635" y="271691"/>
                  </a:lnTo>
                  <a:lnTo>
                    <a:pt x="2517258" y="222854"/>
                  </a:lnTo>
                  <a:lnTo>
                    <a:pt x="2504636" y="176889"/>
                  </a:lnTo>
                  <a:lnTo>
                    <a:pt x="2484538" y="134563"/>
                  </a:lnTo>
                  <a:lnTo>
                    <a:pt x="2457730" y="96644"/>
                  </a:lnTo>
                  <a:lnTo>
                    <a:pt x="2424982" y="63898"/>
                  </a:lnTo>
                  <a:lnTo>
                    <a:pt x="2387059" y="37093"/>
                  </a:lnTo>
                  <a:lnTo>
                    <a:pt x="2344729" y="16997"/>
                  </a:lnTo>
                  <a:lnTo>
                    <a:pt x="2298760" y="4377"/>
                  </a:lnTo>
                  <a:lnTo>
                    <a:pt x="2249919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79531" y="2864573"/>
              <a:ext cx="2522220" cy="1630045"/>
            </a:xfrm>
            <a:custGeom>
              <a:avLst/>
              <a:gdLst/>
              <a:ahLst/>
              <a:cxnLst/>
              <a:rect l="l" t="t" r="r" b="b"/>
              <a:pathLst>
                <a:path w="2522220" h="1630045">
                  <a:moveTo>
                    <a:pt x="0" y="271679"/>
                  </a:moveTo>
                  <a:lnTo>
                    <a:pt x="4377" y="222844"/>
                  </a:lnTo>
                  <a:lnTo>
                    <a:pt x="16999" y="176881"/>
                  </a:lnTo>
                  <a:lnTo>
                    <a:pt x="37097" y="134557"/>
                  </a:lnTo>
                  <a:lnTo>
                    <a:pt x="63904" y="96639"/>
                  </a:lnTo>
                  <a:lnTo>
                    <a:pt x="96652" y="63895"/>
                  </a:lnTo>
                  <a:lnTo>
                    <a:pt x="134575" y="37092"/>
                  </a:lnTo>
                  <a:lnTo>
                    <a:pt x="176905" y="16996"/>
                  </a:lnTo>
                  <a:lnTo>
                    <a:pt x="222874" y="4377"/>
                  </a:lnTo>
                  <a:lnTo>
                    <a:pt x="271715" y="0"/>
                  </a:lnTo>
                  <a:lnTo>
                    <a:pt x="2249920" y="0"/>
                  </a:lnTo>
                  <a:lnTo>
                    <a:pt x="2298761" y="4377"/>
                  </a:lnTo>
                  <a:lnTo>
                    <a:pt x="2344730" y="16996"/>
                  </a:lnTo>
                  <a:lnTo>
                    <a:pt x="2387060" y="37092"/>
                  </a:lnTo>
                  <a:lnTo>
                    <a:pt x="2424983" y="63895"/>
                  </a:lnTo>
                  <a:lnTo>
                    <a:pt x="2457732" y="96639"/>
                  </a:lnTo>
                  <a:lnTo>
                    <a:pt x="2484539" y="134557"/>
                  </a:lnTo>
                  <a:lnTo>
                    <a:pt x="2504638" y="176881"/>
                  </a:lnTo>
                  <a:lnTo>
                    <a:pt x="2517259" y="222844"/>
                  </a:lnTo>
                  <a:lnTo>
                    <a:pt x="2521637" y="271679"/>
                  </a:lnTo>
                  <a:lnTo>
                    <a:pt x="2521637" y="1358368"/>
                  </a:lnTo>
                  <a:lnTo>
                    <a:pt x="2517259" y="1407202"/>
                  </a:lnTo>
                  <a:lnTo>
                    <a:pt x="2504638" y="1453166"/>
                  </a:lnTo>
                  <a:lnTo>
                    <a:pt x="2484539" y="1495490"/>
                  </a:lnTo>
                  <a:lnTo>
                    <a:pt x="2457732" y="1533408"/>
                  </a:lnTo>
                  <a:lnTo>
                    <a:pt x="2424983" y="1566152"/>
                  </a:lnTo>
                  <a:lnTo>
                    <a:pt x="2387060" y="1592956"/>
                  </a:lnTo>
                  <a:lnTo>
                    <a:pt x="2344730" y="1613051"/>
                  </a:lnTo>
                  <a:lnTo>
                    <a:pt x="2298761" y="1625671"/>
                  </a:lnTo>
                  <a:lnTo>
                    <a:pt x="2249920" y="1630048"/>
                  </a:lnTo>
                  <a:lnTo>
                    <a:pt x="271715" y="1630048"/>
                  </a:lnTo>
                  <a:lnTo>
                    <a:pt x="222874" y="1625671"/>
                  </a:lnTo>
                  <a:lnTo>
                    <a:pt x="176905" y="1613051"/>
                  </a:lnTo>
                  <a:lnTo>
                    <a:pt x="134575" y="1592956"/>
                  </a:lnTo>
                  <a:lnTo>
                    <a:pt x="96652" y="1566152"/>
                  </a:lnTo>
                  <a:lnTo>
                    <a:pt x="63904" y="1533408"/>
                  </a:lnTo>
                  <a:lnTo>
                    <a:pt x="37097" y="1495490"/>
                  </a:lnTo>
                  <a:lnTo>
                    <a:pt x="16999" y="1453166"/>
                  </a:lnTo>
                  <a:lnTo>
                    <a:pt x="4377" y="1407202"/>
                  </a:lnTo>
                  <a:lnTo>
                    <a:pt x="0" y="1358368"/>
                  </a:lnTo>
                  <a:lnTo>
                    <a:pt x="0" y="271679"/>
                  </a:lnTo>
                  <a:close/>
                </a:path>
              </a:pathLst>
            </a:custGeom>
            <a:ln w="24554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22701" y="1155363"/>
            <a:ext cx="77767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spc="65" dirty="0">
                <a:solidFill>
                  <a:schemeClr val="bg1"/>
                </a:solidFill>
              </a:rPr>
              <a:t>Networking</a:t>
            </a:r>
            <a:r>
              <a:rPr sz="2800" b="1" spc="65" dirty="0">
                <a:solidFill>
                  <a:schemeClr val="bg1"/>
                </a:solidFill>
              </a:rPr>
              <a:t> </a:t>
            </a:r>
            <a:r>
              <a:rPr sz="2800" b="1" spc="90" dirty="0">
                <a:solidFill>
                  <a:schemeClr val="bg1"/>
                </a:solidFill>
              </a:rPr>
              <a:t>Demo</a:t>
            </a:r>
            <a:r>
              <a:rPr sz="2800" b="1" spc="-409" dirty="0">
                <a:solidFill>
                  <a:schemeClr val="bg1"/>
                </a:solidFill>
              </a:rPr>
              <a:t> </a:t>
            </a:r>
            <a:r>
              <a:rPr sz="2800" b="1" spc="50" dirty="0">
                <a:solidFill>
                  <a:schemeClr val="bg1"/>
                </a:solidFill>
              </a:rPr>
              <a:t>Application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226884" y="2852191"/>
            <a:ext cx="5128895" cy="1654810"/>
            <a:chOff x="1226884" y="2852191"/>
            <a:chExt cx="5128895" cy="1654810"/>
          </a:xfrm>
        </p:grpSpPr>
        <p:sp>
          <p:nvSpPr>
            <p:cNvPr id="8" name="object 8"/>
            <p:cNvSpPr/>
            <p:nvPr/>
          </p:nvSpPr>
          <p:spPr>
            <a:xfrm>
              <a:off x="1239267" y="2864573"/>
              <a:ext cx="2522220" cy="1630680"/>
            </a:xfrm>
            <a:custGeom>
              <a:avLst/>
              <a:gdLst/>
              <a:ahLst/>
              <a:cxnLst/>
              <a:rect l="l" t="t" r="r" b="b"/>
              <a:pathLst>
                <a:path w="2522220" h="1630679">
                  <a:moveTo>
                    <a:pt x="2249918" y="0"/>
                  </a:moveTo>
                  <a:lnTo>
                    <a:pt x="271715" y="0"/>
                  </a:lnTo>
                  <a:lnTo>
                    <a:pt x="222874" y="4377"/>
                  </a:lnTo>
                  <a:lnTo>
                    <a:pt x="176905" y="16997"/>
                  </a:lnTo>
                  <a:lnTo>
                    <a:pt x="134575" y="37093"/>
                  </a:lnTo>
                  <a:lnTo>
                    <a:pt x="96652" y="63898"/>
                  </a:lnTo>
                  <a:lnTo>
                    <a:pt x="63904" y="96644"/>
                  </a:lnTo>
                  <a:lnTo>
                    <a:pt x="37097" y="134563"/>
                  </a:lnTo>
                  <a:lnTo>
                    <a:pt x="16999" y="176889"/>
                  </a:lnTo>
                  <a:lnTo>
                    <a:pt x="4377" y="222854"/>
                  </a:lnTo>
                  <a:lnTo>
                    <a:pt x="0" y="271691"/>
                  </a:lnTo>
                  <a:lnTo>
                    <a:pt x="0" y="1358379"/>
                  </a:lnTo>
                  <a:lnTo>
                    <a:pt x="4377" y="1407212"/>
                  </a:lnTo>
                  <a:lnTo>
                    <a:pt x="16999" y="1453174"/>
                  </a:lnTo>
                  <a:lnTo>
                    <a:pt x="37097" y="1495497"/>
                  </a:lnTo>
                  <a:lnTo>
                    <a:pt x="63904" y="1533415"/>
                  </a:lnTo>
                  <a:lnTo>
                    <a:pt x="96652" y="1566160"/>
                  </a:lnTo>
                  <a:lnTo>
                    <a:pt x="134575" y="1592964"/>
                  </a:lnTo>
                  <a:lnTo>
                    <a:pt x="176905" y="1613060"/>
                  </a:lnTo>
                  <a:lnTo>
                    <a:pt x="222874" y="1625680"/>
                  </a:lnTo>
                  <a:lnTo>
                    <a:pt x="271715" y="1630057"/>
                  </a:lnTo>
                  <a:lnTo>
                    <a:pt x="2249918" y="1630057"/>
                  </a:lnTo>
                  <a:lnTo>
                    <a:pt x="2298758" y="1625680"/>
                  </a:lnTo>
                  <a:lnTo>
                    <a:pt x="2344728" y="1613060"/>
                  </a:lnTo>
                  <a:lnTo>
                    <a:pt x="2387057" y="1592964"/>
                  </a:lnTo>
                  <a:lnTo>
                    <a:pt x="2424980" y="1566160"/>
                  </a:lnTo>
                  <a:lnTo>
                    <a:pt x="2457729" y="1533415"/>
                  </a:lnTo>
                  <a:lnTo>
                    <a:pt x="2484536" y="1495497"/>
                  </a:lnTo>
                  <a:lnTo>
                    <a:pt x="2504635" y="1453174"/>
                  </a:lnTo>
                  <a:lnTo>
                    <a:pt x="2517256" y="1407212"/>
                  </a:lnTo>
                  <a:lnTo>
                    <a:pt x="2521634" y="1358379"/>
                  </a:lnTo>
                  <a:lnTo>
                    <a:pt x="2521634" y="271691"/>
                  </a:lnTo>
                  <a:lnTo>
                    <a:pt x="2517256" y="222854"/>
                  </a:lnTo>
                  <a:lnTo>
                    <a:pt x="2504635" y="176889"/>
                  </a:lnTo>
                  <a:lnTo>
                    <a:pt x="2484536" y="134563"/>
                  </a:lnTo>
                  <a:lnTo>
                    <a:pt x="2457729" y="96644"/>
                  </a:lnTo>
                  <a:lnTo>
                    <a:pt x="2424980" y="63898"/>
                  </a:lnTo>
                  <a:lnTo>
                    <a:pt x="2387057" y="37093"/>
                  </a:lnTo>
                  <a:lnTo>
                    <a:pt x="2344728" y="16997"/>
                  </a:lnTo>
                  <a:lnTo>
                    <a:pt x="2298758" y="4377"/>
                  </a:lnTo>
                  <a:lnTo>
                    <a:pt x="2249918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39267" y="2864573"/>
              <a:ext cx="2522220" cy="1630045"/>
            </a:xfrm>
            <a:custGeom>
              <a:avLst/>
              <a:gdLst/>
              <a:ahLst/>
              <a:cxnLst/>
              <a:rect l="l" t="t" r="r" b="b"/>
              <a:pathLst>
                <a:path w="2522220" h="1630045">
                  <a:moveTo>
                    <a:pt x="0" y="271679"/>
                  </a:moveTo>
                  <a:lnTo>
                    <a:pt x="4377" y="222844"/>
                  </a:lnTo>
                  <a:lnTo>
                    <a:pt x="16999" y="176881"/>
                  </a:lnTo>
                  <a:lnTo>
                    <a:pt x="37097" y="134557"/>
                  </a:lnTo>
                  <a:lnTo>
                    <a:pt x="63904" y="96639"/>
                  </a:lnTo>
                  <a:lnTo>
                    <a:pt x="96652" y="63895"/>
                  </a:lnTo>
                  <a:lnTo>
                    <a:pt x="134575" y="37092"/>
                  </a:lnTo>
                  <a:lnTo>
                    <a:pt x="176905" y="16996"/>
                  </a:lnTo>
                  <a:lnTo>
                    <a:pt x="222874" y="4377"/>
                  </a:lnTo>
                  <a:lnTo>
                    <a:pt x="271715" y="0"/>
                  </a:lnTo>
                  <a:lnTo>
                    <a:pt x="2249920" y="0"/>
                  </a:lnTo>
                  <a:lnTo>
                    <a:pt x="2298761" y="4377"/>
                  </a:lnTo>
                  <a:lnTo>
                    <a:pt x="2344730" y="16996"/>
                  </a:lnTo>
                  <a:lnTo>
                    <a:pt x="2387060" y="37092"/>
                  </a:lnTo>
                  <a:lnTo>
                    <a:pt x="2424983" y="63895"/>
                  </a:lnTo>
                  <a:lnTo>
                    <a:pt x="2457732" y="96639"/>
                  </a:lnTo>
                  <a:lnTo>
                    <a:pt x="2484539" y="134557"/>
                  </a:lnTo>
                  <a:lnTo>
                    <a:pt x="2504638" y="176881"/>
                  </a:lnTo>
                  <a:lnTo>
                    <a:pt x="2517259" y="222844"/>
                  </a:lnTo>
                  <a:lnTo>
                    <a:pt x="2521637" y="271679"/>
                  </a:lnTo>
                  <a:lnTo>
                    <a:pt x="2521637" y="1358368"/>
                  </a:lnTo>
                  <a:lnTo>
                    <a:pt x="2517259" y="1407202"/>
                  </a:lnTo>
                  <a:lnTo>
                    <a:pt x="2504638" y="1453166"/>
                  </a:lnTo>
                  <a:lnTo>
                    <a:pt x="2484539" y="1495490"/>
                  </a:lnTo>
                  <a:lnTo>
                    <a:pt x="2457732" y="1533408"/>
                  </a:lnTo>
                  <a:lnTo>
                    <a:pt x="2424983" y="1566152"/>
                  </a:lnTo>
                  <a:lnTo>
                    <a:pt x="2387060" y="1592956"/>
                  </a:lnTo>
                  <a:lnTo>
                    <a:pt x="2344730" y="1613051"/>
                  </a:lnTo>
                  <a:lnTo>
                    <a:pt x="2298761" y="1625671"/>
                  </a:lnTo>
                  <a:lnTo>
                    <a:pt x="2249920" y="1630048"/>
                  </a:lnTo>
                  <a:lnTo>
                    <a:pt x="271715" y="1630048"/>
                  </a:lnTo>
                  <a:lnTo>
                    <a:pt x="222874" y="1625671"/>
                  </a:lnTo>
                  <a:lnTo>
                    <a:pt x="176905" y="1613051"/>
                  </a:lnTo>
                  <a:lnTo>
                    <a:pt x="134575" y="1592956"/>
                  </a:lnTo>
                  <a:lnTo>
                    <a:pt x="96652" y="1566152"/>
                  </a:lnTo>
                  <a:lnTo>
                    <a:pt x="63904" y="1533408"/>
                  </a:lnTo>
                  <a:lnTo>
                    <a:pt x="37097" y="1495490"/>
                  </a:lnTo>
                  <a:lnTo>
                    <a:pt x="16999" y="1453166"/>
                  </a:lnTo>
                  <a:lnTo>
                    <a:pt x="4377" y="1407202"/>
                  </a:lnTo>
                  <a:lnTo>
                    <a:pt x="0" y="1358368"/>
                  </a:lnTo>
                  <a:lnTo>
                    <a:pt x="0" y="271679"/>
                  </a:lnTo>
                  <a:close/>
                </a:path>
              </a:pathLst>
            </a:custGeom>
            <a:ln w="24554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09026" y="3371126"/>
              <a:ext cx="2005964" cy="617220"/>
            </a:xfrm>
            <a:custGeom>
              <a:avLst/>
              <a:gdLst/>
              <a:ahLst/>
              <a:cxnLst/>
              <a:rect l="l" t="t" r="r" b="b"/>
              <a:pathLst>
                <a:path w="2005964" h="617220">
                  <a:moveTo>
                    <a:pt x="1902739" y="0"/>
                  </a:moveTo>
                  <a:lnTo>
                    <a:pt x="102844" y="0"/>
                  </a:lnTo>
                  <a:lnTo>
                    <a:pt x="62809" y="8080"/>
                  </a:lnTo>
                  <a:lnTo>
                    <a:pt x="30119" y="30118"/>
                  </a:lnTo>
                  <a:lnTo>
                    <a:pt x="8080" y="62804"/>
                  </a:lnTo>
                  <a:lnTo>
                    <a:pt x="0" y="102831"/>
                  </a:lnTo>
                  <a:lnTo>
                    <a:pt x="0" y="514121"/>
                  </a:lnTo>
                  <a:lnTo>
                    <a:pt x="8080" y="554149"/>
                  </a:lnTo>
                  <a:lnTo>
                    <a:pt x="30119" y="586835"/>
                  </a:lnTo>
                  <a:lnTo>
                    <a:pt x="62809" y="608872"/>
                  </a:lnTo>
                  <a:lnTo>
                    <a:pt x="102844" y="616953"/>
                  </a:lnTo>
                  <a:lnTo>
                    <a:pt x="1902739" y="616953"/>
                  </a:lnTo>
                  <a:lnTo>
                    <a:pt x="1942769" y="608872"/>
                  </a:lnTo>
                  <a:lnTo>
                    <a:pt x="1975459" y="586835"/>
                  </a:lnTo>
                  <a:lnTo>
                    <a:pt x="1997501" y="554149"/>
                  </a:lnTo>
                  <a:lnTo>
                    <a:pt x="2005583" y="514121"/>
                  </a:lnTo>
                  <a:lnTo>
                    <a:pt x="2005583" y="102831"/>
                  </a:lnTo>
                  <a:lnTo>
                    <a:pt x="1997501" y="62804"/>
                  </a:lnTo>
                  <a:lnTo>
                    <a:pt x="1975459" y="30118"/>
                  </a:lnTo>
                  <a:lnTo>
                    <a:pt x="1942769" y="8080"/>
                  </a:lnTo>
                  <a:lnTo>
                    <a:pt x="1902739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09026" y="3371126"/>
              <a:ext cx="2005964" cy="617220"/>
            </a:xfrm>
            <a:custGeom>
              <a:avLst/>
              <a:gdLst/>
              <a:ahLst/>
              <a:cxnLst/>
              <a:rect l="l" t="t" r="r" b="b"/>
              <a:pathLst>
                <a:path w="2005964" h="617220">
                  <a:moveTo>
                    <a:pt x="0" y="102827"/>
                  </a:moveTo>
                  <a:lnTo>
                    <a:pt x="8081" y="62802"/>
                  </a:lnTo>
                  <a:lnTo>
                    <a:pt x="30121" y="30117"/>
                  </a:lnTo>
                  <a:lnTo>
                    <a:pt x="62810" y="8080"/>
                  </a:lnTo>
                  <a:lnTo>
                    <a:pt x="102840" y="0"/>
                  </a:lnTo>
                  <a:lnTo>
                    <a:pt x="1902741" y="0"/>
                  </a:lnTo>
                  <a:lnTo>
                    <a:pt x="1942771" y="8080"/>
                  </a:lnTo>
                  <a:lnTo>
                    <a:pt x="1975460" y="30117"/>
                  </a:lnTo>
                  <a:lnTo>
                    <a:pt x="1997500" y="62802"/>
                  </a:lnTo>
                  <a:lnTo>
                    <a:pt x="2005582" y="102827"/>
                  </a:lnTo>
                  <a:lnTo>
                    <a:pt x="2005582" y="514118"/>
                  </a:lnTo>
                  <a:lnTo>
                    <a:pt x="1997500" y="554143"/>
                  </a:lnTo>
                  <a:lnTo>
                    <a:pt x="1975460" y="586828"/>
                  </a:lnTo>
                  <a:lnTo>
                    <a:pt x="1942771" y="608865"/>
                  </a:lnTo>
                  <a:lnTo>
                    <a:pt x="1902741" y="616946"/>
                  </a:lnTo>
                  <a:lnTo>
                    <a:pt x="102840" y="616946"/>
                  </a:lnTo>
                  <a:lnTo>
                    <a:pt x="62810" y="608865"/>
                  </a:lnTo>
                  <a:lnTo>
                    <a:pt x="30121" y="586828"/>
                  </a:lnTo>
                  <a:lnTo>
                    <a:pt x="8081" y="554143"/>
                  </a:lnTo>
                  <a:lnTo>
                    <a:pt x="0" y="514118"/>
                  </a:lnTo>
                  <a:lnTo>
                    <a:pt x="0" y="102827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37558" y="3371126"/>
              <a:ext cx="2005964" cy="617220"/>
            </a:xfrm>
            <a:custGeom>
              <a:avLst/>
              <a:gdLst/>
              <a:ahLst/>
              <a:cxnLst/>
              <a:rect l="l" t="t" r="r" b="b"/>
              <a:pathLst>
                <a:path w="2005964" h="617220">
                  <a:moveTo>
                    <a:pt x="1902739" y="0"/>
                  </a:moveTo>
                  <a:lnTo>
                    <a:pt x="102844" y="0"/>
                  </a:lnTo>
                  <a:lnTo>
                    <a:pt x="62809" y="8080"/>
                  </a:lnTo>
                  <a:lnTo>
                    <a:pt x="30119" y="30118"/>
                  </a:lnTo>
                  <a:lnTo>
                    <a:pt x="8080" y="62804"/>
                  </a:lnTo>
                  <a:lnTo>
                    <a:pt x="0" y="102831"/>
                  </a:lnTo>
                  <a:lnTo>
                    <a:pt x="0" y="514121"/>
                  </a:lnTo>
                  <a:lnTo>
                    <a:pt x="8080" y="554149"/>
                  </a:lnTo>
                  <a:lnTo>
                    <a:pt x="30119" y="586835"/>
                  </a:lnTo>
                  <a:lnTo>
                    <a:pt x="62809" y="608872"/>
                  </a:lnTo>
                  <a:lnTo>
                    <a:pt x="102844" y="616953"/>
                  </a:lnTo>
                  <a:lnTo>
                    <a:pt x="1902739" y="616953"/>
                  </a:lnTo>
                  <a:lnTo>
                    <a:pt x="1942769" y="608872"/>
                  </a:lnTo>
                  <a:lnTo>
                    <a:pt x="1975459" y="586835"/>
                  </a:lnTo>
                  <a:lnTo>
                    <a:pt x="1997501" y="554149"/>
                  </a:lnTo>
                  <a:lnTo>
                    <a:pt x="2005583" y="514121"/>
                  </a:lnTo>
                  <a:lnTo>
                    <a:pt x="2005583" y="102831"/>
                  </a:lnTo>
                  <a:lnTo>
                    <a:pt x="1997501" y="62804"/>
                  </a:lnTo>
                  <a:lnTo>
                    <a:pt x="1975459" y="30118"/>
                  </a:lnTo>
                  <a:lnTo>
                    <a:pt x="1942769" y="8080"/>
                  </a:lnTo>
                  <a:lnTo>
                    <a:pt x="1902739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37558" y="3371126"/>
              <a:ext cx="2005964" cy="617220"/>
            </a:xfrm>
            <a:custGeom>
              <a:avLst/>
              <a:gdLst/>
              <a:ahLst/>
              <a:cxnLst/>
              <a:rect l="l" t="t" r="r" b="b"/>
              <a:pathLst>
                <a:path w="2005964" h="617220">
                  <a:moveTo>
                    <a:pt x="0" y="102827"/>
                  </a:moveTo>
                  <a:lnTo>
                    <a:pt x="8081" y="62802"/>
                  </a:lnTo>
                  <a:lnTo>
                    <a:pt x="30121" y="30117"/>
                  </a:lnTo>
                  <a:lnTo>
                    <a:pt x="62810" y="8080"/>
                  </a:lnTo>
                  <a:lnTo>
                    <a:pt x="102840" y="0"/>
                  </a:lnTo>
                  <a:lnTo>
                    <a:pt x="1902741" y="0"/>
                  </a:lnTo>
                  <a:lnTo>
                    <a:pt x="1942771" y="8080"/>
                  </a:lnTo>
                  <a:lnTo>
                    <a:pt x="1975460" y="30117"/>
                  </a:lnTo>
                  <a:lnTo>
                    <a:pt x="1997500" y="62802"/>
                  </a:lnTo>
                  <a:lnTo>
                    <a:pt x="2005582" y="102827"/>
                  </a:lnTo>
                  <a:lnTo>
                    <a:pt x="2005582" y="514118"/>
                  </a:lnTo>
                  <a:lnTo>
                    <a:pt x="1997500" y="554143"/>
                  </a:lnTo>
                  <a:lnTo>
                    <a:pt x="1975460" y="586828"/>
                  </a:lnTo>
                  <a:lnTo>
                    <a:pt x="1942771" y="608865"/>
                  </a:lnTo>
                  <a:lnTo>
                    <a:pt x="1902741" y="616946"/>
                  </a:lnTo>
                  <a:lnTo>
                    <a:pt x="102840" y="616946"/>
                  </a:lnTo>
                  <a:lnTo>
                    <a:pt x="62810" y="608865"/>
                  </a:lnTo>
                  <a:lnTo>
                    <a:pt x="30121" y="586828"/>
                  </a:lnTo>
                  <a:lnTo>
                    <a:pt x="8081" y="554143"/>
                  </a:lnTo>
                  <a:lnTo>
                    <a:pt x="0" y="514118"/>
                  </a:lnTo>
                  <a:lnTo>
                    <a:pt x="0" y="102827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882896" y="3548395"/>
            <a:ext cx="9137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20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sz="15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26884" y="4845608"/>
            <a:ext cx="2546985" cy="1372235"/>
            <a:chOff x="1226884" y="4845608"/>
            <a:chExt cx="2546985" cy="1372235"/>
          </a:xfrm>
        </p:grpSpPr>
        <p:sp>
          <p:nvSpPr>
            <p:cNvPr id="16" name="object 16"/>
            <p:cNvSpPr/>
            <p:nvPr/>
          </p:nvSpPr>
          <p:spPr>
            <a:xfrm>
              <a:off x="1239267" y="4857991"/>
              <a:ext cx="2522220" cy="1347470"/>
            </a:xfrm>
            <a:custGeom>
              <a:avLst/>
              <a:gdLst/>
              <a:ahLst/>
              <a:cxnLst/>
              <a:rect l="l" t="t" r="r" b="b"/>
              <a:pathLst>
                <a:path w="2522220" h="1347470">
                  <a:moveTo>
                    <a:pt x="2297060" y="0"/>
                  </a:moveTo>
                  <a:lnTo>
                    <a:pt x="224585" y="0"/>
                  </a:lnTo>
                  <a:lnTo>
                    <a:pt x="179322" y="4562"/>
                  </a:lnTo>
                  <a:lnTo>
                    <a:pt x="137164" y="17646"/>
                  </a:lnTo>
                  <a:lnTo>
                    <a:pt x="99015" y="38349"/>
                  </a:lnTo>
                  <a:lnTo>
                    <a:pt x="65777" y="65768"/>
                  </a:lnTo>
                  <a:lnTo>
                    <a:pt x="38354" y="99001"/>
                  </a:lnTo>
                  <a:lnTo>
                    <a:pt x="17648" y="137143"/>
                  </a:lnTo>
                  <a:lnTo>
                    <a:pt x="4562" y="179294"/>
                  </a:lnTo>
                  <a:lnTo>
                    <a:pt x="0" y="224548"/>
                  </a:lnTo>
                  <a:lnTo>
                    <a:pt x="0" y="1122730"/>
                  </a:lnTo>
                  <a:lnTo>
                    <a:pt x="4562" y="1167985"/>
                  </a:lnTo>
                  <a:lnTo>
                    <a:pt x="17648" y="1210135"/>
                  </a:lnTo>
                  <a:lnTo>
                    <a:pt x="38354" y="1248278"/>
                  </a:lnTo>
                  <a:lnTo>
                    <a:pt x="65777" y="1281510"/>
                  </a:lnTo>
                  <a:lnTo>
                    <a:pt x="99015" y="1308930"/>
                  </a:lnTo>
                  <a:lnTo>
                    <a:pt x="137164" y="1329633"/>
                  </a:lnTo>
                  <a:lnTo>
                    <a:pt x="179322" y="1342717"/>
                  </a:lnTo>
                  <a:lnTo>
                    <a:pt x="224585" y="1347279"/>
                  </a:lnTo>
                  <a:lnTo>
                    <a:pt x="2297060" y="1347279"/>
                  </a:lnTo>
                  <a:lnTo>
                    <a:pt x="2342319" y="1342717"/>
                  </a:lnTo>
                  <a:lnTo>
                    <a:pt x="2384474" y="1329633"/>
                  </a:lnTo>
                  <a:lnTo>
                    <a:pt x="2422621" y="1308930"/>
                  </a:lnTo>
                  <a:lnTo>
                    <a:pt x="2455858" y="1281510"/>
                  </a:lnTo>
                  <a:lnTo>
                    <a:pt x="2483280" y="1248278"/>
                  </a:lnTo>
                  <a:lnTo>
                    <a:pt x="2503986" y="1210135"/>
                  </a:lnTo>
                  <a:lnTo>
                    <a:pt x="2517071" y="1167985"/>
                  </a:lnTo>
                  <a:lnTo>
                    <a:pt x="2521634" y="1122730"/>
                  </a:lnTo>
                  <a:lnTo>
                    <a:pt x="2521634" y="224548"/>
                  </a:lnTo>
                  <a:lnTo>
                    <a:pt x="2517071" y="179294"/>
                  </a:lnTo>
                  <a:lnTo>
                    <a:pt x="2503986" y="137143"/>
                  </a:lnTo>
                  <a:lnTo>
                    <a:pt x="2483280" y="99001"/>
                  </a:lnTo>
                  <a:lnTo>
                    <a:pt x="2455858" y="65768"/>
                  </a:lnTo>
                  <a:lnTo>
                    <a:pt x="2422621" y="38349"/>
                  </a:lnTo>
                  <a:lnTo>
                    <a:pt x="2384474" y="17646"/>
                  </a:lnTo>
                  <a:lnTo>
                    <a:pt x="2342319" y="4562"/>
                  </a:lnTo>
                  <a:lnTo>
                    <a:pt x="2297060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39267" y="4857991"/>
              <a:ext cx="2522220" cy="1347470"/>
            </a:xfrm>
            <a:custGeom>
              <a:avLst/>
              <a:gdLst/>
              <a:ahLst/>
              <a:cxnLst/>
              <a:rect l="l" t="t" r="r" b="b"/>
              <a:pathLst>
                <a:path w="2522220" h="1347470">
                  <a:moveTo>
                    <a:pt x="0" y="224551"/>
                  </a:moveTo>
                  <a:lnTo>
                    <a:pt x="4562" y="179296"/>
                  </a:lnTo>
                  <a:lnTo>
                    <a:pt x="17648" y="137145"/>
                  </a:lnTo>
                  <a:lnTo>
                    <a:pt x="38354" y="99002"/>
                  </a:lnTo>
                  <a:lnTo>
                    <a:pt x="65778" y="65769"/>
                  </a:lnTo>
                  <a:lnTo>
                    <a:pt x="99015" y="38349"/>
                  </a:lnTo>
                  <a:lnTo>
                    <a:pt x="137164" y="17646"/>
                  </a:lnTo>
                  <a:lnTo>
                    <a:pt x="179320" y="4562"/>
                  </a:lnTo>
                  <a:lnTo>
                    <a:pt x="224581" y="0"/>
                  </a:lnTo>
                  <a:lnTo>
                    <a:pt x="2297057" y="0"/>
                  </a:lnTo>
                  <a:lnTo>
                    <a:pt x="2342318" y="4562"/>
                  </a:lnTo>
                  <a:lnTo>
                    <a:pt x="2384474" y="17646"/>
                  </a:lnTo>
                  <a:lnTo>
                    <a:pt x="2422622" y="38349"/>
                  </a:lnTo>
                  <a:lnTo>
                    <a:pt x="2455859" y="65769"/>
                  </a:lnTo>
                  <a:lnTo>
                    <a:pt x="2483282" y="99002"/>
                  </a:lnTo>
                  <a:lnTo>
                    <a:pt x="2503988" y="137145"/>
                  </a:lnTo>
                  <a:lnTo>
                    <a:pt x="2517074" y="179296"/>
                  </a:lnTo>
                  <a:lnTo>
                    <a:pt x="2521637" y="224551"/>
                  </a:lnTo>
                  <a:lnTo>
                    <a:pt x="2521637" y="1122733"/>
                  </a:lnTo>
                  <a:lnTo>
                    <a:pt x="2517074" y="1167988"/>
                  </a:lnTo>
                  <a:lnTo>
                    <a:pt x="2503988" y="1210139"/>
                  </a:lnTo>
                  <a:lnTo>
                    <a:pt x="2483282" y="1248282"/>
                  </a:lnTo>
                  <a:lnTo>
                    <a:pt x="2455859" y="1281515"/>
                  </a:lnTo>
                  <a:lnTo>
                    <a:pt x="2422622" y="1308934"/>
                  </a:lnTo>
                  <a:lnTo>
                    <a:pt x="2384474" y="1329637"/>
                  </a:lnTo>
                  <a:lnTo>
                    <a:pt x="2342318" y="1342721"/>
                  </a:lnTo>
                  <a:lnTo>
                    <a:pt x="2297057" y="1347283"/>
                  </a:lnTo>
                  <a:lnTo>
                    <a:pt x="224581" y="1347283"/>
                  </a:lnTo>
                  <a:lnTo>
                    <a:pt x="179320" y="1342721"/>
                  </a:lnTo>
                  <a:lnTo>
                    <a:pt x="137164" y="1329637"/>
                  </a:lnTo>
                  <a:lnTo>
                    <a:pt x="99015" y="1308934"/>
                  </a:lnTo>
                  <a:lnTo>
                    <a:pt x="65778" y="1281515"/>
                  </a:lnTo>
                  <a:lnTo>
                    <a:pt x="38354" y="1248282"/>
                  </a:lnTo>
                  <a:lnTo>
                    <a:pt x="17648" y="1210139"/>
                  </a:lnTo>
                  <a:lnTo>
                    <a:pt x="4562" y="1167988"/>
                  </a:lnTo>
                  <a:lnTo>
                    <a:pt x="0" y="1122733"/>
                  </a:lnTo>
                  <a:lnTo>
                    <a:pt x="0" y="224551"/>
                  </a:lnTo>
                  <a:close/>
                </a:path>
              </a:pathLst>
            </a:custGeom>
            <a:ln w="24554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09026" y="5364530"/>
              <a:ext cx="2005964" cy="617220"/>
            </a:xfrm>
            <a:custGeom>
              <a:avLst/>
              <a:gdLst/>
              <a:ahLst/>
              <a:cxnLst/>
              <a:rect l="l" t="t" r="r" b="b"/>
              <a:pathLst>
                <a:path w="2005964" h="617220">
                  <a:moveTo>
                    <a:pt x="1902739" y="0"/>
                  </a:moveTo>
                  <a:lnTo>
                    <a:pt x="102844" y="0"/>
                  </a:lnTo>
                  <a:lnTo>
                    <a:pt x="62809" y="8080"/>
                  </a:lnTo>
                  <a:lnTo>
                    <a:pt x="30119" y="30118"/>
                  </a:lnTo>
                  <a:lnTo>
                    <a:pt x="8080" y="62804"/>
                  </a:lnTo>
                  <a:lnTo>
                    <a:pt x="0" y="102831"/>
                  </a:lnTo>
                  <a:lnTo>
                    <a:pt x="0" y="514121"/>
                  </a:lnTo>
                  <a:lnTo>
                    <a:pt x="8080" y="554149"/>
                  </a:lnTo>
                  <a:lnTo>
                    <a:pt x="30119" y="586835"/>
                  </a:lnTo>
                  <a:lnTo>
                    <a:pt x="62809" y="608872"/>
                  </a:lnTo>
                  <a:lnTo>
                    <a:pt x="102844" y="616953"/>
                  </a:lnTo>
                  <a:lnTo>
                    <a:pt x="1902739" y="616953"/>
                  </a:lnTo>
                  <a:lnTo>
                    <a:pt x="1942769" y="608872"/>
                  </a:lnTo>
                  <a:lnTo>
                    <a:pt x="1975459" y="586835"/>
                  </a:lnTo>
                  <a:lnTo>
                    <a:pt x="1997501" y="554149"/>
                  </a:lnTo>
                  <a:lnTo>
                    <a:pt x="2005583" y="514121"/>
                  </a:lnTo>
                  <a:lnTo>
                    <a:pt x="2005583" y="102831"/>
                  </a:lnTo>
                  <a:lnTo>
                    <a:pt x="1997501" y="62804"/>
                  </a:lnTo>
                  <a:lnTo>
                    <a:pt x="1975459" y="30118"/>
                  </a:lnTo>
                  <a:lnTo>
                    <a:pt x="1942769" y="8080"/>
                  </a:lnTo>
                  <a:lnTo>
                    <a:pt x="1902739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09026" y="5364530"/>
              <a:ext cx="2005964" cy="617220"/>
            </a:xfrm>
            <a:custGeom>
              <a:avLst/>
              <a:gdLst/>
              <a:ahLst/>
              <a:cxnLst/>
              <a:rect l="l" t="t" r="r" b="b"/>
              <a:pathLst>
                <a:path w="2005964" h="617220">
                  <a:moveTo>
                    <a:pt x="0" y="102827"/>
                  </a:moveTo>
                  <a:lnTo>
                    <a:pt x="8081" y="62802"/>
                  </a:lnTo>
                  <a:lnTo>
                    <a:pt x="30121" y="30117"/>
                  </a:lnTo>
                  <a:lnTo>
                    <a:pt x="62810" y="8080"/>
                  </a:lnTo>
                  <a:lnTo>
                    <a:pt x="102840" y="0"/>
                  </a:lnTo>
                  <a:lnTo>
                    <a:pt x="1902741" y="0"/>
                  </a:lnTo>
                  <a:lnTo>
                    <a:pt x="1942771" y="8080"/>
                  </a:lnTo>
                  <a:lnTo>
                    <a:pt x="1975460" y="30117"/>
                  </a:lnTo>
                  <a:lnTo>
                    <a:pt x="1997500" y="62802"/>
                  </a:lnTo>
                  <a:lnTo>
                    <a:pt x="2005582" y="102827"/>
                  </a:lnTo>
                  <a:lnTo>
                    <a:pt x="2005582" y="514118"/>
                  </a:lnTo>
                  <a:lnTo>
                    <a:pt x="1997500" y="554143"/>
                  </a:lnTo>
                  <a:lnTo>
                    <a:pt x="1975460" y="586828"/>
                  </a:lnTo>
                  <a:lnTo>
                    <a:pt x="1942771" y="608865"/>
                  </a:lnTo>
                  <a:lnTo>
                    <a:pt x="1902741" y="616946"/>
                  </a:lnTo>
                  <a:lnTo>
                    <a:pt x="102840" y="616946"/>
                  </a:lnTo>
                  <a:lnTo>
                    <a:pt x="62810" y="608865"/>
                  </a:lnTo>
                  <a:lnTo>
                    <a:pt x="30121" y="586828"/>
                  </a:lnTo>
                  <a:lnTo>
                    <a:pt x="8081" y="554143"/>
                  </a:lnTo>
                  <a:lnTo>
                    <a:pt x="0" y="514118"/>
                  </a:lnTo>
                  <a:lnTo>
                    <a:pt x="0" y="102827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046185" y="5541787"/>
            <a:ext cx="9302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30" dirty="0">
                <a:solidFill>
                  <a:srgbClr val="FFFFFF"/>
                </a:solidFill>
                <a:latin typeface="Arial"/>
                <a:cs typeface="Arial"/>
              </a:rPr>
              <a:t>Tasks</a:t>
            </a:r>
            <a:r>
              <a:rPr sz="15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690166" y="2602357"/>
            <a:ext cx="1619885" cy="482600"/>
            <a:chOff x="1690166" y="2602357"/>
            <a:chExt cx="1619885" cy="482600"/>
          </a:xfrm>
        </p:grpSpPr>
        <p:sp>
          <p:nvSpPr>
            <p:cNvPr id="22" name="object 22"/>
            <p:cNvSpPr/>
            <p:nvPr/>
          </p:nvSpPr>
          <p:spPr>
            <a:xfrm>
              <a:off x="1702549" y="2614739"/>
              <a:ext cx="1595120" cy="457834"/>
            </a:xfrm>
            <a:custGeom>
              <a:avLst/>
              <a:gdLst/>
              <a:ahLst/>
              <a:cxnLst/>
              <a:rect l="l" t="t" r="r" b="b"/>
              <a:pathLst>
                <a:path w="1595120" h="457835">
                  <a:moveTo>
                    <a:pt x="1518843" y="0"/>
                  </a:moveTo>
                  <a:lnTo>
                    <a:pt x="76225" y="0"/>
                  </a:lnTo>
                  <a:lnTo>
                    <a:pt x="46554" y="5989"/>
                  </a:lnTo>
                  <a:lnTo>
                    <a:pt x="22325" y="22325"/>
                  </a:lnTo>
                  <a:lnTo>
                    <a:pt x="5989" y="46554"/>
                  </a:lnTo>
                  <a:lnTo>
                    <a:pt x="0" y="76225"/>
                  </a:lnTo>
                  <a:lnTo>
                    <a:pt x="0" y="381127"/>
                  </a:lnTo>
                  <a:lnTo>
                    <a:pt x="5989" y="410798"/>
                  </a:lnTo>
                  <a:lnTo>
                    <a:pt x="22325" y="435027"/>
                  </a:lnTo>
                  <a:lnTo>
                    <a:pt x="46554" y="451362"/>
                  </a:lnTo>
                  <a:lnTo>
                    <a:pt x="76225" y="457352"/>
                  </a:lnTo>
                  <a:lnTo>
                    <a:pt x="1518843" y="457352"/>
                  </a:lnTo>
                  <a:lnTo>
                    <a:pt x="1548517" y="451362"/>
                  </a:lnTo>
                  <a:lnTo>
                    <a:pt x="1572750" y="435027"/>
                  </a:lnTo>
                  <a:lnTo>
                    <a:pt x="1589090" y="410798"/>
                  </a:lnTo>
                  <a:lnTo>
                    <a:pt x="1595081" y="381127"/>
                  </a:lnTo>
                  <a:lnTo>
                    <a:pt x="1595081" y="76225"/>
                  </a:lnTo>
                  <a:lnTo>
                    <a:pt x="1589090" y="46554"/>
                  </a:lnTo>
                  <a:lnTo>
                    <a:pt x="1572750" y="22325"/>
                  </a:lnTo>
                  <a:lnTo>
                    <a:pt x="1548517" y="5989"/>
                  </a:lnTo>
                  <a:lnTo>
                    <a:pt x="1518843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02549" y="2614739"/>
              <a:ext cx="1595120" cy="457834"/>
            </a:xfrm>
            <a:custGeom>
              <a:avLst/>
              <a:gdLst/>
              <a:ahLst/>
              <a:cxnLst/>
              <a:rect l="l" t="t" r="r" b="b"/>
              <a:pathLst>
                <a:path w="1595120" h="457835">
                  <a:moveTo>
                    <a:pt x="0" y="76227"/>
                  </a:moveTo>
                  <a:lnTo>
                    <a:pt x="5991" y="46556"/>
                  </a:lnTo>
                  <a:lnTo>
                    <a:pt x="22329" y="22326"/>
                  </a:lnTo>
                  <a:lnTo>
                    <a:pt x="46562" y="5990"/>
                  </a:lnTo>
                  <a:lnTo>
                    <a:pt x="76237" y="0"/>
                  </a:lnTo>
                  <a:lnTo>
                    <a:pt x="1518841" y="0"/>
                  </a:lnTo>
                  <a:lnTo>
                    <a:pt x="1548519" y="5990"/>
                  </a:lnTo>
                  <a:lnTo>
                    <a:pt x="1572754" y="22326"/>
                  </a:lnTo>
                  <a:lnTo>
                    <a:pt x="1589093" y="46556"/>
                  </a:lnTo>
                  <a:lnTo>
                    <a:pt x="1595085" y="76227"/>
                  </a:lnTo>
                  <a:lnTo>
                    <a:pt x="1595085" y="381123"/>
                  </a:lnTo>
                  <a:lnTo>
                    <a:pt x="1589093" y="410794"/>
                  </a:lnTo>
                  <a:lnTo>
                    <a:pt x="1572754" y="435024"/>
                  </a:lnTo>
                  <a:lnTo>
                    <a:pt x="1548519" y="451360"/>
                  </a:lnTo>
                  <a:lnTo>
                    <a:pt x="1518841" y="457350"/>
                  </a:lnTo>
                  <a:lnTo>
                    <a:pt x="76237" y="457350"/>
                  </a:lnTo>
                  <a:lnTo>
                    <a:pt x="46562" y="451360"/>
                  </a:lnTo>
                  <a:lnTo>
                    <a:pt x="22329" y="435024"/>
                  </a:lnTo>
                  <a:lnTo>
                    <a:pt x="5991" y="410794"/>
                  </a:lnTo>
                  <a:lnTo>
                    <a:pt x="0" y="381123"/>
                  </a:lnTo>
                  <a:lnTo>
                    <a:pt x="0" y="76227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308669" y="2713243"/>
            <a:ext cx="3803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3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500" spc="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500" spc="6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701888" y="4054347"/>
            <a:ext cx="8485505" cy="1045210"/>
            <a:chOff x="1701888" y="4054347"/>
            <a:chExt cx="8485505" cy="1045210"/>
          </a:xfrm>
        </p:grpSpPr>
        <p:sp>
          <p:nvSpPr>
            <p:cNvPr id="26" name="object 26"/>
            <p:cNvSpPr/>
            <p:nvPr/>
          </p:nvSpPr>
          <p:spPr>
            <a:xfrm>
              <a:off x="8168881" y="4066730"/>
              <a:ext cx="2005964" cy="617220"/>
            </a:xfrm>
            <a:custGeom>
              <a:avLst/>
              <a:gdLst/>
              <a:ahLst/>
              <a:cxnLst/>
              <a:rect l="l" t="t" r="r" b="b"/>
              <a:pathLst>
                <a:path w="2005965" h="617220">
                  <a:moveTo>
                    <a:pt x="1902739" y="0"/>
                  </a:moveTo>
                  <a:lnTo>
                    <a:pt x="102844" y="0"/>
                  </a:lnTo>
                  <a:lnTo>
                    <a:pt x="62814" y="8080"/>
                  </a:lnTo>
                  <a:lnTo>
                    <a:pt x="30124" y="30118"/>
                  </a:lnTo>
                  <a:lnTo>
                    <a:pt x="8082" y="62804"/>
                  </a:lnTo>
                  <a:lnTo>
                    <a:pt x="0" y="102831"/>
                  </a:lnTo>
                  <a:lnTo>
                    <a:pt x="0" y="514121"/>
                  </a:lnTo>
                  <a:lnTo>
                    <a:pt x="8082" y="554149"/>
                  </a:lnTo>
                  <a:lnTo>
                    <a:pt x="30124" y="586835"/>
                  </a:lnTo>
                  <a:lnTo>
                    <a:pt x="62814" y="608872"/>
                  </a:lnTo>
                  <a:lnTo>
                    <a:pt x="102844" y="616953"/>
                  </a:lnTo>
                  <a:lnTo>
                    <a:pt x="1902739" y="616953"/>
                  </a:lnTo>
                  <a:lnTo>
                    <a:pt x="1942769" y="608872"/>
                  </a:lnTo>
                  <a:lnTo>
                    <a:pt x="1975459" y="586835"/>
                  </a:lnTo>
                  <a:lnTo>
                    <a:pt x="1997501" y="554149"/>
                  </a:lnTo>
                  <a:lnTo>
                    <a:pt x="2005583" y="514121"/>
                  </a:lnTo>
                  <a:lnTo>
                    <a:pt x="2005583" y="102831"/>
                  </a:lnTo>
                  <a:lnTo>
                    <a:pt x="1997501" y="62804"/>
                  </a:lnTo>
                  <a:lnTo>
                    <a:pt x="1975459" y="30118"/>
                  </a:lnTo>
                  <a:lnTo>
                    <a:pt x="1942769" y="8080"/>
                  </a:lnTo>
                  <a:lnTo>
                    <a:pt x="1902739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168881" y="4066730"/>
              <a:ext cx="2005964" cy="617220"/>
            </a:xfrm>
            <a:custGeom>
              <a:avLst/>
              <a:gdLst/>
              <a:ahLst/>
              <a:cxnLst/>
              <a:rect l="l" t="t" r="r" b="b"/>
              <a:pathLst>
                <a:path w="2005965" h="617220">
                  <a:moveTo>
                    <a:pt x="0" y="102827"/>
                  </a:moveTo>
                  <a:lnTo>
                    <a:pt x="8081" y="62802"/>
                  </a:lnTo>
                  <a:lnTo>
                    <a:pt x="30121" y="30117"/>
                  </a:lnTo>
                  <a:lnTo>
                    <a:pt x="62810" y="8080"/>
                  </a:lnTo>
                  <a:lnTo>
                    <a:pt x="102840" y="0"/>
                  </a:lnTo>
                  <a:lnTo>
                    <a:pt x="1902741" y="0"/>
                  </a:lnTo>
                  <a:lnTo>
                    <a:pt x="1942771" y="8080"/>
                  </a:lnTo>
                  <a:lnTo>
                    <a:pt x="1975460" y="30117"/>
                  </a:lnTo>
                  <a:lnTo>
                    <a:pt x="1997500" y="62802"/>
                  </a:lnTo>
                  <a:lnTo>
                    <a:pt x="2005582" y="102827"/>
                  </a:lnTo>
                  <a:lnTo>
                    <a:pt x="2005582" y="514118"/>
                  </a:lnTo>
                  <a:lnTo>
                    <a:pt x="1997500" y="554143"/>
                  </a:lnTo>
                  <a:lnTo>
                    <a:pt x="1975460" y="586828"/>
                  </a:lnTo>
                  <a:lnTo>
                    <a:pt x="1942771" y="608865"/>
                  </a:lnTo>
                  <a:lnTo>
                    <a:pt x="1902741" y="616946"/>
                  </a:lnTo>
                  <a:lnTo>
                    <a:pt x="102840" y="616946"/>
                  </a:lnTo>
                  <a:lnTo>
                    <a:pt x="62810" y="608865"/>
                  </a:lnTo>
                  <a:lnTo>
                    <a:pt x="30121" y="586828"/>
                  </a:lnTo>
                  <a:lnTo>
                    <a:pt x="8081" y="554143"/>
                  </a:lnTo>
                  <a:lnTo>
                    <a:pt x="0" y="514118"/>
                  </a:lnTo>
                  <a:lnTo>
                    <a:pt x="0" y="102827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14271" y="4629314"/>
              <a:ext cx="1595120" cy="457834"/>
            </a:xfrm>
            <a:custGeom>
              <a:avLst/>
              <a:gdLst/>
              <a:ahLst/>
              <a:cxnLst/>
              <a:rect l="l" t="t" r="r" b="b"/>
              <a:pathLst>
                <a:path w="1595120" h="457835">
                  <a:moveTo>
                    <a:pt x="1518843" y="0"/>
                  </a:moveTo>
                  <a:lnTo>
                    <a:pt x="76238" y="0"/>
                  </a:lnTo>
                  <a:lnTo>
                    <a:pt x="46564" y="5989"/>
                  </a:lnTo>
                  <a:lnTo>
                    <a:pt x="22331" y="22325"/>
                  </a:lnTo>
                  <a:lnTo>
                    <a:pt x="5991" y="46554"/>
                  </a:lnTo>
                  <a:lnTo>
                    <a:pt x="0" y="76225"/>
                  </a:lnTo>
                  <a:lnTo>
                    <a:pt x="0" y="381114"/>
                  </a:lnTo>
                  <a:lnTo>
                    <a:pt x="5991" y="410787"/>
                  </a:lnTo>
                  <a:lnTo>
                    <a:pt x="22331" y="435021"/>
                  </a:lnTo>
                  <a:lnTo>
                    <a:pt x="46564" y="451360"/>
                  </a:lnTo>
                  <a:lnTo>
                    <a:pt x="76238" y="457352"/>
                  </a:lnTo>
                  <a:lnTo>
                    <a:pt x="1518843" y="457352"/>
                  </a:lnTo>
                  <a:lnTo>
                    <a:pt x="1548522" y="451360"/>
                  </a:lnTo>
                  <a:lnTo>
                    <a:pt x="1572755" y="435021"/>
                  </a:lnTo>
                  <a:lnTo>
                    <a:pt x="1589091" y="410787"/>
                  </a:lnTo>
                  <a:lnTo>
                    <a:pt x="1595081" y="381114"/>
                  </a:lnTo>
                  <a:lnTo>
                    <a:pt x="1595081" y="76225"/>
                  </a:lnTo>
                  <a:lnTo>
                    <a:pt x="1589091" y="46554"/>
                  </a:lnTo>
                  <a:lnTo>
                    <a:pt x="1572755" y="22325"/>
                  </a:lnTo>
                  <a:lnTo>
                    <a:pt x="1548522" y="5989"/>
                  </a:lnTo>
                  <a:lnTo>
                    <a:pt x="1518843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14271" y="4629314"/>
              <a:ext cx="1595120" cy="457834"/>
            </a:xfrm>
            <a:custGeom>
              <a:avLst/>
              <a:gdLst/>
              <a:ahLst/>
              <a:cxnLst/>
              <a:rect l="l" t="t" r="r" b="b"/>
              <a:pathLst>
                <a:path w="1595120" h="457835">
                  <a:moveTo>
                    <a:pt x="0" y="76227"/>
                  </a:moveTo>
                  <a:lnTo>
                    <a:pt x="5991" y="46556"/>
                  </a:lnTo>
                  <a:lnTo>
                    <a:pt x="22329" y="22326"/>
                  </a:lnTo>
                  <a:lnTo>
                    <a:pt x="46562" y="5990"/>
                  </a:lnTo>
                  <a:lnTo>
                    <a:pt x="76237" y="0"/>
                  </a:lnTo>
                  <a:lnTo>
                    <a:pt x="1518841" y="0"/>
                  </a:lnTo>
                  <a:lnTo>
                    <a:pt x="1548519" y="5990"/>
                  </a:lnTo>
                  <a:lnTo>
                    <a:pt x="1572754" y="22326"/>
                  </a:lnTo>
                  <a:lnTo>
                    <a:pt x="1589093" y="46556"/>
                  </a:lnTo>
                  <a:lnTo>
                    <a:pt x="1595085" y="76227"/>
                  </a:lnTo>
                  <a:lnTo>
                    <a:pt x="1595085" y="381123"/>
                  </a:lnTo>
                  <a:lnTo>
                    <a:pt x="1589093" y="410794"/>
                  </a:lnTo>
                  <a:lnTo>
                    <a:pt x="1572754" y="435024"/>
                  </a:lnTo>
                  <a:lnTo>
                    <a:pt x="1548519" y="451360"/>
                  </a:lnTo>
                  <a:lnTo>
                    <a:pt x="1518841" y="457350"/>
                  </a:lnTo>
                  <a:lnTo>
                    <a:pt x="76237" y="457350"/>
                  </a:lnTo>
                  <a:lnTo>
                    <a:pt x="46562" y="451360"/>
                  </a:lnTo>
                  <a:lnTo>
                    <a:pt x="22329" y="435024"/>
                  </a:lnTo>
                  <a:lnTo>
                    <a:pt x="5991" y="410794"/>
                  </a:lnTo>
                  <a:lnTo>
                    <a:pt x="0" y="381123"/>
                  </a:lnTo>
                  <a:lnTo>
                    <a:pt x="0" y="76227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507539" y="4124467"/>
            <a:ext cx="13265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spc="30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endParaRPr sz="1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500" i="1" spc="-130" dirty="0">
                <a:solidFill>
                  <a:srgbClr val="FFFFFF"/>
                </a:solidFill>
                <a:latin typeface="Verdana"/>
                <a:cs typeface="Verdana"/>
              </a:rPr>
              <a:t>(e.g.</a:t>
            </a:r>
            <a:r>
              <a:rPr sz="1500" i="1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i="1" spc="-45" dirty="0">
                <a:solidFill>
                  <a:srgbClr val="FFFFFF"/>
                </a:solidFill>
                <a:latin typeface="Verdana"/>
                <a:cs typeface="Verdana"/>
              </a:rPr>
              <a:t>Postman)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352969" y="3092767"/>
            <a:ext cx="6816090" cy="2629535"/>
            <a:chOff x="1352969" y="3092767"/>
            <a:chExt cx="6816090" cy="2629535"/>
          </a:xfrm>
        </p:grpSpPr>
        <p:sp>
          <p:nvSpPr>
            <p:cNvPr id="32" name="object 32"/>
            <p:cNvSpPr/>
            <p:nvPr/>
          </p:nvSpPr>
          <p:spPr>
            <a:xfrm>
              <a:off x="3514610" y="3630497"/>
              <a:ext cx="4654550" cy="2091689"/>
            </a:xfrm>
            <a:custGeom>
              <a:avLst/>
              <a:gdLst/>
              <a:ahLst/>
              <a:cxnLst/>
              <a:rect l="l" t="t" r="r" b="b"/>
              <a:pathLst>
                <a:path w="4654550" h="2091689">
                  <a:moveTo>
                    <a:pt x="822947" y="32740"/>
                  </a:moveTo>
                  <a:lnTo>
                    <a:pt x="98221" y="32740"/>
                  </a:lnTo>
                  <a:lnTo>
                    <a:pt x="98221" y="0"/>
                  </a:lnTo>
                  <a:lnTo>
                    <a:pt x="0" y="49110"/>
                  </a:lnTo>
                  <a:lnTo>
                    <a:pt x="98221" y="98209"/>
                  </a:lnTo>
                  <a:lnTo>
                    <a:pt x="98221" y="65468"/>
                  </a:lnTo>
                  <a:lnTo>
                    <a:pt x="822947" y="65468"/>
                  </a:lnTo>
                  <a:lnTo>
                    <a:pt x="822947" y="32740"/>
                  </a:lnTo>
                  <a:close/>
                </a:path>
                <a:path w="4654550" h="2091689">
                  <a:moveTo>
                    <a:pt x="4654270" y="728332"/>
                  </a:moveTo>
                  <a:lnTo>
                    <a:pt x="3757777" y="728332"/>
                  </a:lnTo>
                  <a:lnTo>
                    <a:pt x="3757777" y="65468"/>
                  </a:lnTo>
                  <a:lnTo>
                    <a:pt x="3757777" y="49110"/>
                  </a:lnTo>
                  <a:lnTo>
                    <a:pt x="3757777" y="32740"/>
                  </a:lnTo>
                  <a:lnTo>
                    <a:pt x="2926753" y="32740"/>
                  </a:lnTo>
                  <a:lnTo>
                    <a:pt x="2926753" y="0"/>
                  </a:lnTo>
                  <a:lnTo>
                    <a:pt x="2828531" y="49110"/>
                  </a:lnTo>
                  <a:lnTo>
                    <a:pt x="2926753" y="98209"/>
                  </a:lnTo>
                  <a:lnTo>
                    <a:pt x="2926753" y="65468"/>
                  </a:lnTo>
                  <a:lnTo>
                    <a:pt x="3725024" y="65468"/>
                  </a:lnTo>
                  <a:lnTo>
                    <a:pt x="3725024" y="728332"/>
                  </a:lnTo>
                  <a:lnTo>
                    <a:pt x="3577425" y="728332"/>
                  </a:lnTo>
                  <a:lnTo>
                    <a:pt x="3577425" y="2026145"/>
                  </a:lnTo>
                  <a:lnTo>
                    <a:pt x="98221" y="2026145"/>
                  </a:lnTo>
                  <a:lnTo>
                    <a:pt x="98221" y="1993404"/>
                  </a:lnTo>
                  <a:lnTo>
                    <a:pt x="0" y="2042515"/>
                  </a:lnTo>
                  <a:lnTo>
                    <a:pt x="98221" y="2091613"/>
                  </a:lnTo>
                  <a:lnTo>
                    <a:pt x="98221" y="2058885"/>
                  </a:lnTo>
                  <a:lnTo>
                    <a:pt x="3610165" y="2058885"/>
                  </a:lnTo>
                  <a:lnTo>
                    <a:pt x="3610165" y="2042515"/>
                  </a:lnTo>
                  <a:lnTo>
                    <a:pt x="3610165" y="2026145"/>
                  </a:lnTo>
                  <a:lnTo>
                    <a:pt x="3610165" y="761072"/>
                  </a:lnTo>
                  <a:lnTo>
                    <a:pt x="3725024" y="761072"/>
                  </a:lnTo>
                  <a:lnTo>
                    <a:pt x="4654270" y="761072"/>
                  </a:lnTo>
                  <a:lnTo>
                    <a:pt x="4654270" y="744702"/>
                  </a:lnTo>
                  <a:lnTo>
                    <a:pt x="4654270" y="728332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65351" y="3903395"/>
              <a:ext cx="2269490" cy="367665"/>
            </a:xfrm>
            <a:custGeom>
              <a:avLst/>
              <a:gdLst/>
              <a:ahLst/>
              <a:cxnLst/>
              <a:rect l="l" t="t" r="r" b="b"/>
              <a:pathLst>
                <a:path w="2269490" h="367664">
                  <a:moveTo>
                    <a:pt x="2208225" y="0"/>
                  </a:moveTo>
                  <a:lnTo>
                    <a:pt x="61252" y="0"/>
                  </a:lnTo>
                  <a:lnTo>
                    <a:pt x="37408" y="4812"/>
                  </a:lnTo>
                  <a:lnTo>
                    <a:pt x="17938" y="17937"/>
                  </a:lnTo>
                  <a:lnTo>
                    <a:pt x="4812" y="37402"/>
                  </a:lnTo>
                  <a:lnTo>
                    <a:pt x="0" y="61239"/>
                  </a:lnTo>
                  <a:lnTo>
                    <a:pt x="0" y="306197"/>
                  </a:lnTo>
                  <a:lnTo>
                    <a:pt x="4812" y="330038"/>
                  </a:lnTo>
                  <a:lnTo>
                    <a:pt x="17938" y="349504"/>
                  </a:lnTo>
                  <a:lnTo>
                    <a:pt x="37408" y="362625"/>
                  </a:lnTo>
                  <a:lnTo>
                    <a:pt x="61252" y="367436"/>
                  </a:lnTo>
                  <a:lnTo>
                    <a:pt x="2208225" y="367436"/>
                  </a:lnTo>
                  <a:lnTo>
                    <a:pt x="2232061" y="362625"/>
                  </a:lnTo>
                  <a:lnTo>
                    <a:pt x="2251527" y="349504"/>
                  </a:lnTo>
                  <a:lnTo>
                    <a:pt x="2264651" y="330038"/>
                  </a:lnTo>
                  <a:lnTo>
                    <a:pt x="2269464" y="306197"/>
                  </a:lnTo>
                  <a:lnTo>
                    <a:pt x="2269464" y="61239"/>
                  </a:lnTo>
                  <a:lnTo>
                    <a:pt x="2264651" y="37402"/>
                  </a:lnTo>
                  <a:lnTo>
                    <a:pt x="2251527" y="17937"/>
                  </a:lnTo>
                  <a:lnTo>
                    <a:pt x="2232061" y="4812"/>
                  </a:lnTo>
                  <a:lnTo>
                    <a:pt x="2208225" y="0"/>
                  </a:lnTo>
                  <a:close/>
                </a:path>
              </a:pathLst>
            </a:custGeom>
            <a:solidFill>
              <a:srgbClr val="F4D2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65351" y="3903395"/>
              <a:ext cx="2269490" cy="367665"/>
            </a:xfrm>
            <a:custGeom>
              <a:avLst/>
              <a:gdLst/>
              <a:ahLst/>
              <a:cxnLst/>
              <a:rect l="l" t="t" r="r" b="b"/>
              <a:pathLst>
                <a:path w="2269490" h="367664">
                  <a:moveTo>
                    <a:pt x="0" y="61240"/>
                  </a:moveTo>
                  <a:lnTo>
                    <a:pt x="4813" y="37403"/>
                  </a:lnTo>
                  <a:lnTo>
                    <a:pt x="17939" y="17937"/>
                  </a:lnTo>
                  <a:lnTo>
                    <a:pt x="37408" y="4812"/>
                  </a:lnTo>
                  <a:lnTo>
                    <a:pt x="61249" y="0"/>
                  </a:lnTo>
                  <a:lnTo>
                    <a:pt x="2208223" y="0"/>
                  </a:lnTo>
                  <a:lnTo>
                    <a:pt x="2232063" y="4812"/>
                  </a:lnTo>
                  <a:lnTo>
                    <a:pt x="2251531" y="17937"/>
                  </a:lnTo>
                  <a:lnTo>
                    <a:pt x="2264657" y="37403"/>
                  </a:lnTo>
                  <a:lnTo>
                    <a:pt x="2269471" y="61240"/>
                  </a:lnTo>
                  <a:lnTo>
                    <a:pt x="2269471" y="306204"/>
                  </a:lnTo>
                  <a:lnTo>
                    <a:pt x="2264657" y="330042"/>
                  </a:lnTo>
                  <a:lnTo>
                    <a:pt x="2251531" y="349508"/>
                  </a:lnTo>
                  <a:lnTo>
                    <a:pt x="2232063" y="362633"/>
                  </a:lnTo>
                  <a:lnTo>
                    <a:pt x="2208223" y="367445"/>
                  </a:lnTo>
                  <a:lnTo>
                    <a:pt x="61249" y="367445"/>
                  </a:lnTo>
                  <a:lnTo>
                    <a:pt x="37408" y="362633"/>
                  </a:lnTo>
                  <a:lnTo>
                    <a:pt x="17939" y="349508"/>
                  </a:lnTo>
                  <a:lnTo>
                    <a:pt x="4813" y="330042"/>
                  </a:lnTo>
                  <a:lnTo>
                    <a:pt x="0" y="306204"/>
                  </a:lnTo>
                  <a:lnTo>
                    <a:pt x="0" y="61240"/>
                  </a:lnTo>
                  <a:close/>
                </a:path>
              </a:pathLst>
            </a:custGeom>
            <a:ln w="24553">
              <a:solidFill>
                <a:srgbClr val="B42E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39633" y="3939247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147586" y="0"/>
                  </a:moveTo>
                  <a:lnTo>
                    <a:pt x="100933" y="7522"/>
                  </a:lnTo>
                  <a:lnTo>
                    <a:pt x="60418" y="28470"/>
                  </a:lnTo>
                  <a:lnTo>
                    <a:pt x="28472" y="60413"/>
                  </a:lnTo>
                  <a:lnTo>
                    <a:pt x="7522" y="100920"/>
                  </a:lnTo>
                  <a:lnTo>
                    <a:pt x="0" y="147561"/>
                  </a:lnTo>
                  <a:lnTo>
                    <a:pt x="7522" y="194202"/>
                  </a:lnTo>
                  <a:lnTo>
                    <a:pt x="28472" y="234709"/>
                  </a:lnTo>
                  <a:lnTo>
                    <a:pt x="60418" y="266651"/>
                  </a:lnTo>
                  <a:lnTo>
                    <a:pt x="100933" y="287599"/>
                  </a:lnTo>
                  <a:lnTo>
                    <a:pt x="147586" y="295122"/>
                  </a:lnTo>
                  <a:lnTo>
                    <a:pt x="194233" y="287599"/>
                  </a:lnTo>
                  <a:lnTo>
                    <a:pt x="234744" y="266651"/>
                  </a:lnTo>
                  <a:lnTo>
                    <a:pt x="261612" y="239785"/>
                  </a:lnTo>
                  <a:lnTo>
                    <a:pt x="147580" y="239785"/>
                  </a:lnTo>
                  <a:lnTo>
                    <a:pt x="125193" y="237030"/>
                  </a:lnTo>
                  <a:lnTo>
                    <a:pt x="103847" y="228765"/>
                  </a:lnTo>
                  <a:lnTo>
                    <a:pt x="75671" y="205365"/>
                  </a:lnTo>
                  <a:lnTo>
                    <a:pt x="59229" y="174063"/>
                  </a:lnTo>
                  <a:lnTo>
                    <a:pt x="55727" y="138878"/>
                  </a:lnTo>
                  <a:lnTo>
                    <a:pt x="66370" y="103835"/>
                  </a:lnTo>
                  <a:lnTo>
                    <a:pt x="141329" y="103835"/>
                  </a:lnTo>
                  <a:lnTo>
                    <a:pt x="103847" y="66357"/>
                  </a:lnTo>
                  <a:lnTo>
                    <a:pt x="125193" y="58092"/>
                  </a:lnTo>
                  <a:lnTo>
                    <a:pt x="147580" y="55337"/>
                  </a:lnTo>
                  <a:lnTo>
                    <a:pt x="261612" y="55337"/>
                  </a:lnTo>
                  <a:lnTo>
                    <a:pt x="234744" y="28470"/>
                  </a:lnTo>
                  <a:lnTo>
                    <a:pt x="194233" y="7522"/>
                  </a:lnTo>
                  <a:lnTo>
                    <a:pt x="147586" y="0"/>
                  </a:lnTo>
                  <a:close/>
                </a:path>
                <a:path w="295275" h="295275">
                  <a:moveTo>
                    <a:pt x="141329" y="103835"/>
                  </a:moveTo>
                  <a:lnTo>
                    <a:pt x="66370" y="103835"/>
                  </a:lnTo>
                  <a:lnTo>
                    <a:pt x="191312" y="228765"/>
                  </a:lnTo>
                  <a:lnTo>
                    <a:pt x="169966" y="237030"/>
                  </a:lnTo>
                  <a:lnTo>
                    <a:pt x="147580" y="239785"/>
                  </a:lnTo>
                  <a:lnTo>
                    <a:pt x="261612" y="239785"/>
                  </a:lnTo>
                  <a:lnTo>
                    <a:pt x="266689" y="234709"/>
                  </a:lnTo>
                  <a:lnTo>
                    <a:pt x="287637" y="194202"/>
                  </a:lnTo>
                  <a:lnTo>
                    <a:pt x="288107" y="191287"/>
                  </a:lnTo>
                  <a:lnTo>
                    <a:pt x="228790" y="191287"/>
                  </a:lnTo>
                  <a:lnTo>
                    <a:pt x="141329" y="103835"/>
                  </a:lnTo>
                  <a:close/>
                </a:path>
                <a:path w="295275" h="295275">
                  <a:moveTo>
                    <a:pt x="261612" y="55337"/>
                  </a:moveTo>
                  <a:lnTo>
                    <a:pt x="147580" y="55337"/>
                  </a:lnTo>
                  <a:lnTo>
                    <a:pt x="169966" y="58092"/>
                  </a:lnTo>
                  <a:lnTo>
                    <a:pt x="191312" y="66357"/>
                  </a:lnTo>
                  <a:lnTo>
                    <a:pt x="219489" y="89762"/>
                  </a:lnTo>
                  <a:lnTo>
                    <a:pt x="235931" y="121064"/>
                  </a:lnTo>
                  <a:lnTo>
                    <a:pt x="239433" y="156245"/>
                  </a:lnTo>
                  <a:lnTo>
                    <a:pt x="228790" y="191287"/>
                  </a:lnTo>
                  <a:lnTo>
                    <a:pt x="288107" y="191287"/>
                  </a:lnTo>
                  <a:lnTo>
                    <a:pt x="295160" y="147561"/>
                  </a:lnTo>
                  <a:lnTo>
                    <a:pt x="287637" y="100920"/>
                  </a:lnTo>
                  <a:lnTo>
                    <a:pt x="266689" y="60413"/>
                  </a:lnTo>
                  <a:lnTo>
                    <a:pt x="261612" y="55337"/>
                  </a:lnTo>
                  <a:close/>
                </a:path>
              </a:pathLst>
            </a:custGeom>
            <a:solidFill>
              <a:srgbClr val="B42E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39633" y="3939247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0" y="147565"/>
                  </a:moveTo>
                  <a:lnTo>
                    <a:pt x="7523" y="100923"/>
                  </a:lnTo>
                  <a:lnTo>
                    <a:pt x="28475" y="60415"/>
                  </a:lnTo>
                  <a:lnTo>
                    <a:pt x="60423" y="28471"/>
                  </a:lnTo>
                  <a:lnTo>
                    <a:pt x="100937" y="7522"/>
                  </a:lnTo>
                  <a:lnTo>
                    <a:pt x="147585" y="0"/>
                  </a:lnTo>
                  <a:lnTo>
                    <a:pt x="194233" y="7522"/>
                  </a:lnTo>
                  <a:lnTo>
                    <a:pt x="234746" y="28471"/>
                  </a:lnTo>
                  <a:lnTo>
                    <a:pt x="266694" y="60415"/>
                  </a:lnTo>
                  <a:lnTo>
                    <a:pt x="287646" y="100923"/>
                  </a:lnTo>
                  <a:lnTo>
                    <a:pt x="295170" y="147565"/>
                  </a:lnTo>
                  <a:lnTo>
                    <a:pt x="287646" y="194207"/>
                  </a:lnTo>
                  <a:lnTo>
                    <a:pt x="266694" y="234715"/>
                  </a:lnTo>
                  <a:lnTo>
                    <a:pt x="234746" y="266658"/>
                  </a:lnTo>
                  <a:lnTo>
                    <a:pt x="194233" y="287607"/>
                  </a:lnTo>
                  <a:lnTo>
                    <a:pt x="147585" y="295130"/>
                  </a:lnTo>
                  <a:lnTo>
                    <a:pt x="100937" y="287607"/>
                  </a:lnTo>
                  <a:lnTo>
                    <a:pt x="60423" y="266658"/>
                  </a:lnTo>
                  <a:lnTo>
                    <a:pt x="28475" y="234715"/>
                  </a:lnTo>
                  <a:lnTo>
                    <a:pt x="7523" y="194207"/>
                  </a:lnTo>
                  <a:lnTo>
                    <a:pt x="0" y="147565"/>
                  </a:lnTo>
                  <a:close/>
                </a:path>
              </a:pathLst>
            </a:custGeom>
            <a:ln w="1091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89907" y="3989128"/>
              <a:ext cx="194624" cy="1953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11981" y="3481273"/>
              <a:ext cx="1052830" cy="396875"/>
            </a:xfrm>
            <a:custGeom>
              <a:avLst/>
              <a:gdLst/>
              <a:ahLst/>
              <a:cxnLst/>
              <a:rect l="l" t="t" r="r" b="b"/>
              <a:pathLst>
                <a:path w="1052829" h="396875">
                  <a:moveTo>
                    <a:pt x="986510" y="0"/>
                  </a:moveTo>
                  <a:lnTo>
                    <a:pt x="66116" y="0"/>
                  </a:lnTo>
                  <a:lnTo>
                    <a:pt x="40381" y="5196"/>
                  </a:lnTo>
                  <a:lnTo>
                    <a:pt x="19365" y="19365"/>
                  </a:lnTo>
                  <a:lnTo>
                    <a:pt x="5196" y="40381"/>
                  </a:lnTo>
                  <a:lnTo>
                    <a:pt x="0" y="66116"/>
                  </a:lnTo>
                  <a:lnTo>
                    <a:pt x="0" y="330542"/>
                  </a:lnTo>
                  <a:lnTo>
                    <a:pt x="5196" y="356277"/>
                  </a:lnTo>
                  <a:lnTo>
                    <a:pt x="19365" y="377293"/>
                  </a:lnTo>
                  <a:lnTo>
                    <a:pt x="40381" y="391463"/>
                  </a:lnTo>
                  <a:lnTo>
                    <a:pt x="66116" y="396659"/>
                  </a:lnTo>
                  <a:lnTo>
                    <a:pt x="986510" y="396659"/>
                  </a:lnTo>
                  <a:lnTo>
                    <a:pt x="1012252" y="391463"/>
                  </a:lnTo>
                  <a:lnTo>
                    <a:pt x="1033271" y="377293"/>
                  </a:lnTo>
                  <a:lnTo>
                    <a:pt x="1047443" y="356277"/>
                  </a:lnTo>
                  <a:lnTo>
                    <a:pt x="1052639" y="330542"/>
                  </a:lnTo>
                  <a:lnTo>
                    <a:pt x="1052639" y="66116"/>
                  </a:lnTo>
                  <a:lnTo>
                    <a:pt x="1047443" y="40381"/>
                  </a:lnTo>
                  <a:lnTo>
                    <a:pt x="1033271" y="19365"/>
                  </a:lnTo>
                  <a:lnTo>
                    <a:pt x="1012252" y="5196"/>
                  </a:lnTo>
                  <a:lnTo>
                    <a:pt x="986510" y="0"/>
                  </a:lnTo>
                  <a:close/>
                </a:path>
              </a:pathLst>
            </a:custGeom>
            <a:solidFill>
              <a:srgbClr val="FFF962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11981" y="3481273"/>
              <a:ext cx="1052830" cy="396875"/>
            </a:xfrm>
            <a:custGeom>
              <a:avLst/>
              <a:gdLst/>
              <a:ahLst/>
              <a:cxnLst/>
              <a:rect l="l" t="t" r="r" b="b"/>
              <a:pathLst>
                <a:path w="1052829" h="396875">
                  <a:moveTo>
                    <a:pt x="0" y="66110"/>
                  </a:moveTo>
                  <a:lnTo>
                    <a:pt x="5195" y="40377"/>
                  </a:lnTo>
                  <a:lnTo>
                    <a:pt x="19365" y="19363"/>
                  </a:lnTo>
                  <a:lnTo>
                    <a:pt x="40382" y="5195"/>
                  </a:lnTo>
                  <a:lnTo>
                    <a:pt x="66119" y="0"/>
                  </a:lnTo>
                  <a:lnTo>
                    <a:pt x="986519" y="0"/>
                  </a:lnTo>
                  <a:lnTo>
                    <a:pt x="1012255" y="5195"/>
                  </a:lnTo>
                  <a:lnTo>
                    <a:pt x="1033272" y="19363"/>
                  </a:lnTo>
                  <a:lnTo>
                    <a:pt x="1047443" y="40377"/>
                  </a:lnTo>
                  <a:lnTo>
                    <a:pt x="1052639" y="66110"/>
                  </a:lnTo>
                  <a:lnTo>
                    <a:pt x="1052639" y="330546"/>
                  </a:lnTo>
                  <a:lnTo>
                    <a:pt x="1047443" y="356279"/>
                  </a:lnTo>
                  <a:lnTo>
                    <a:pt x="1033272" y="377293"/>
                  </a:lnTo>
                  <a:lnTo>
                    <a:pt x="1012255" y="391461"/>
                  </a:lnTo>
                  <a:lnTo>
                    <a:pt x="986519" y="396657"/>
                  </a:lnTo>
                  <a:lnTo>
                    <a:pt x="66119" y="396657"/>
                  </a:lnTo>
                  <a:lnTo>
                    <a:pt x="40382" y="391461"/>
                  </a:lnTo>
                  <a:lnTo>
                    <a:pt x="19365" y="377293"/>
                  </a:lnTo>
                  <a:lnTo>
                    <a:pt x="5195" y="356279"/>
                  </a:lnTo>
                  <a:lnTo>
                    <a:pt x="0" y="330546"/>
                  </a:lnTo>
                  <a:lnTo>
                    <a:pt x="0" y="66110"/>
                  </a:lnTo>
                  <a:close/>
                </a:path>
              </a:pathLst>
            </a:custGeom>
            <a:ln w="32738">
              <a:solidFill>
                <a:srgbClr val="FFF9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56039" y="3109277"/>
              <a:ext cx="1964689" cy="273685"/>
            </a:xfrm>
            <a:custGeom>
              <a:avLst/>
              <a:gdLst/>
              <a:ahLst/>
              <a:cxnLst/>
              <a:rect l="l" t="t" r="r" b="b"/>
              <a:pathLst>
                <a:path w="1964689" h="273685">
                  <a:moveTo>
                    <a:pt x="1918919" y="0"/>
                  </a:moveTo>
                  <a:lnTo>
                    <a:pt x="45593" y="0"/>
                  </a:lnTo>
                  <a:lnTo>
                    <a:pt x="27844" y="3584"/>
                  </a:lnTo>
                  <a:lnTo>
                    <a:pt x="13352" y="13358"/>
                  </a:lnTo>
                  <a:lnTo>
                    <a:pt x="3582" y="27855"/>
                  </a:lnTo>
                  <a:lnTo>
                    <a:pt x="0" y="45605"/>
                  </a:lnTo>
                  <a:lnTo>
                    <a:pt x="0" y="227977"/>
                  </a:lnTo>
                  <a:lnTo>
                    <a:pt x="3582" y="245728"/>
                  </a:lnTo>
                  <a:lnTo>
                    <a:pt x="13352" y="260224"/>
                  </a:lnTo>
                  <a:lnTo>
                    <a:pt x="27844" y="269999"/>
                  </a:lnTo>
                  <a:lnTo>
                    <a:pt x="45593" y="273583"/>
                  </a:lnTo>
                  <a:lnTo>
                    <a:pt x="1918919" y="273583"/>
                  </a:lnTo>
                  <a:lnTo>
                    <a:pt x="1936669" y="269999"/>
                  </a:lnTo>
                  <a:lnTo>
                    <a:pt x="1951166" y="260224"/>
                  </a:lnTo>
                  <a:lnTo>
                    <a:pt x="1960940" y="245728"/>
                  </a:lnTo>
                  <a:lnTo>
                    <a:pt x="1964524" y="227977"/>
                  </a:lnTo>
                  <a:lnTo>
                    <a:pt x="1964524" y="45605"/>
                  </a:lnTo>
                  <a:lnTo>
                    <a:pt x="1960940" y="27855"/>
                  </a:lnTo>
                  <a:lnTo>
                    <a:pt x="1951166" y="13358"/>
                  </a:lnTo>
                  <a:lnTo>
                    <a:pt x="1936669" y="3584"/>
                  </a:lnTo>
                  <a:lnTo>
                    <a:pt x="1918919" y="0"/>
                  </a:lnTo>
                  <a:close/>
                </a:path>
              </a:pathLst>
            </a:custGeom>
            <a:solidFill>
              <a:srgbClr val="FFFE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56039" y="3109277"/>
              <a:ext cx="1964689" cy="273685"/>
            </a:xfrm>
            <a:custGeom>
              <a:avLst/>
              <a:gdLst/>
              <a:ahLst/>
              <a:cxnLst/>
              <a:rect l="l" t="t" r="r" b="b"/>
              <a:pathLst>
                <a:path w="1964689" h="273685">
                  <a:moveTo>
                    <a:pt x="0" y="45596"/>
                  </a:moveTo>
                  <a:lnTo>
                    <a:pt x="3583" y="27848"/>
                  </a:lnTo>
                  <a:lnTo>
                    <a:pt x="13356" y="13355"/>
                  </a:lnTo>
                  <a:lnTo>
                    <a:pt x="27852" y="3583"/>
                  </a:lnTo>
                  <a:lnTo>
                    <a:pt x="45602" y="0"/>
                  </a:lnTo>
                  <a:lnTo>
                    <a:pt x="1918923" y="0"/>
                  </a:lnTo>
                  <a:lnTo>
                    <a:pt x="1936675" y="3583"/>
                  </a:lnTo>
                  <a:lnTo>
                    <a:pt x="1951172" y="13355"/>
                  </a:lnTo>
                  <a:lnTo>
                    <a:pt x="1960946" y="27848"/>
                  </a:lnTo>
                  <a:lnTo>
                    <a:pt x="1964530" y="45596"/>
                  </a:lnTo>
                  <a:lnTo>
                    <a:pt x="1964530" y="227980"/>
                  </a:lnTo>
                  <a:lnTo>
                    <a:pt x="1960946" y="245728"/>
                  </a:lnTo>
                  <a:lnTo>
                    <a:pt x="1951172" y="260222"/>
                  </a:lnTo>
                  <a:lnTo>
                    <a:pt x="1936675" y="269993"/>
                  </a:lnTo>
                  <a:lnTo>
                    <a:pt x="1918923" y="273576"/>
                  </a:lnTo>
                  <a:lnTo>
                    <a:pt x="45602" y="273576"/>
                  </a:lnTo>
                  <a:lnTo>
                    <a:pt x="27852" y="269993"/>
                  </a:lnTo>
                  <a:lnTo>
                    <a:pt x="13356" y="260222"/>
                  </a:lnTo>
                  <a:lnTo>
                    <a:pt x="3583" y="245728"/>
                  </a:lnTo>
                  <a:lnTo>
                    <a:pt x="0" y="227980"/>
                  </a:lnTo>
                  <a:lnTo>
                    <a:pt x="0" y="45596"/>
                  </a:lnTo>
                  <a:close/>
                </a:path>
              </a:pathLst>
            </a:custGeom>
            <a:ln w="32737">
              <a:solidFill>
                <a:srgbClr val="FFF9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223005" y="3115579"/>
            <a:ext cx="14300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50" dirty="0">
                <a:solidFill>
                  <a:srgbClr val="4F4F4F"/>
                </a:solidFill>
                <a:latin typeface="Arial"/>
                <a:cs typeface="Arial"/>
              </a:rPr>
              <a:t>Cluster-internal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833978" y="1952586"/>
            <a:ext cx="6141720" cy="4586605"/>
            <a:chOff x="833978" y="1952586"/>
            <a:chExt cx="6141720" cy="4586605"/>
          </a:xfrm>
        </p:grpSpPr>
        <p:sp>
          <p:nvSpPr>
            <p:cNvPr id="44" name="object 44"/>
            <p:cNvSpPr/>
            <p:nvPr/>
          </p:nvSpPr>
          <p:spPr>
            <a:xfrm>
              <a:off x="846361" y="2197557"/>
              <a:ext cx="6116955" cy="4329430"/>
            </a:xfrm>
            <a:custGeom>
              <a:avLst/>
              <a:gdLst/>
              <a:ahLst/>
              <a:cxnLst/>
              <a:rect l="l" t="t" r="r" b="b"/>
              <a:pathLst>
                <a:path w="6116955" h="4329430">
                  <a:moveTo>
                    <a:pt x="0" y="721554"/>
                  </a:moveTo>
                  <a:lnTo>
                    <a:pt x="1535" y="674111"/>
                  </a:lnTo>
                  <a:lnTo>
                    <a:pt x="6076" y="627488"/>
                  </a:lnTo>
                  <a:lnTo>
                    <a:pt x="13529" y="581780"/>
                  </a:lnTo>
                  <a:lnTo>
                    <a:pt x="23799" y="537081"/>
                  </a:lnTo>
                  <a:lnTo>
                    <a:pt x="36790" y="493487"/>
                  </a:lnTo>
                  <a:lnTo>
                    <a:pt x="52407" y="451092"/>
                  </a:lnTo>
                  <a:lnTo>
                    <a:pt x="70555" y="409992"/>
                  </a:lnTo>
                  <a:lnTo>
                    <a:pt x="91140" y="370283"/>
                  </a:lnTo>
                  <a:lnTo>
                    <a:pt x="114065" y="332058"/>
                  </a:lnTo>
                  <a:lnTo>
                    <a:pt x="139236" y="295413"/>
                  </a:lnTo>
                  <a:lnTo>
                    <a:pt x="166558" y="260443"/>
                  </a:lnTo>
                  <a:lnTo>
                    <a:pt x="195936" y="227244"/>
                  </a:lnTo>
                  <a:lnTo>
                    <a:pt x="227274" y="195910"/>
                  </a:lnTo>
                  <a:lnTo>
                    <a:pt x="260478" y="166536"/>
                  </a:lnTo>
                  <a:lnTo>
                    <a:pt x="295453" y="139218"/>
                  </a:lnTo>
                  <a:lnTo>
                    <a:pt x="332102" y="114050"/>
                  </a:lnTo>
                  <a:lnTo>
                    <a:pt x="370332" y="91127"/>
                  </a:lnTo>
                  <a:lnTo>
                    <a:pt x="410048" y="70546"/>
                  </a:lnTo>
                  <a:lnTo>
                    <a:pt x="451153" y="52400"/>
                  </a:lnTo>
                  <a:lnTo>
                    <a:pt x="493553" y="36785"/>
                  </a:lnTo>
                  <a:lnTo>
                    <a:pt x="537153" y="23796"/>
                  </a:lnTo>
                  <a:lnTo>
                    <a:pt x="581858" y="13527"/>
                  </a:lnTo>
                  <a:lnTo>
                    <a:pt x="627573" y="6075"/>
                  </a:lnTo>
                  <a:lnTo>
                    <a:pt x="674202" y="1534"/>
                  </a:lnTo>
                  <a:lnTo>
                    <a:pt x="721651" y="0"/>
                  </a:lnTo>
                  <a:lnTo>
                    <a:pt x="5394784" y="0"/>
                  </a:lnTo>
                  <a:lnTo>
                    <a:pt x="5442233" y="1534"/>
                  </a:lnTo>
                  <a:lnTo>
                    <a:pt x="5488861" y="6075"/>
                  </a:lnTo>
                  <a:lnTo>
                    <a:pt x="5534576" y="13527"/>
                  </a:lnTo>
                  <a:lnTo>
                    <a:pt x="5579280" y="23796"/>
                  </a:lnTo>
                  <a:lnTo>
                    <a:pt x="5622880" y="36785"/>
                  </a:lnTo>
                  <a:lnTo>
                    <a:pt x="5665280" y="52400"/>
                  </a:lnTo>
                  <a:lnTo>
                    <a:pt x="5706385" y="70546"/>
                  </a:lnTo>
                  <a:lnTo>
                    <a:pt x="5746101" y="91127"/>
                  </a:lnTo>
                  <a:lnTo>
                    <a:pt x="5784331" y="114050"/>
                  </a:lnTo>
                  <a:lnTo>
                    <a:pt x="5820980" y="139218"/>
                  </a:lnTo>
                  <a:lnTo>
                    <a:pt x="5855955" y="166536"/>
                  </a:lnTo>
                  <a:lnTo>
                    <a:pt x="5889159" y="195910"/>
                  </a:lnTo>
                  <a:lnTo>
                    <a:pt x="5920497" y="227244"/>
                  </a:lnTo>
                  <a:lnTo>
                    <a:pt x="5949875" y="260443"/>
                  </a:lnTo>
                  <a:lnTo>
                    <a:pt x="5977198" y="295413"/>
                  </a:lnTo>
                  <a:lnTo>
                    <a:pt x="6002369" y="332058"/>
                  </a:lnTo>
                  <a:lnTo>
                    <a:pt x="6025295" y="370283"/>
                  </a:lnTo>
                  <a:lnTo>
                    <a:pt x="6045879" y="409992"/>
                  </a:lnTo>
                  <a:lnTo>
                    <a:pt x="6064028" y="451092"/>
                  </a:lnTo>
                  <a:lnTo>
                    <a:pt x="6079645" y="493487"/>
                  </a:lnTo>
                  <a:lnTo>
                    <a:pt x="6092636" y="537081"/>
                  </a:lnTo>
                  <a:lnTo>
                    <a:pt x="6102906" y="581780"/>
                  </a:lnTo>
                  <a:lnTo>
                    <a:pt x="6110359" y="627488"/>
                  </a:lnTo>
                  <a:lnTo>
                    <a:pt x="6114901" y="674111"/>
                  </a:lnTo>
                  <a:lnTo>
                    <a:pt x="6116436" y="721554"/>
                  </a:lnTo>
                  <a:lnTo>
                    <a:pt x="6116436" y="3607668"/>
                  </a:lnTo>
                  <a:lnTo>
                    <a:pt x="6114901" y="3655110"/>
                  </a:lnTo>
                  <a:lnTo>
                    <a:pt x="6110359" y="3701734"/>
                  </a:lnTo>
                  <a:lnTo>
                    <a:pt x="6102906" y="3747443"/>
                  </a:lnTo>
                  <a:lnTo>
                    <a:pt x="6092636" y="3792142"/>
                  </a:lnTo>
                  <a:lnTo>
                    <a:pt x="6079645" y="3835736"/>
                  </a:lnTo>
                  <a:lnTo>
                    <a:pt x="6064028" y="3878131"/>
                  </a:lnTo>
                  <a:lnTo>
                    <a:pt x="6045879" y="3919230"/>
                  </a:lnTo>
                  <a:lnTo>
                    <a:pt x="6025295" y="3958940"/>
                  </a:lnTo>
                  <a:lnTo>
                    <a:pt x="6002369" y="3997165"/>
                  </a:lnTo>
                  <a:lnTo>
                    <a:pt x="5977198" y="4033810"/>
                  </a:lnTo>
                  <a:lnTo>
                    <a:pt x="5949875" y="4068779"/>
                  </a:lnTo>
                  <a:lnTo>
                    <a:pt x="5920497" y="4101979"/>
                  </a:lnTo>
                  <a:lnTo>
                    <a:pt x="5889159" y="4133313"/>
                  </a:lnTo>
                  <a:lnTo>
                    <a:pt x="5855955" y="4162687"/>
                  </a:lnTo>
                  <a:lnTo>
                    <a:pt x="5820980" y="4190005"/>
                  </a:lnTo>
                  <a:lnTo>
                    <a:pt x="5784331" y="4215173"/>
                  </a:lnTo>
                  <a:lnTo>
                    <a:pt x="5746101" y="4238095"/>
                  </a:lnTo>
                  <a:lnTo>
                    <a:pt x="5706385" y="4258676"/>
                  </a:lnTo>
                  <a:lnTo>
                    <a:pt x="5665280" y="4276822"/>
                  </a:lnTo>
                  <a:lnTo>
                    <a:pt x="5622880" y="4292437"/>
                  </a:lnTo>
                  <a:lnTo>
                    <a:pt x="5579280" y="4305426"/>
                  </a:lnTo>
                  <a:lnTo>
                    <a:pt x="5534576" y="4315694"/>
                  </a:lnTo>
                  <a:lnTo>
                    <a:pt x="5488861" y="4323146"/>
                  </a:lnTo>
                  <a:lnTo>
                    <a:pt x="5442233" y="4327687"/>
                  </a:lnTo>
                  <a:lnTo>
                    <a:pt x="5394784" y="4329222"/>
                  </a:lnTo>
                  <a:lnTo>
                    <a:pt x="721651" y="4329222"/>
                  </a:lnTo>
                  <a:lnTo>
                    <a:pt x="674202" y="4327687"/>
                  </a:lnTo>
                  <a:lnTo>
                    <a:pt x="627573" y="4323146"/>
                  </a:lnTo>
                  <a:lnTo>
                    <a:pt x="581858" y="4315694"/>
                  </a:lnTo>
                  <a:lnTo>
                    <a:pt x="537153" y="4305426"/>
                  </a:lnTo>
                  <a:lnTo>
                    <a:pt x="493553" y="4292437"/>
                  </a:lnTo>
                  <a:lnTo>
                    <a:pt x="451153" y="4276822"/>
                  </a:lnTo>
                  <a:lnTo>
                    <a:pt x="410048" y="4258676"/>
                  </a:lnTo>
                  <a:lnTo>
                    <a:pt x="370332" y="4238095"/>
                  </a:lnTo>
                  <a:lnTo>
                    <a:pt x="332102" y="4215173"/>
                  </a:lnTo>
                  <a:lnTo>
                    <a:pt x="295453" y="4190005"/>
                  </a:lnTo>
                  <a:lnTo>
                    <a:pt x="260478" y="4162687"/>
                  </a:lnTo>
                  <a:lnTo>
                    <a:pt x="227274" y="4133313"/>
                  </a:lnTo>
                  <a:lnTo>
                    <a:pt x="195936" y="4101979"/>
                  </a:lnTo>
                  <a:lnTo>
                    <a:pt x="166558" y="4068779"/>
                  </a:lnTo>
                  <a:lnTo>
                    <a:pt x="139236" y="4033810"/>
                  </a:lnTo>
                  <a:lnTo>
                    <a:pt x="114065" y="3997165"/>
                  </a:lnTo>
                  <a:lnTo>
                    <a:pt x="91140" y="3958940"/>
                  </a:lnTo>
                  <a:lnTo>
                    <a:pt x="70555" y="3919230"/>
                  </a:lnTo>
                  <a:lnTo>
                    <a:pt x="52407" y="3878131"/>
                  </a:lnTo>
                  <a:lnTo>
                    <a:pt x="36790" y="3835736"/>
                  </a:lnTo>
                  <a:lnTo>
                    <a:pt x="23799" y="3792142"/>
                  </a:lnTo>
                  <a:lnTo>
                    <a:pt x="13529" y="3747443"/>
                  </a:lnTo>
                  <a:lnTo>
                    <a:pt x="6076" y="3701734"/>
                  </a:lnTo>
                  <a:lnTo>
                    <a:pt x="1535" y="3655110"/>
                  </a:lnTo>
                  <a:lnTo>
                    <a:pt x="0" y="3607668"/>
                  </a:lnTo>
                  <a:lnTo>
                    <a:pt x="0" y="721554"/>
                  </a:lnTo>
                  <a:close/>
                </a:path>
              </a:pathLst>
            </a:custGeom>
            <a:ln w="24554">
              <a:solidFill>
                <a:srgbClr val="E2A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56039" y="1964969"/>
              <a:ext cx="1897380" cy="434340"/>
            </a:xfrm>
            <a:custGeom>
              <a:avLst/>
              <a:gdLst/>
              <a:ahLst/>
              <a:cxnLst/>
              <a:rect l="l" t="t" r="r" b="b"/>
              <a:pathLst>
                <a:path w="1897379" h="434339">
                  <a:moveTo>
                    <a:pt x="1824761" y="0"/>
                  </a:moveTo>
                  <a:lnTo>
                    <a:pt x="72326" y="0"/>
                  </a:lnTo>
                  <a:lnTo>
                    <a:pt x="44169" y="5682"/>
                  </a:lnTo>
                  <a:lnTo>
                    <a:pt x="21180" y="21178"/>
                  </a:lnTo>
                  <a:lnTo>
                    <a:pt x="5682" y="44164"/>
                  </a:lnTo>
                  <a:lnTo>
                    <a:pt x="0" y="72313"/>
                  </a:lnTo>
                  <a:lnTo>
                    <a:pt x="0" y="361581"/>
                  </a:lnTo>
                  <a:lnTo>
                    <a:pt x="5682" y="389731"/>
                  </a:lnTo>
                  <a:lnTo>
                    <a:pt x="21180" y="412716"/>
                  </a:lnTo>
                  <a:lnTo>
                    <a:pt x="44169" y="428213"/>
                  </a:lnTo>
                  <a:lnTo>
                    <a:pt x="72326" y="433895"/>
                  </a:lnTo>
                  <a:lnTo>
                    <a:pt x="1824761" y="433895"/>
                  </a:lnTo>
                  <a:lnTo>
                    <a:pt x="1852912" y="428213"/>
                  </a:lnTo>
                  <a:lnTo>
                    <a:pt x="1875902" y="412716"/>
                  </a:lnTo>
                  <a:lnTo>
                    <a:pt x="1891403" y="389731"/>
                  </a:lnTo>
                  <a:lnTo>
                    <a:pt x="1897087" y="361581"/>
                  </a:lnTo>
                  <a:lnTo>
                    <a:pt x="1897087" y="72313"/>
                  </a:lnTo>
                  <a:lnTo>
                    <a:pt x="1891403" y="44164"/>
                  </a:lnTo>
                  <a:lnTo>
                    <a:pt x="1875902" y="21178"/>
                  </a:lnTo>
                  <a:lnTo>
                    <a:pt x="1852912" y="5682"/>
                  </a:lnTo>
                  <a:lnTo>
                    <a:pt x="1824761" y="0"/>
                  </a:lnTo>
                  <a:close/>
                </a:path>
              </a:pathLst>
            </a:custGeom>
            <a:solidFill>
              <a:srgbClr val="E2A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56039" y="1964969"/>
              <a:ext cx="1897380" cy="434340"/>
            </a:xfrm>
            <a:custGeom>
              <a:avLst/>
              <a:gdLst/>
              <a:ahLst/>
              <a:cxnLst/>
              <a:rect l="l" t="t" r="r" b="b"/>
              <a:pathLst>
                <a:path w="1897379" h="434339">
                  <a:moveTo>
                    <a:pt x="0" y="72318"/>
                  </a:moveTo>
                  <a:lnTo>
                    <a:pt x="5683" y="44168"/>
                  </a:lnTo>
                  <a:lnTo>
                    <a:pt x="21184" y="21181"/>
                  </a:lnTo>
                  <a:lnTo>
                    <a:pt x="44174" y="5683"/>
                  </a:lnTo>
                  <a:lnTo>
                    <a:pt x="72327" y="0"/>
                  </a:lnTo>
                  <a:lnTo>
                    <a:pt x="1824761" y="0"/>
                  </a:lnTo>
                  <a:lnTo>
                    <a:pt x="1852913" y="5683"/>
                  </a:lnTo>
                  <a:lnTo>
                    <a:pt x="1875903" y="21181"/>
                  </a:lnTo>
                  <a:lnTo>
                    <a:pt x="1891403" y="44168"/>
                  </a:lnTo>
                  <a:lnTo>
                    <a:pt x="1897086" y="72318"/>
                  </a:lnTo>
                  <a:lnTo>
                    <a:pt x="1897086" y="361580"/>
                  </a:lnTo>
                  <a:lnTo>
                    <a:pt x="1891403" y="389729"/>
                  </a:lnTo>
                  <a:lnTo>
                    <a:pt x="1875903" y="412716"/>
                  </a:lnTo>
                  <a:lnTo>
                    <a:pt x="1852913" y="428215"/>
                  </a:lnTo>
                  <a:lnTo>
                    <a:pt x="1824761" y="433898"/>
                  </a:lnTo>
                  <a:lnTo>
                    <a:pt x="72327" y="433898"/>
                  </a:lnTo>
                  <a:lnTo>
                    <a:pt x="44174" y="428215"/>
                  </a:lnTo>
                  <a:lnTo>
                    <a:pt x="21184" y="412716"/>
                  </a:lnTo>
                  <a:lnTo>
                    <a:pt x="5683" y="389729"/>
                  </a:lnTo>
                  <a:lnTo>
                    <a:pt x="0" y="361580"/>
                  </a:lnTo>
                  <a:lnTo>
                    <a:pt x="0" y="72318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574008" y="2051826"/>
            <a:ext cx="6597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Cl</a:t>
            </a:r>
            <a:r>
              <a:rPr sz="1500" spc="3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500" spc="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500" spc="1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spc="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407477" y="4297375"/>
            <a:ext cx="1719580" cy="311785"/>
            <a:chOff x="1407477" y="4297375"/>
            <a:chExt cx="1719580" cy="311785"/>
          </a:xfrm>
        </p:grpSpPr>
        <p:sp>
          <p:nvSpPr>
            <p:cNvPr id="49" name="object 49"/>
            <p:cNvSpPr/>
            <p:nvPr/>
          </p:nvSpPr>
          <p:spPr>
            <a:xfrm>
              <a:off x="1423987" y="4313885"/>
              <a:ext cx="1686560" cy="278765"/>
            </a:xfrm>
            <a:custGeom>
              <a:avLst/>
              <a:gdLst/>
              <a:ahLst/>
              <a:cxnLst/>
              <a:rect l="l" t="t" r="r" b="b"/>
              <a:pathLst>
                <a:path w="1686560" h="278764">
                  <a:moveTo>
                    <a:pt x="1639544" y="0"/>
                  </a:moveTo>
                  <a:lnTo>
                    <a:pt x="46443" y="0"/>
                  </a:lnTo>
                  <a:lnTo>
                    <a:pt x="28364" y="3649"/>
                  </a:lnTo>
                  <a:lnTo>
                    <a:pt x="13601" y="13600"/>
                  </a:lnTo>
                  <a:lnTo>
                    <a:pt x="3649" y="28358"/>
                  </a:lnTo>
                  <a:lnTo>
                    <a:pt x="0" y="46431"/>
                  </a:lnTo>
                  <a:lnTo>
                    <a:pt x="0" y="232156"/>
                  </a:lnTo>
                  <a:lnTo>
                    <a:pt x="3649" y="250228"/>
                  </a:lnTo>
                  <a:lnTo>
                    <a:pt x="13601" y="264987"/>
                  </a:lnTo>
                  <a:lnTo>
                    <a:pt x="28364" y="274938"/>
                  </a:lnTo>
                  <a:lnTo>
                    <a:pt x="46443" y="278587"/>
                  </a:lnTo>
                  <a:lnTo>
                    <a:pt x="1639544" y="278587"/>
                  </a:lnTo>
                  <a:lnTo>
                    <a:pt x="1657616" y="274938"/>
                  </a:lnTo>
                  <a:lnTo>
                    <a:pt x="1672375" y="264987"/>
                  </a:lnTo>
                  <a:lnTo>
                    <a:pt x="1682326" y="250228"/>
                  </a:lnTo>
                  <a:lnTo>
                    <a:pt x="1685975" y="232156"/>
                  </a:lnTo>
                  <a:lnTo>
                    <a:pt x="1685975" y="46431"/>
                  </a:lnTo>
                  <a:lnTo>
                    <a:pt x="1682326" y="28358"/>
                  </a:lnTo>
                  <a:lnTo>
                    <a:pt x="1672375" y="13600"/>
                  </a:lnTo>
                  <a:lnTo>
                    <a:pt x="1657616" y="3649"/>
                  </a:lnTo>
                  <a:lnTo>
                    <a:pt x="1639544" y="0"/>
                  </a:lnTo>
                  <a:close/>
                </a:path>
              </a:pathLst>
            </a:custGeom>
            <a:solidFill>
              <a:srgbClr val="FFFE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423987" y="4313885"/>
              <a:ext cx="1686560" cy="278765"/>
            </a:xfrm>
            <a:custGeom>
              <a:avLst/>
              <a:gdLst/>
              <a:ahLst/>
              <a:cxnLst/>
              <a:rect l="l" t="t" r="r" b="b"/>
              <a:pathLst>
                <a:path w="1686560" h="278764">
                  <a:moveTo>
                    <a:pt x="0" y="46432"/>
                  </a:moveTo>
                  <a:lnTo>
                    <a:pt x="3649" y="28358"/>
                  </a:lnTo>
                  <a:lnTo>
                    <a:pt x="13601" y="13599"/>
                  </a:lnTo>
                  <a:lnTo>
                    <a:pt x="28362" y="3648"/>
                  </a:lnTo>
                  <a:lnTo>
                    <a:pt x="46438" y="0"/>
                  </a:lnTo>
                  <a:lnTo>
                    <a:pt x="1639540" y="0"/>
                  </a:lnTo>
                  <a:lnTo>
                    <a:pt x="1657615" y="3648"/>
                  </a:lnTo>
                  <a:lnTo>
                    <a:pt x="1672377" y="13599"/>
                  </a:lnTo>
                  <a:lnTo>
                    <a:pt x="1682331" y="28358"/>
                  </a:lnTo>
                  <a:lnTo>
                    <a:pt x="1685981" y="46432"/>
                  </a:lnTo>
                  <a:lnTo>
                    <a:pt x="1685981" y="232152"/>
                  </a:lnTo>
                  <a:lnTo>
                    <a:pt x="1682331" y="250226"/>
                  </a:lnTo>
                  <a:lnTo>
                    <a:pt x="1672377" y="264985"/>
                  </a:lnTo>
                  <a:lnTo>
                    <a:pt x="1657615" y="274935"/>
                  </a:lnTo>
                  <a:lnTo>
                    <a:pt x="1639540" y="278584"/>
                  </a:lnTo>
                  <a:lnTo>
                    <a:pt x="46438" y="278584"/>
                  </a:lnTo>
                  <a:lnTo>
                    <a:pt x="28362" y="274935"/>
                  </a:lnTo>
                  <a:lnTo>
                    <a:pt x="13601" y="264985"/>
                  </a:lnTo>
                  <a:lnTo>
                    <a:pt x="3649" y="250226"/>
                  </a:lnTo>
                  <a:lnTo>
                    <a:pt x="0" y="232152"/>
                  </a:lnTo>
                  <a:lnTo>
                    <a:pt x="0" y="46432"/>
                  </a:lnTo>
                  <a:close/>
                </a:path>
              </a:pathLst>
            </a:custGeom>
            <a:ln w="32737">
              <a:solidFill>
                <a:srgbClr val="FFF9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551686" y="3548395"/>
            <a:ext cx="1995170" cy="1433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8580" algn="ctr">
              <a:lnSpc>
                <a:spcPct val="100000"/>
              </a:lnSpc>
              <a:spcBef>
                <a:spcPts val="100"/>
              </a:spcBef>
            </a:pPr>
            <a:r>
              <a:rPr sz="1500" spc="85" dirty="0">
                <a:solidFill>
                  <a:srgbClr val="FFFFFF"/>
                </a:solidFill>
                <a:latin typeface="Arial"/>
                <a:cs typeface="Arial"/>
              </a:rPr>
              <a:t>Auth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1500">
              <a:latin typeface="Arial"/>
              <a:cs typeface="Arial"/>
            </a:endParaRPr>
          </a:p>
          <a:p>
            <a:pPr marL="276860">
              <a:lnSpc>
                <a:spcPct val="100000"/>
              </a:lnSpc>
              <a:spcBef>
                <a:spcPts val="1415"/>
              </a:spcBef>
            </a:pPr>
            <a:r>
              <a:rPr sz="1500" b="1" spc="-90" dirty="0">
                <a:solidFill>
                  <a:srgbClr val="B42E2C"/>
                </a:solidFill>
                <a:latin typeface="Verdana"/>
                <a:cs typeface="Verdana"/>
              </a:rPr>
              <a:t>NOT </a:t>
            </a:r>
            <a:r>
              <a:rPr sz="1500" b="1" spc="-105" dirty="0">
                <a:solidFill>
                  <a:srgbClr val="B42E2C"/>
                </a:solidFill>
                <a:latin typeface="Verdana"/>
                <a:cs typeface="Verdana"/>
              </a:rPr>
              <a:t>public-facing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500" spc="50" dirty="0">
                <a:solidFill>
                  <a:srgbClr val="4F4F4F"/>
                </a:solidFill>
                <a:latin typeface="Arial"/>
                <a:cs typeface="Arial"/>
              </a:rPr>
              <a:t>Cluster-internal</a:t>
            </a:r>
            <a:endParaRPr sz="1500">
              <a:latin typeface="Arial"/>
              <a:cs typeface="Arial"/>
            </a:endParaRPr>
          </a:p>
          <a:p>
            <a:pPr marR="69850" algn="ctr">
              <a:lnSpc>
                <a:spcPct val="100000"/>
              </a:lnSpc>
              <a:spcBef>
                <a:spcPts val="1390"/>
              </a:spcBef>
            </a:pPr>
            <a:r>
              <a:rPr sz="1500" spc="35" dirty="0">
                <a:solidFill>
                  <a:srgbClr val="FFFFFF"/>
                </a:solidFill>
                <a:latin typeface="Arial"/>
                <a:cs typeface="Arial"/>
              </a:rPr>
              <a:t>Pod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060814" y="2602357"/>
            <a:ext cx="5089525" cy="3087370"/>
            <a:chOff x="1060814" y="2602357"/>
            <a:chExt cx="5089525" cy="3087370"/>
          </a:xfrm>
        </p:grpSpPr>
        <p:sp>
          <p:nvSpPr>
            <p:cNvPr id="53" name="object 53"/>
            <p:cNvSpPr/>
            <p:nvPr/>
          </p:nvSpPr>
          <p:spPr>
            <a:xfrm>
              <a:off x="1060814" y="3630498"/>
              <a:ext cx="459740" cy="2059305"/>
            </a:xfrm>
            <a:custGeom>
              <a:avLst/>
              <a:gdLst/>
              <a:ahLst/>
              <a:cxnLst/>
              <a:rect l="l" t="t" r="r" b="b"/>
              <a:pathLst>
                <a:path w="459740" h="2059304">
                  <a:moveTo>
                    <a:pt x="349990" y="32740"/>
                  </a:moveTo>
                  <a:lnTo>
                    <a:pt x="0" y="32740"/>
                  </a:lnTo>
                  <a:lnTo>
                    <a:pt x="0" y="2058885"/>
                  </a:lnTo>
                  <a:lnTo>
                    <a:pt x="459121" y="2058885"/>
                  </a:lnTo>
                  <a:lnTo>
                    <a:pt x="459121" y="2042515"/>
                  </a:lnTo>
                  <a:lnTo>
                    <a:pt x="32743" y="2042515"/>
                  </a:lnTo>
                  <a:lnTo>
                    <a:pt x="16371" y="2026145"/>
                  </a:lnTo>
                  <a:lnTo>
                    <a:pt x="32743" y="2026145"/>
                  </a:lnTo>
                  <a:lnTo>
                    <a:pt x="32743" y="65468"/>
                  </a:lnTo>
                  <a:lnTo>
                    <a:pt x="16371" y="65468"/>
                  </a:lnTo>
                  <a:lnTo>
                    <a:pt x="32743" y="49110"/>
                  </a:lnTo>
                  <a:lnTo>
                    <a:pt x="349990" y="49110"/>
                  </a:lnTo>
                  <a:lnTo>
                    <a:pt x="349990" y="32740"/>
                  </a:lnTo>
                  <a:close/>
                </a:path>
                <a:path w="459740" h="2059304">
                  <a:moveTo>
                    <a:pt x="32743" y="2026145"/>
                  </a:moveTo>
                  <a:lnTo>
                    <a:pt x="16371" y="2026145"/>
                  </a:lnTo>
                  <a:lnTo>
                    <a:pt x="32743" y="2042515"/>
                  </a:lnTo>
                  <a:lnTo>
                    <a:pt x="32743" y="2026145"/>
                  </a:lnTo>
                  <a:close/>
                </a:path>
                <a:path w="459740" h="2059304">
                  <a:moveTo>
                    <a:pt x="459121" y="2026145"/>
                  </a:moveTo>
                  <a:lnTo>
                    <a:pt x="32743" y="2026145"/>
                  </a:lnTo>
                  <a:lnTo>
                    <a:pt x="32743" y="2042515"/>
                  </a:lnTo>
                  <a:lnTo>
                    <a:pt x="459121" y="2042515"/>
                  </a:lnTo>
                  <a:lnTo>
                    <a:pt x="459121" y="2026145"/>
                  </a:lnTo>
                  <a:close/>
                </a:path>
                <a:path w="459740" h="2059304">
                  <a:moveTo>
                    <a:pt x="349990" y="0"/>
                  </a:moveTo>
                  <a:lnTo>
                    <a:pt x="349990" y="98209"/>
                  </a:lnTo>
                  <a:lnTo>
                    <a:pt x="415488" y="65468"/>
                  </a:lnTo>
                  <a:lnTo>
                    <a:pt x="366348" y="65468"/>
                  </a:lnTo>
                  <a:lnTo>
                    <a:pt x="366348" y="32740"/>
                  </a:lnTo>
                  <a:lnTo>
                    <a:pt x="415471" y="32740"/>
                  </a:lnTo>
                  <a:lnTo>
                    <a:pt x="349990" y="0"/>
                  </a:lnTo>
                  <a:close/>
                </a:path>
                <a:path w="459740" h="2059304">
                  <a:moveTo>
                    <a:pt x="32743" y="49110"/>
                  </a:moveTo>
                  <a:lnTo>
                    <a:pt x="16371" y="65468"/>
                  </a:lnTo>
                  <a:lnTo>
                    <a:pt x="32743" y="65468"/>
                  </a:lnTo>
                  <a:lnTo>
                    <a:pt x="32743" y="49110"/>
                  </a:lnTo>
                  <a:close/>
                </a:path>
                <a:path w="459740" h="2059304">
                  <a:moveTo>
                    <a:pt x="349990" y="49110"/>
                  </a:moveTo>
                  <a:lnTo>
                    <a:pt x="32743" y="49110"/>
                  </a:lnTo>
                  <a:lnTo>
                    <a:pt x="32743" y="65468"/>
                  </a:lnTo>
                  <a:lnTo>
                    <a:pt x="349990" y="65468"/>
                  </a:lnTo>
                  <a:lnTo>
                    <a:pt x="349990" y="49110"/>
                  </a:lnTo>
                  <a:close/>
                </a:path>
                <a:path w="459740" h="2059304">
                  <a:moveTo>
                    <a:pt x="415471" y="32740"/>
                  </a:moveTo>
                  <a:lnTo>
                    <a:pt x="366348" y="32740"/>
                  </a:lnTo>
                  <a:lnTo>
                    <a:pt x="366348" y="65468"/>
                  </a:lnTo>
                  <a:lnTo>
                    <a:pt x="415488" y="65468"/>
                  </a:lnTo>
                  <a:lnTo>
                    <a:pt x="448212" y="49110"/>
                  </a:lnTo>
                  <a:lnTo>
                    <a:pt x="415471" y="3274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542802" y="2614739"/>
              <a:ext cx="1595120" cy="457834"/>
            </a:xfrm>
            <a:custGeom>
              <a:avLst/>
              <a:gdLst/>
              <a:ahLst/>
              <a:cxnLst/>
              <a:rect l="l" t="t" r="r" b="b"/>
              <a:pathLst>
                <a:path w="1595120" h="457835">
                  <a:moveTo>
                    <a:pt x="1518843" y="0"/>
                  </a:moveTo>
                  <a:lnTo>
                    <a:pt x="76238" y="0"/>
                  </a:lnTo>
                  <a:lnTo>
                    <a:pt x="46564" y="5989"/>
                  </a:lnTo>
                  <a:lnTo>
                    <a:pt x="22331" y="22325"/>
                  </a:lnTo>
                  <a:lnTo>
                    <a:pt x="5991" y="46554"/>
                  </a:lnTo>
                  <a:lnTo>
                    <a:pt x="0" y="76225"/>
                  </a:lnTo>
                  <a:lnTo>
                    <a:pt x="0" y="381127"/>
                  </a:lnTo>
                  <a:lnTo>
                    <a:pt x="5991" y="410798"/>
                  </a:lnTo>
                  <a:lnTo>
                    <a:pt x="22331" y="435027"/>
                  </a:lnTo>
                  <a:lnTo>
                    <a:pt x="46564" y="451362"/>
                  </a:lnTo>
                  <a:lnTo>
                    <a:pt x="76238" y="457352"/>
                  </a:lnTo>
                  <a:lnTo>
                    <a:pt x="1518843" y="457352"/>
                  </a:lnTo>
                  <a:lnTo>
                    <a:pt x="1548522" y="451362"/>
                  </a:lnTo>
                  <a:lnTo>
                    <a:pt x="1572755" y="435027"/>
                  </a:lnTo>
                  <a:lnTo>
                    <a:pt x="1589091" y="410798"/>
                  </a:lnTo>
                  <a:lnTo>
                    <a:pt x="1595081" y="381127"/>
                  </a:lnTo>
                  <a:lnTo>
                    <a:pt x="1595081" y="76225"/>
                  </a:lnTo>
                  <a:lnTo>
                    <a:pt x="1589091" y="46554"/>
                  </a:lnTo>
                  <a:lnTo>
                    <a:pt x="1572755" y="22325"/>
                  </a:lnTo>
                  <a:lnTo>
                    <a:pt x="1548522" y="5989"/>
                  </a:lnTo>
                  <a:lnTo>
                    <a:pt x="1518843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542802" y="2614739"/>
              <a:ext cx="1595120" cy="457834"/>
            </a:xfrm>
            <a:custGeom>
              <a:avLst/>
              <a:gdLst/>
              <a:ahLst/>
              <a:cxnLst/>
              <a:rect l="l" t="t" r="r" b="b"/>
              <a:pathLst>
                <a:path w="1595120" h="457835">
                  <a:moveTo>
                    <a:pt x="0" y="76227"/>
                  </a:moveTo>
                  <a:lnTo>
                    <a:pt x="5991" y="46556"/>
                  </a:lnTo>
                  <a:lnTo>
                    <a:pt x="22329" y="22326"/>
                  </a:lnTo>
                  <a:lnTo>
                    <a:pt x="46562" y="5990"/>
                  </a:lnTo>
                  <a:lnTo>
                    <a:pt x="76237" y="0"/>
                  </a:lnTo>
                  <a:lnTo>
                    <a:pt x="1518841" y="0"/>
                  </a:lnTo>
                  <a:lnTo>
                    <a:pt x="1548519" y="5990"/>
                  </a:lnTo>
                  <a:lnTo>
                    <a:pt x="1572754" y="22326"/>
                  </a:lnTo>
                  <a:lnTo>
                    <a:pt x="1589093" y="46556"/>
                  </a:lnTo>
                  <a:lnTo>
                    <a:pt x="1595085" y="76227"/>
                  </a:lnTo>
                  <a:lnTo>
                    <a:pt x="1595085" y="381123"/>
                  </a:lnTo>
                  <a:lnTo>
                    <a:pt x="1589093" y="410794"/>
                  </a:lnTo>
                  <a:lnTo>
                    <a:pt x="1572754" y="435024"/>
                  </a:lnTo>
                  <a:lnTo>
                    <a:pt x="1548519" y="451360"/>
                  </a:lnTo>
                  <a:lnTo>
                    <a:pt x="1518841" y="457350"/>
                  </a:lnTo>
                  <a:lnTo>
                    <a:pt x="76237" y="457350"/>
                  </a:lnTo>
                  <a:lnTo>
                    <a:pt x="46562" y="451360"/>
                  </a:lnTo>
                  <a:lnTo>
                    <a:pt x="22329" y="435024"/>
                  </a:lnTo>
                  <a:lnTo>
                    <a:pt x="5991" y="410794"/>
                  </a:lnTo>
                  <a:lnTo>
                    <a:pt x="0" y="381123"/>
                  </a:lnTo>
                  <a:lnTo>
                    <a:pt x="0" y="76227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5148935" y="2713243"/>
            <a:ext cx="3803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3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500" spc="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500" spc="6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906330" y="3493095"/>
            <a:ext cx="429895" cy="2332990"/>
            <a:chOff x="906330" y="3493095"/>
            <a:chExt cx="429895" cy="2332990"/>
          </a:xfrm>
        </p:grpSpPr>
        <p:sp>
          <p:nvSpPr>
            <p:cNvPr id="58" name="object 58"/>
            <p:cNvSpPr/>
            <p:nvPr/>
          </p:nvSpPr>
          <p:spPr>
            <a:xfrm>
              <a:off x="922701" y="3509467"/>
              <a:ext cx="396875" cy="2300605"/>
            </a:xfrm>
            <a:custGeom>
              <a:avLst/>
              <a:gdLst/>
              <a:ahLst/>
              <a:cxnLst/>
              <a:rect l="l" t="t" r="r" b="b"/>
              <a:pathLst>
                <a:path w="396875" h="2300604">
                  <a:moveTo>
                    <a:pt x="330592" y="0"/>
                  </a:moveTo>
                  <a:lnTo>
                    <a:pt x="66118" y="0"/>
                  </a:lnTo>
                  <a:lnTo>
                    <a:pt x="40382" y="5196"/>
                  </a:lnTo>
                  <a:lnTo>
                    <a:pt x="19365" y="19365"/>
                  </a:lnTo>
                  <a:lnTo>
                    <a:pt x="5195" y="40381"/>
                  </a:lnTo>
                  <a:lnTo>
                    <a:pt x="0" y="66116"/>
                  </a:lnTo>
                  <a:lnTo>
                    <a:pt x="0" y="2233891"/>
                  </a:lnTo>
                  <a:lnTo>
                    <a:pt x="5195" y="2259624"/>
                  </a:lnTo>
                  <a:lnTo>
                    <a:pt x="19365" y="2280635"/>
                  </a:lnTo>
                  <a:lnTo>
                    <a:pt x="40382" y="2294801"/>
                  </a:lnTo>
                  <a:lnTo>
                    <a:pt x="66118" y="2299995"/>
                  </a:lnTo>
                  <a:lnTo>
                    <a:pt x="330592" y="2299995"/>
                  </a:lnTo>
                  <a:lnTo>
                    <a:pt x="356329" y="2294801"/>
                  </a:lnTo>
                  <a:lnTo>
                    <a:pt x="377347" y="2280635"/>
                  </a:lnTo>
                  <a:lnTo>
                    <a:pt x="391517" y="2259624"/>
                  </a:lnTo>
                  <a:lnTo>
                    <a:pt x="396713" y="2233891"/>
                  </a:lnTo>
                  <a:lnTo>
                    <a:pt x="396713" y="66116"/>
                  </a:lnTo>
                  <a:lnTo>
                    <a:pt x="391517" y="40381"/>
                  </a:lnTo>
                  <a:lnTo>
                    <a:pt x="377347" y="19365"/>
                  </a:lnTo>
                  <a:lnTo>
                    <a:pt x="356329" y="5196"/>
                  </a:lnTo>
                  <a:lnTo>
                    <a:pt x="330592" y="0"/>
                  </a:lnTo>
                  <a:close/>
                </a:path>
              </a:pathLst>
            </a:custGeom>
            <a:solidFill>
              <a:srgbClr val="FFF962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22701" y="3509466"/>
              <a:ext cx="396875" cy="2300605"/>
            </a:xfrm>
            <a:custGeom>
              <a:avLst/>
              <a:gdLst/>
              <a:ahLst/>
              <a:cxnLst/>
              <a:rect l="l" t="t" r="r" b="b"/>
              <a:pathLst>
                <a:path w="396875" h="2300604">
                  <a:moveTo>
                    <a:pt x="66118" y="2299996"/>
                  </a:moveTo>
                  <a:lnTo>
                    <a:pt x="40382" y="2294800"/>
                  </a:lnTo>
                  <a:lnTo>
                    <a:pt x="19365" y="2280632"/>
                  </a:lnTo>
                  <a:lnTo>
                    <a:pt x="5195" y="2259619"/>
                  </a:lnTo>
                  <a:lnTo>
                    <a:pt x="0" y="2233886"/>
                  </a:lnTo>
                  <a:lnTo>
                    <a:pt x="0" y="66111"/>
                  </a:lnTo>
                  <a:lnTo>
                    <a:pt x="5195" y="40378"/>
                  </a:lnTo>
                  <a:lnTo>
                    <a:pt x="19365" y="19364"/>
                  </a:lnTo>
                  <a:lnTo>
                    <a:pt x="40382" y="5195"/>
                  </a:lnTo>
                  <a:lnTo>
                    <a:pt x="66118" y="0"/>
                  </a:lnTo>
                  <a:lnTo>
                    <a:pt x="330592" y="0"/>
                  </a:lnTo>
                  <a:lnTo>
                    <a:pt x="356328" y="5195"/>
                  </a:lnTo>
                  <a:lnTo>
                    <a:pt x="377344" y="19364"/>
                  </a:lnTo>
                  <a:lnTo>
                    <a:pt x="391514" y="40378"/>
                  </a:lnTo>
                  <a:lnTo>
                    <a:pt x="396710" y="66111"/>
                  </a:lnTo>
                  <a:lnTo>
                    <a:pt x="396710" y="2233886"/>
                  </a:lnTo>
                  <a:lnTo>
                    <a:pt x="391514" y="2259619"/>
                  </a:lnTo>
                  <a:lnTo>
                    <a:pt x="377344" y="2280632"/>
                  </a:lnTo>
                  <a:lnTo>
                    <a:pt x="356328" y="2294800"/>
                  </a:lnTo>
                  <a:lnTo>
                    <a:pt x="330592" y="2299996"/>
                  </a:lnTo>
                  <a:lnTo>
                    <a:pt x="66118" y="2299996"/>
                  </a:lnTo>
                  <a:close/>
                </a:path>
              </a:pathLst>
            </a:custGeom>
            <a:ln w="32737">
              <a:solidFill>
                <a:srgbClr val="FFF9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3340" y="1155362"/>
            <a:ext cx="431397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60" dirty="0">
                <a:solidFill>
                  <a:schemeClr val="bg1"/>
                </a:solidFill>
              </a:rPr>
              <a:t>Deployment</a:t>
            </a:r>
            <a:r>
              <a:rPr sz="2800" b="1" spc="-180" dirty="0">
                <a:solidFill>
                  <a:schemeClr val="bg1"/>
                </a:solidFill>
              </a:rPr>
              <a:t> </a:t>
            </a:r>
            <a:r>
              <a:rPr sz="2800" b="1" spc="80" dirty="0">
                <a:solidFill>
                  <a:schemeClr val="bg1"/>
                </a:solidFill>
              </a:rPr>
              <a:t>Options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51063" y="2419824"/>
            <a:ext cx="3093720" cy="716915"/>
            <a:chOff x="1051063" y="2419824"/>
            <a:chExt cx="3093720" cy="716915"/>
          </a:xfrm>
        </p:grpSpPr>
        <p:sp>
          <p:nvSpPr>
            <p:cNvPr id="4" name="object 4"/>
            <p:cNvSpPr/>
            <p:nvPr/>
          </p:nvSpPr>
          <p:spPr>
            <a:xfrm>
              <a:off x="1063340" y="2432100"/>
              <a:ext cx="3069590" cy="692150"/>
            </a:xfrm>
            <a:custGeom>
              <a:avLst/>
              <a:gdLst/>
              <a:ahLst/>
              <a:cxnLst/>
              <a:rect l="l" t="t" r="r" b="b"/>
              <a:pathLst>
                <a:path w="3069590" h="692150">
                  <a:moveTo>
                    <a:pt x="2953631" y="0"/>
                  </a:moveTo>
                  <a:lnTo>
                    <a:pt x="115331" y="0"/>
                  </a:lnTo>
                  <a:lnTo>
                    <a:pt x="70439" y="9061"/>
                  </a:lnTo>
                  <a:lnTo>
                    <a:pt x="33779" y="33774"/>
                  </a:lnTo>
                  <a:lnTo>
                    <a:pt x="9063" y="70428"/>
                  </a:lnTo>
                  <a:lnTo>
                    <a:pt x="0" y="115315"/>
                  </a:lnTo>
                  <a:lnTo>
                    <a:pt x="0" y="576567"/>
                  </a:lnTo>
                  <a:lnTo>
                    <a:pt x="9063" y="621454"/>
                  </a:lnTo>
                  <a:lnTo>
                    <a:pt x="33779" y="658109"/>
                  </a:lnTo>
                  <a:lnTo>
                    <a:pt x="70439" y="682821"/>
                  </a:lnTo>
                  <a:lnTo>
                    <a:pt x="115331" y="691883"/>
                  </a:lnTo>
                  <a:lnTo>
                    <a:pt x="2953631" y="691883"/>
                  </a:lnTo>
                  <a:lnTo>
                    <a:pt x="2998528" y="682821"/>
                  </a:lnTo>
                  <a:lnTo>
                    <a:pt x="3035190" y="658109"/>
                  </a:lnTo>
                  <a:lnTo>
                    <a:pt x="3059908" y="621454"/>
                  </a:lnTo>
                  <a:lnTo>
                    <a:pt x="3068972" y="576567"/>
                  </a:lnTo>
                  <a:lnTo>
                    <a:pt x="3068972" y="115315"/>
                  </a:lnTo>
                  <a:lnTo>
                    <a:pt x="3059908" y="70428"/>
                  </a:lnTo>
                  <a:lnTo>
                    <a:pt x="3035190" y="33774"/>
                  </a:lnTo>
                  <a:lnTo>
                    <a:pt x="2998528" y="9061"/>
                  </a:lnTo>
                  <a:lnTo>
                    <a:pt x="2953631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3340" y="2432100"/>
              <a:ext cx="3069590" cy="692150"/>
            </a:xfrm>
            <a:custGeom>
              <a:avLst/>
              <a:gdLst/>
              <a:ahLst/>
              <a:cxnLst/>
              <a:rect l="l" t="t" r="r" b="b"/>
              <a:pathLst>
                <a:path w="3069590" h="692150">
                  <a:moveTo>
                    <a:pt x="0" y="115316"/>
                  </a:moveTo>
                  <a:lnTo>
                    <a:pt x="9063" y="70429"/>
                  </a:lnTo>
                  <a:lnTo>
                    <a:pt x="33779" y="33775"/>
                  </a:lnTo>
                  <a:lnTo>
                    <a:pt x="70439" y="9062"/>
                  </a:lnTo>
                  <a:lnTo>
                    <a:pt x="115331" y="0"/>
                  </a:lnTo>
                  <a:lnTo>
                    <a:pt x="2953636" y="0"/>
                  </a:lnTo>
                  <a:lnTo>
                    <a:pt x="2998528" y="9062"/>
                  </a:lnTo>
                  <a:lnTo>
                    <a:pt x="3035186" y="33775"/>
                  </a:lnTo>
                  <a:lnTo>
                    <a:pt x="3059901" y="70429"/>
                  </a:lnTo>
                  <a:lnTo>
                    <a:pt x="3068964" y="115316"/>
                  </a:lnTo>
                  <a:lnTo>
                    <a:pt x="3068964" y="576574"/>
                  </a:lnTo>
                  <a:lnTo>
                    <a:pt x="3059901" y="621461"/>
                  </a:lnTo>
                  <a:lnTo>
                    <a:pt x="3035186" y="658115"/>
                  </a:lnTo>
                  <a:lnTo>
                    <a:pt x="2998528" y="682828"/>
                  </a:lnTo>
                  <a:lnTo>
                    <a:pt x="2953636" y="691890"/>
                  </a:lnTo>
                  <a:lnTo>
                    <a:pt x="115331" y="691890"/>
                  </a:lnTo>
                  <a:lnTo>
                    <a:pt x="70439" y="682828"/>
                  </a:lnTo>
                  <a:lnTo>
                    <a:pt x="33779" y="658115"/>
                  </a:lnTo>
                  <a:lnTo>
                    <a:pt x="9063" y="621461"/>
                  </a:lnTo>
                  <a:lnTo>
                    <a:pt x="0" y="576574"/>
                  </a:lnTo>
                  <a:lnTo>
                    <a:pt x="0" y="115316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30146" y="2646187"/>
            <a:ext cx="19373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25" dirty="0">
                <a:solidFill>
                  <a:srgbClr val="FFFFFF"/>
                </a:solidFill>
                <a:latin typeface="Verdana"/>
                <a:cs typeface="Verdana"/>
              </a:rPr>
              <a:t>Custom </a:t>
            </a:r>
            <a:r>
              <a:rPr sz="1500" b="1" spc="-7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500" b="1" spc="-120" dirty="0">
                <a:solidFill>
                  <a:srgbClr val="FFFFFF"/>
                </a:solidFill>
                <a:latin typeface="Verdana"/>
                <a:cs typeface="Verdana"/>
              </a:rPr>
              <a:t>Center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45549" y="2419824"/>
            <a:ext cx="4884420" cy="716915"/>
            <a:chOff x="4745549" y="2419824"/>
            <a:chExt cx="4884420" cy="716915"/>
          </a:xfrm>
        </p:grpSpPr>
        <p:sp>
          <p:nvSpPr>
            <p:cNvPr id="8" name="object 8"/>
            <p:cNvSpPr/>
            <p:nvPr/>
          </p:nvSpPr>
          <p:spPr>
            <a:xfrm>
              <a:off x="4757826" y="2432100"/>
              <a:ext cx="4859655" cy="692150"/>
            </a:xfrm>
            <a:custGeom>
              <a:avLst/>
              <a:gdLst/>
              <a:ahLst/>
              <a:cxnLst/>
              <a:rect l="l" t="t" r="r" b="b"/>
              <a:pathLst>
                <a:path w="4859655" h="692150">
                  <a:moveTo>
                    <a:pt x="4744199" y="0"/>
                  </a:moveTo>
                  <a:lnTo>
                    <a:pt x="115341" y="0"/>
                  </a:lnTo>
                  <a:lnTo>
                    <a:pt x="70444" y="9061"/>
                  </a:lnTo>
                  <a:lnTo>
                    <a:pt x="33781" y="33774"/>
                  </a:lnTo>
                  <a:lnTo>
                    <a:pt x="9063" y="70428"/>
                  </a:lnTo>
                  <a:lnTo>
                    <a:pt x="0" y="115315"/>
                  </a:lnTo>
                  <a:lnTo>
                    <a:pt x="0" y="576567"/>
                  </a:lnTo>
                  <a:lnTo>
                    <a:pt x="9063" y="621454"/>
                  </a:lnTo>
                  <a:lnTo>
                    <a:pt x="33781" y="658109"/>
                  </a:lnTo>
                  <a:lnTo>
                    <a:pt x="70444" y="682821"/>
                  </a:lnTo>
                  <a:lnTo>
                    <a:pt x="115341" y="691883"/>
                  </a:lnTo>
                  <a:lnTo>
                    <a:pt x="4744199" y="691883"/>
                  </a:lnTo>
                  <a:lnTo>
                    <a:pt x="4789094" y="682821"/>
                  </a:lnTo>
                  <a:lnTo>
                    <a:pt x="4825752" y="658109"/>
                  </a:lnTo>
                  <a:lnTo>
                    <a:pt x="4850466" y="621454"/>
                  </a:lnTo>
                  <a:lnTo>
                    <a:pt x="4859528" y="576567"/>
                  </a:lnTo>
                  <a:lnTo>
                    <a:pt x="4859528" y="115315"/>
                  </a:lnTo>
                  <a:lnTo>
                    <a:pt x="4850466" y="70428"/>
                  </a:lnTo>
                  <a:lnTo>
                    <a:pt x="4825752" y="33774"/>
                  </a:lnTo>
                  <a:lnTo>
                    <a:pt x="4789094" y="9061"/>
                  </a:lnTo>
                  <a:lnTo>
                    <a:pt x="4744199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57826" y="2432100"/>
              <a:ext cx="4859655" cy="692150"/>
            </a:xfrm>
            <a:custGeom>
              <a:avLst/>
              <a:gdLst/>
              <a:ahLst/>
              <a:cxnLst/>
              <a:rect l="l" t="t" r="r" b="b"/>
              <a:pathLst>
                <a:path w="4859655" h="692150">
                  <a:moveTo>
                    <a:pt x="0" y="115318"/>
                  </a:moveTo>
                  <a:lnTo>
                    <a:pt x="9063" y="70431"/>
                  </a:lnTo>
                  <a:lnTo>
                    <a:pt x="33780" y="33776"/>
                  </a:lnTo>
                  <a:lnTo>
                    <a:pt x="70440" y="9062"/>
                  </a:lnTo>
                  <a:lnTo>
                    <a:pt x="115334" y="0"/>
                  </a:lnTo>
                  <a:lnTo>
                    <a:pt x="4744195" y="0"/>
                  </a:lnTo>
                  <a:lnTo>
                    <a:pt x="4789087" y="9062"/>
                  </a:lnTo>
                  <a:lnTo>
                    <a:pt x="4825745" y="33776"/>
                  </a:lnTo>
                  <a:lnTo>
                    <a:pt x="4850460" y="70431"/>
                  </a:lnTo>
                  <a:lnTo>
                    <a:pt x="4859523" y="115318"/>
                  </a:lnTo>
                  <a:lnTo>
                    <a:pt x="4859523" y="576572"/>
                  </a:lnTo>
                  <a:lnTo>
                    <a:pt x="4850460" y="621459"/>
                  </a:lnTo>
                  <a:lnTo>
                    <a:pt x="4825745" y="658114"/>
                  </a:lnTo>
                  <a:lnTo>
                    <a:pt x="4789087" y="682828"/>
                  </a:lnTo>
                  <a:lnTo>
                    <a:pt x="4744195" y="691890"/>
                  </a:lnTo>
                  <a:lnTo>
                    <a:pt x="115334" y="691890"/>
                  </a:lnTo>
                  <a:lnTo>
                    <a:pt x="70440" y="682828"/>
                  </a:lnTo>
                  <a:lnTo>
                    <a:pt x="33780" y="658114"/>
                  </a:lnTo>
                  <a:lnTo>
                    <a:pt x="9063" y="621459"/>
                  </a:lnTo>
                  <a:lnTo>
                    <a:pt x="0" y="576572"/>
                  </a:lnTo>
                  <a:lnTo>
                    <a:pt x="0" y="115318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85940" y="2646187"/>
            <a:ext cx="14052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10" dirty="0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r>
              <a:rPr sz="1500" b="1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125" dirty="0">
                <a:solidFill>
                  <a:srgbClr val="FFFFFF"/>
                </a:solidFill>
                <a:latin typeface="Verdana"/>
                <a:cs typeface="Verdana"/>
              </a:rPr>
              <a:t>Provider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51063" y="3837042"/>
            <a:ext cx="3093720" cy="716915"/>
            <a:chOff x="1051063" y="3837042"/>
            <a:chExt cx="3093720" cy="716915"/>
          </a:xfrm>
        </p:grpSpPr>
        <p:sp>
          <p:nvSpPr>
            <p:cNvPr id="12" name="object 12"/>
            <p:cNvSpPr/>
            <p:nvPr/>
          </p:nvSpPr>
          <p:spPr>
            <a:xfrm>
              <a:off x="1063340" y="3849319"/>
              <a:ext cx="3069590" cy="692150"/>
            </a:xfrm>
            <a:custGeom>
              <a:avLst/>
              <a:gdLst/>
              <a:ahLst/>
              <a:cxnLst/>
              <a:rect l="l" t="t" r="r" b="b"/>
              <a:pathLst>
                <a:path w="3069590" h="692150">
                  <a:moveTo>
                    <a:pt x="2953631" y="0"/>
                  </a:moveTo>
                  <a:lnTo>
                    <a:pt x="115331" y="0"/>
                  </a:lnTo>
                  <a:lnTo>
                    <a:pt x="70439" y="9061"/>
                  </a:lnTo>
                  <a:lnTo>
                    <a:pt x="33779" y="33774"/>
                  </a:lnTo>
                  <a:lnTo>
                    <a:pt x="9063" y="70428"/>
                  </a:lnTo>
                  <a:lnTo>
                    <a:pt x="0" y="115315"/>
                  </a:lnTo>
                  <a:lnTo>
                    <a:pt x="0" y="576567"/>
                  </a:lnTo>
                  <a:lnTo>
                    <a:pt x="9063" y="621454"/>
                  </a:lnTo>
                  <a:lnTo>
                    <a:pt x="33779" y="658109"/>
                  </a:lnTo>
                  <a:lnTo>
                    <a:pt x="70439" y="682821"/>
                  </a:lnTo>
                  <a:lnTo>
                    <a:pt x="115331" y="691883"/>
                  </a:lnTo>
                  <a:lnTo>
                    <a:pt x="2953631" y="691883"/>
                  </a:lnTo>
                  <a:lnTo>
                    <a:pt x="2998528" y="682821"/>
                  </a:lnTo>
                  <a:lnTo>
                    <a:pt x="3035190" y="658109"/>
                  </a:lnTo>
                  <a:lnTo>
                    <a:pt x="3059908" y="621454"/>
                  </a:lnTo>
                  <a:lnTo>
                    <a:pt x="3068972" y="576567"/>
                  </a:lnTo>
                  <a:lnTo>
                    <a:pt x="3068972" y="115315"/>
                  </a:lnTo>
                  <a:lnTo>
                    <a:pt x="3059908" y="70428"/>
                  </a:lnTo>
                  <a:lnTo>
                    <a:pt x="3035190" y="33774"/>
                  </a:lnTo>
                  <a:lnTo>
                    <a:pt x="2998528" y="9061"/>
                  </a:lnTo>
                  <a:lnTo>
                    <a:pt x="2953631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3340" y="3849319"/>
              <a:ext cx="3069590" cy="692150"/>
            </a:xfrm>
            <a:custGeom>
              <a:avLst/>
              <a:gdLst/>
              <a:ahLst/>
              <a:cxnLst/>
              <a:rect l="l" t="t" r="r" b="b"/>
              <a:pathLst>
                <a:path w="3069590" h="692150">
                  <a:moveTo>
                    <a:pt x="0" y="115316"/>
                  </a:moveTo>
                  <a:lnTo>
                    <a:pt x="9063" y="70429"/>
                  </a:lnTo>
                  <a:lnTo>
                    <a:pt x="33779" y="33775"/>
                  </a:lnTo>
                  <a:lnTo>
                    <a:pt x="70439" y="9062"/>
                  </a:lnTo>
                  <a:lnTo>
                    <a:pt x="115331" y="0"/>
                  </a:lnTo>
                  <a:lnTo>
                    <a:pt x="2953636" y="0"/>
                  </a:lnTo>
                  <a:lnTo>
                    <a:pt x="2998528" y="9062"/>
                  </a:lnTo>
                  <a:lnTo>
                    <a:pt x="3035186" y="33775"/>
                  </a:lnTo>
                  <a:lnTo>
                    <a:pt x="3059901" y="70429"/>
                  </a:lnTo>
                  <a:lnTo>
                    <a:pt x="3068964" y="115316"/>
                  </a:lnTo>
                  <a:lnTo>
                    <a:pt x="3068964" y="576574"/>
                  </a:lnTo>
                  <a:lnTo>
                    <a:pt x="3059901" y="621461"/>
                  </a:lnTo>
                  <a:lnTo>
                    <a:pt x="3035186" y="658115"/>
                  </a:lnTo>
                  <a:lnTo>
                    <a:pt x="2998528" y="682828"/>
                  </a:lnTo>
                  <a:lnTo>
                    <a:pt x="2953636" y="691890"/>
                  </a:lnTo>
                  <a:lnTo>
                    <a:pt x="115331" y="691890"/>
                  </a:lnTo>
                  <a:lnTo>
                    <a:pt x="70439" y="682828"/>
                  </a:lnTo>
                  <a:lnTo>
                    <a:pt x="33779" y="658115"/>
                  </a:lnTo>
                  <a:lnTo>
                    <a:pt x="9063" y="621461"/>
                  </a:lnTo>
                  <a:lnTo>
                    <a:pt x="0" y="576574"/>
                  </a:lnTo>
                  <a:lnTo>
                    <a:pt x="0" y="115316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78851" y="3944635"/>
            <a:ext cx="26346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015" marR="5080" indent="-742950">
              <a:lnSpc>
                <a:spcPct val="100000"/>
              </a:lnSpc>
              <a:spcBef>
                <a:spcPts val="100"/>
              </a:spcBef>
            </a:pP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Install </a:t>
            </a:r>
            <a:r>
              <a:rPr sz="1500" spc="-330" dirty="0">
                <a:solidFill>
                  <a:srgbClr val="FFFFFF"/>
                </a:solidFill>
                <a:latin typeface="Verdana"/>
                <a:cs typeface="Verdana"/>
              </a:rPr>
              <a:t>+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configure</a:t>
            </a:r>
            <a:r>
              <a:rPr sz="15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everything 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your</a:t>
            </a:r>
            <a:r>
              <a:rPr sz="1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own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51063" y="4634475"/>
            <a:ext cx="1315085" cy="716915"/>
            <a:chOff x="1051063" y="4634475"/>
            <a:chExt cx="1315085" cy="716915"/>
          </a:xfrm>
        </p:grpSpPr>
        <p:sp>
          <p:nvSpPr>
            <p:cNvPr id="16" name="object 16"/>
            <p:cNvSpPr/>
            <p:nvPr/>
          </p:nvSpPr>
          <p:spPr>
            <a:xfrm>
              <a:off x="1063340" y="4646752"/>
              <a:ext cx="1290320" cy="692150"/>
            </a:xfrm>
            <a:custGeom>
              <a:avLst/>
              <a:gdLst/>
              <a:ahLst/>
              <a:cxnLst/>
              <a:rect l="l" t="t" r="r" b="b"/>
              <a:pathLst>
                <a:path w="1290320" h="692150">
                  <a:moveTo>
                    <a:pt x="1174805" y="0"/>
                  </a:moveTo>
                  <a:lnTo>
                    <a:pt x="115332" y="0"/>
                  </a:lnTo>
                  <a:lnTo>
                    <a:pt x="70440" y="9061"/>
                  </a:lnTo>
                  <a:lnTo>
                    <a:pt x="33780" y="33774"/>
                  </a:lnTo>
                  <a:lnTo>
                    <a:pt x="9063" y="70428"/>
                  </a:lnTo>
                  <a:lnTo>
                    <a:pt x="0" y="115315"/>
                  </a:lnTo>
                  <a:lnTo>
                    <a:pt x="0" y="576567"/>
                  </a:lnTo>
                  <a:lnTo>
                    <a:pt x="9063" y="621454"/>
                  </a:lnTo>
                  <a:lnTo>
                    <a:pt x="33780" y="658109"/>
                  </a:lnTo>
                  <a:lnTo>
                    <a:pt x="70440" y="682821"/>
                  </a:lnTo>
                  <a:lnTo>
                    <a:pt x="115332" y="691883"/>
                  </a:lnTo>
                  <a:lnTo>
                    <a:pt x="1174805" y="691883"/>
                  </a:lnTo>
                  <a:lnTo>
                    <a:pt x="1219700" y="682821"/>
                  </a:lnTo>
                  <a:lnTo>
                    <a:pt x="1256358" y="658109"/>
                  </a:lnTo>
                  <a:lnTo>
                    <a:pt x="1281072" y="621454"/>
                  </a:lnTo>
                  <a:lnTo>
                    <a:pt x="1290134" y="576567"/>
                  </a:lnTo>
                  <a:lnTo>
                    <a:pt x="1290134" y="115315"/>
                  </a:lnTo>
                  <a:lnTo>
                    <a:pt x="1281072" y="70428"/>
                  </a:lnTo>
                  <a:lnTo>
                    <a:pt x="1256358" y="33774"/>
                  </a:lnTo>
                  <a:lnTo>
                    <a:pt x="1219700" y="9061"/>
                  </a:lnTo>
                  <a:lnTo>
                    <a:pt x="1174805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3340" y="4646752"/>
              <a:ext cx="1290320" cy="692150"/>
            </a:xfrm>
            <a:custGeom>
              <a:avLst/>
              <a:gdLst/>
              <a:ahLst/>
              <a:cxnLst/>
              <a:rect l="l" t="t" r="r" b="b"/>
              <a:pathLst>
                <a:path w="1290320" h="692150">
                  <a:moveTo>
                    <a:pt x="0" y="115316"/>
                  </a:moveTo>
                  <a:lnTo>
                    <a:pt x="9063" y="70430"/>
                  </a:lnTo>
                  <a:lnTo>
                    <a:pt x="33780" y="33775"/>
                  </a:lnTo>
                  <a:lnTo>
                    <a:pt x="70439" y="9062"/>
                  </a:lnTo>
                  <a:lnTo>
                    <a:pt x="115332" y="0"/>
                  </a:lnTo>
                  <a:lnTo>
                    <a:pt x="1174808" y="0"/>
                  </a:lnTo>
                  <a:lnTo>
                    <a:pt x="1219700" y="9062"/>
                  </a:lnTo>
                  <a:lnTo>
                    <a:pt x="1256358" y="33775"/>
                  </a:lnTo>
                  <a:lnTo>
                    <a:pt x="1281073" y="70430"/>
                  </a:lnTo>
                  <a:lnTo>
                    <a:pt x="1290136" y="115316"/>
                  </a:lnTo>
                  <a:lnTo>
                    <a:pt x="1290136" y="576574"/>
                  </a:lnTo>
                  <a:lnTo>
                    <a:pt x="1281073" y="621460"/>
                  </a:lnTo>
                  <a:lnTo>
                    <a:pt x="1256358" y="658115"/>
                  </a:lnTo>
                  <a:lnTo>
                    <a:pt x="1219700" y="682828"/>
                  </a:lnTo>
                  <a:lnTo>
                    <a:pt x="1174808" y="691890"/>
                  </a:lnTo>
                  <a:lnTo>
                    <a:pt x="115332" y="691890"/>
                  </a:lnTo>
                  <a:lnTo>
                    <a:pt x="70439" y="682828"/>
                  </a:lnTo>
                  <a:lnTo>
                    <a:pt x="33780" y="658115"/>
                  </a:lnTo>
                  <a:lnTo>
                    <a:pt x="9063" y="621460"/>
                  </a:lnTo>
                  <a:lnTo>
                    <a:pt x="0" y="576574"/>
                  </a:lnTo>
                  <a:lnTo>
                    <a:pt x="0" y="115316"/>
                  </a:lnTo>
                  <a:close/>
                </a:path>
              </a:pathLst>
            </a:custGeom>
            <a:ln w="245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265974" y="4862083"/>
            <a:ext cx="8826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500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hin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829894" y="4634475"/>
            <a:ext cx="1315085" cy="716915"/>
            <a:chOff x="2829894" y="4634475"/>
            <a:chExt cx="1315085" cy="716915"/>
          </a:xfrm>
        </p:grpSpPr>
        <p:sp>
          <p:nvSpPr>
            <p:cNvPr id="20" name="object 20"/>
            <p:cNvSpPr/>
            <p:nvPr/>
          </p:nvSpPr>
          <p:spPr>
            <a:xfrm>
              <a:off x="2842171" y="4646752"/>
              <a:ext cx="1290320" cy="692150"/>
            </a:xfrm>
            <a:custGeom>
              <a:avLst/>
              <a:gdLst/>
              <a:ahLst/>
              <a:cxnLst/>
              <a:rect l="l" t="t" r="r" b="b"/>
              <a:pathLst>
                <a:path w="1290320" h="692150">
                  <a:moveTo>
                    <a:pt x="1174800" y="0"/>
                  </a:moveTo>
                  <a:lnTo>
                    <a:pt x="115328" y="0"/>
                  </a:lnTo>
                  <a:lnTo>
                    <a:pt x="70439" y="9061"/>
                  </a:lnTo>
                  <a:lnTo>
                    <a:pt x="33780" y="33774"/>
                  </a:lnTo>
                  <a:lnTo>
                    <a:pt x="9063" y="70428"/>
                  </a:lnTo>
                  <a:lnTo>
                    <a:pt x="0" y="115315"/>
                  </a:lnTo>
                  <a:lnTo>
                    <a:pt x="0" y="576567"/>
                  </a:lnTo>
                  <a:lnTo>
                    <a:pt x="9063" y="621454"/>
                  </a:lnTo>
                  <a:lnTo>
                    <a:pt x="33780" y="658109"/>
                  </a:lnTo>
                  <a:lnTo>
                    <a:pt x="70439" y="682821"/>
                  </a:lnTo>
                  <a:lnTo>
                    <a:pt x="115328" y="691883"/>
                  </a:lnTo>
                  <a:lnTo>
                    <a:pt x="1174800" y="691883"/>
                  </a:lnTo>
                  <a:lnTo>
                    <a:pt x="1219697" y="682821"/>
                  </a:lnTo>
                  <a:lnTo>
                    <a:pt x="1256360" y="658109"/>
                  </a:lnTo>
                  <a:lnTo>
                    <a:pt x="1281078" y="621454"/>
                  </a:lnTo>
                  <a:lnTo>
                    <a:pt x="1290142" y="576567"/>
                  </a:lnTo>
                  <a:lnTo>
                    <a:pt x="1290142" y="115315"/>
                  </a:lnTo>
                  <a:lnTo>
                    <a:pt x="1281078" y="70428"/>
                  </a:lnTo>
                  <a:lnTo>
                    <a:pt x="1256360" y="33774"/>
                  </a:lnTo>
                  <a:lnTo>
                    <a:pt x="1219697" y="9061"/>
                  </a:lnTo>
                  <a:lnTo>
                    <a:pt x="1174800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42171" y="4646752"/>
              <a:ext cx="1290320" cy="692150"/>
            </a:xfrm>
            <a:custGeom>
              <a:avLst/>
              <a:gdLst/>
              <a:ahLst/>
              <a:cxnLst/>
              <a:rect l="l" t="t" r="r" b="b"/>
              <a:pathLst>
                <a:path w="1290320" h="692150">
                  <a:moveTo>
                    <a:pt x="0" y="115316"/>
                  </a:moveTo>
                  <a:lnTo>
                    <a:pt x="9063" y="70430"/>
                  </a:lnTo>
                  <a:lnTo>
                    <a:pt x="33780" y="33775"/>
                  </a:lnTo>
                  <a:lnTo>
                    <a:pt x="70439" y="9062"/>
                  </a:lnTo>
                  <a:lnTo>
                    <a:pt x="115332" y="0"/>
                  </a:lnTo>
                  <a:lnTo>
                    <a:pt x="1174808" y="0"/>
                  </a:lnTo>
                  <a:lnTo>
                    <a:pt x="1219700" y="9062"/>
                  </a:lnTo>
                  <a:lnTo>
                    <a:pt x="1256358" y="33775"/>
                  </a:lnTo>
                  <a:lnTo>
                    <a:pt x="1281073" y="70430"/>
                  </a:lnTo>
                  <a:lnTo>
                    <a:pt x="1290136" y="115316"/>
                  </a:lnTo>
                  <a:lnTo>
                    <a:pt x="1290136" y="576574"/>
                  </a:lnTo>
                  <a:lnTo>
                    <a:pt x="1281073" y="621460"/>
                  </a:lnTo>
                  <a:lnTo>
                    <a:pt x="1256358" y="658115"/>
                  </a:lnTo>
                  <a:lnTo>
                    <a:pt x="1219700" y="682828"/>
                  </a:lnTo>
                  <a:lnTo>
                    <a:pt x="1174808" y="691890"/>
                  </a:lnTo>
                  <a:lnTo>
                    <a:pt x="115332" y="691890"/>
                  </a:lnTo>
                  <a:lnTo>
                    <a:pt x="70439" y="682828"/>
                  </a:lnTo>
                  <a:lnTo>
                    <a:pt x="33780" y="658115"/>
                  </a:lnTo>
                  <a:lnTo>
                    <a:pt x="9063" y="621460"/>
                  </a:lnTo>
                  <a:lnTo>
                    <a:pt x="0" y="576574"/>
                  </a:lnTo>
                  <a:lnTo>
                    <a:pt x="0" y="115316"/>
                  </a:lnTo>
                  <a:close/>
                </a:path>
              </a:pathLst>
            </a:custGeom>
            <a:ln w="245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962262" y="4743211"/>
            <a:ext cx="10477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314" marR="5080" indent="-9525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Kub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ete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745549" y="3837042"/>
            <a:ext cx="2359025" cy="716915"/>
            <a:chOff x="4745549" y="3837042"/>
            <a:chExt cx="2359025" cy="716915"/>
          </a:xfrm>
        </p:grpSpPr>
        <p:sp>
          <p:nvSpPr>
            <p:cNvPr id="24" name="object 24"/>
            <p:cNvSpPr/>
            <p:nvPr/>
          </p:nvSpPr>
          <p:spPr>
            <a:xfrm>
              <a:off x="4757826" y="3849319"/>
              <a:ext cx="2334260" cy="692150"/>
            </a:xfrm>
            <a:custGeom>
              <a:avLst/>
              <a:gdLst/>
              <a:ahLst/>
              <a:cxnLst/>
              <a:rect l="l" t="t" r="r" b="b"/>
              <a:pathLst>
                <a:path w="2334259" h="692150">
                  <a:moveTo>
                    <a:pt x="2218651" y="0"/>
                  </a:moveTo>
                  <a:lnTo>
                    <a:pt x="115341" y="0"/>
                  </a:lnTo>
                  <a:lnTo>
                    <a:pt x="70444" y="9061"/>
                  </a:lnTo>
                  <a:lnTo>
                    <a:pt x="33781" y="33774"/>
                  </a:lnTo>
                  <a:lnTo>
                    <a:pt x="9063" y="70428"/>
                  </a:lnTo>
                  <a:lnTo>
                    <a:pt x="0" y="115315"/>
                  </a:lnTo>
                  <a:lnTo>
                    <a:pt x="0" y="576567"/>
                  </a:lnTo>
                  <a:lnTo>
                    <a:pt x="9063" y="621454"/>
                  </a:lnTo>
                  <a:lnTo>
                    <a:pt x="33781" y="658109"/>
                  </a:lnTo>
                  <a:lnTo>
                    <a:pt x="70444" y="682821"/>
                  </a:lnTo>
                  <a:lnTo>
                    <a:pt x="115341" y="691883"/>
                  </a:lnTo>
                  <a:lnTo>
                    <a:pt x="2218651" y="691883"/>
                  </a:lnTo>
                  <a:lnTo>
                    <a:pt x="2263546" y="682821"/>
                  </a:lnTo>
                  <a:lnTo>
                    <a:pt x="2300204" y="658109"/>
                  </a:lnTo>
                  <a:lnTo>
                    <a:pt x="2324918" y="621454"/>
                  </a:lnTo>
                  <a:lnTo>
                    <a:pt x="2333980" y="576567"/>
                  </a:lnTo>
                  <a:lnTo>
                    <a:pt x="2333980" y="115315"/>
                  </a:lnTo>
                  <a:lnTo>
                    <a:pt x="2324918" y="70428"/>
                  </a:lnTo>
                  <a:lnTo>
                    <a:pt x="2300204" y="33774"/>
                  </a:lnTo>
                  <a:lnTo>
                    <a:pt x="2263546" y="9061"/>
                  </a:lnTo>
                  <a:lnTo>
                    <a:pt x="2218651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57826" y="3849319"/>
              <a:ext cx="2334260" cy="692150"/>
            </a:xfrm>
            <a:custGeom>
              <a:avLst/>
              <a:gdLst/>
              <a:ahLst/>
              <a:cxnLst/>
              <a:rect l="l" t="t" r="r" b="b"/>
              <a:pathLst>
                <a:path w="2334259" h="692150">
                  <a:moveTo>
                    <a:pt x="0" y="115318"/>
                  </a:moveTo>
                  <a:lnTo>
                    <a:pt x="9063" y="70431"/>
                  </a:lnTo>
                  <a:lnTo>
                    <a:pt x="33780" y="33775"/>
                  </a:lnTo>
                  <a:lnTo>
                    <a:pt x="70440" y="9062"/>
                  </a:lnTo>
                  <a:lnTo>
                    <a:pt x="115333" y="0"/>
                  </a:lnTo>
                  <a:lnTo>
                    <a:pt x="2218647" y="0"/>
                  </a:lnTo>
                  <a:lnTo>
                    <a:pt x="2263539" y="9062"/>
                  </a:lnTo>
                  <a:lnTo>
                    <a:pt x="2300198" y="33775"/>
                  </a:lnTo>
                  <a:lnTo>
                    <a:pt x="2324913" y="70431"/>
                  </a:lnTo>
                  <a:lnTo>
                    <a:pt x="2333975" y="115318"/>
                  </a:lnTo>
                  <a:lnTo>
                    <a:pt x="2333975" y="576572"/>
                  </a:lnTo>
                  <a:lnTo>
                    <a:pt x="2324913" y="621459"/>
                  </a:lnTo>
                  <a:lnTo>
                    <a:pt x="2300198" y="658115"/>
                  </a:lnTo>
                  <a:lnTo>
                    <a:pt x="2263539" y="682828"/>
                  </a:lnTo>
                  <a:lnTo>
                    <a:pt x="2218647" y="691890"/>
                  </a:lnTo>
                  <a:lnTo>
                    <a:pt x="115333" y="691890"/>
                  </a:lnTo>
                  <a:lnTo>
                    <a:pt x="70440" y="682828"/>
                  </a:lnTo>
                  <a:lnTo>
                    <a:pt x="33780" y="658115"/>
                  </a:lnTo>
                  <a:lnTo>
                    <a:pt x="9063" y="621459"/>
                  </a:lnTo>
                  <a:lnTo>
                    <a:pt x="0" y="576572"/>
                  </a:lnTo>
                  <a:lnTo>
                    <a:pt x="0" y="115318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857546" y="3944635"/>
            <a:ext cx="2133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120" marR="5080" indent="-186055">
              <a:lnSpc>
                <a:spcPct val="100000"/>
              </a:lnSpc>
              <a:spcBef>
                <a:spcPts val="100"/>
              </a:spcBef>
            </a:pPr>
            <a:r>
              <a:rPr sz="1500" spc="-65" dirty="0">
                <a:solidFill>
                  <a:srgbClr val="521751"/>
                </a:solidFill>
                <a:latin typeface="Verdana"/>
                <a:cs typeface="Verdana"/>
              </a:rPr>
              <a:t>Install </a:t>
            </a:r>
            <a:r>
              <a:rPr sz="1500" spc="-330" dirty="0">
                <a:solidFill>
                  <a:srgbClr val="521751"/>
                </a:solidFill>
                <a:latin typeface="Verdana"/>
                <a:cs typeface="Verdana"/>
              </a:rPr>
              <a:t>+ </a:t>
            </a:r>
            <a:r>
              <a:rPr sz="1500" spc="-45" dirty="0">
                <a:solidFill>
                  <a:srgbClr val="521751"/>
                </a:solidFill>
                <a:latin typeface="Verdana"/>
                <a:cs typeface="Verdana"/>
              </a:rPr>
              <a:t>configure</a:t>
            </a:r>
            <a:r>
              <a:rPr sz="1500" spc="-16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521751"/>
                </a:solidFill>
                <a:latin typeface="Verdana"/>
                <a:cs typeface="Verdana"/>
              </a:rPr>
              <a:t>most  </a:t>
            </a:r>
            <a:r>
              <a:rPr sz="1500" spc="-40" dirty="0">
                <a:solidFill>
                  <a:srgbClr val="521751"/>
                </a:solidFill>
                <a:latin typeface="Verdana"/>
                <a:cs typeface="Verdana"/>
              </a:rPr>
              <a:t>things </a:t>
            </a:r>
            <a:r>
              <a:rPr sz="1500" spc="-55" dirty="0">
                <a:solidFill>
                  <a:srgbClr val="521751"/>
                </a:solidFill>
                <a:latin typeface="Verdana"/>
                <a:cs typeface="Verdana"/>
              </a:rPr>
              <a:t>on </a:t>
            </a:r>
            <a:r>
              <a:rPr sz="1500" spc="-70" dirty="0">
                <a:solidFill>
                  <a:srgbClr val="521751"/>
                </a:solidFill>
                <a:latin typeface="Verdana"/>
                <a:cs typeface="Verdana"/>
              </a:rPr>
              <a:t>your</a:t>
            </a:r>
            <a:r>
              <a:rPr sz="1500" spc="-24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521751"/>
                </a:solidFill>
                <a:latin typeface="Verdana"/>
                <a:cs typeface="Verdana"/>
              </a:rPr>
              <a:t>own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271097" y="3837042"/>
            <a:ext cx="2359025" cy="716915"/>
            <a:chOff x="7271097" y="3837042"/>
            <a:chExt cx="2359025" cy="716915"/>
          </a:xfrm>
        </p:grpSpPr>
        <p:sp>
          <p:nvSpPr>
            <p:cNvPr id="28" name="object 28"/>
            <p:cNvSpPr/>
            <p:nvPr/>
          </p:nvSpPr>
          <p:spPr>
            <a:xfrm>
              <a:off x="7283374" y="3849319"/>
              <a:ext cx="2334260" cy="692150"/>
            </a:xfrm>
            <a:custGeom>
              <a:avLst/>
              <a:gdLst/>
              <a:ahLst/>
              <a:cxnLst/>
              <a:rect l="l" t="t" r="r" b="b"/>
              <a:pathLst>
                <a:path w="2334259" h="692150">
                  <a:moveTo>
                    <a:pt x="2218651" y="0"/>
                  </a:moveTo>
                  <a:lnTo>
                    <a:pt x="115341" y="0"/>
                  </a:lnTo>
                  <a:lnTo>
                    <a:pt x="70444" y="9061"/>
                  </a:lnTo>
                  <a:lnTo>
                    <a:pt x="33781" y="33774"/>
                  </a:lnTo>
                  <a:lnTo>
                    <a:pt x="9063" y="70428"/>
                  </a:lnTo>
                  <a:lnTo>
                    <a:pt x="0" y="115315"/>
                  </a:lnTo>
                  <a:lnTo>
                    <a:pt x="0" y="576567"/>
                  </a:lnTo>
                  <a:lnTo>
                    <a:pt x="9063" y="621454"/>
                  </a:lnTo>
                  <a:lnTo>
                    <a:pt x="33781" y="658109"/>
                  </a:lnTo>
                  <a:lnTo>
                    <a:pt x="70444" y="682821"/>
                  </a:lnTo>
                  <a:lnTo>
                    <a:pt x="115341" y="691883"/>
                  </a:lnTo>
                  <a:lnTo>
                    <a:pt x="2218651" y="691883"/>
                  </a:lnTo>
                  <a:lnTo>
                    <a:pt x="2263541" y="682821"/>
                  </a:lnTo>
                  <a:lnTo>
                    <a:pt x="2300200" y="658109"/>
                  </a:lnTo>
                  <a:lnTo>
                    <a:pt x="2324916" y="621454"/>
                  </a:lnTo>
                  <a:lnTo>
                    <a:pt x="2333980" y="576567"/>
                  </a:lnTo>
                  <a:lnTo>
                    <a:pt x="2333980" y="115315"/>
                  </a:lnTo>
                  <a:lnTo>
                    <a:pt x="2324916" y="70428"/>
                  </a:lnTo>
                  <a:lnTo>
                    <a:pt x="2300200" y="33774"/>
                  </a:lnTo>
                  <a:lnTo>
                    <a:pt x="2263541" y="9061"/>
                  </a:lnTo>
                  <a:lnTo>
                    <a:pt x="2218651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83374" y="3849319"/>
              <a:ext cx="2334260" cy="692150"/>
            </a:xfrm>
            <a:custGeom>
              <a:avLst/>
              <a:gdLst/>
              <a:ahLst/>
              <a:cxnLst/>
              <a:rect l="l" t="t" r="r" b="b"/>
              <a:pathLst>
                <a:path w="2334259" h="692150">
                  <a:moveTo>
                    <a:pt x="0" y="115318"/>
                  </a:moveTo>
                  <a:lnTo>
                    <a:pt x="9063" y="70431"/>
                  </a:lnTo>
                  <a:lnTo>
                    <a:pt x="33780" y="33775"/>
                  </a:lnTo>
                  <a:lnTo>
                    <a:pt x="70440" y="9062"/>
                  </a:lnTo>
                  <a:lnTo>
                    <a:pt x="115333" y="0"/>
                  </a:lnTo>
                  <a:lnTo>
                    <a:pt x="2218647" y="0"/>
                  </a:lnTo>
                  <a:lnTo>
                    <a:pt x="2263539" y="9062"/>
                  </a:lnTo>
                  <a:lnTo>
                    <a:pt x="2300198" y="33775"/>
                  </a:lnTo>
                  <a:lnTo>
                    <a:pt x="2324913" y="70431"/>
                  </a:lnTo>
                  <a:lnTo>
                    <a:pt x="2333975" y="115318"/>
                  </a:lnTo>
                  <a:lnTo>
                    <a:pt x="2333975" y="576572"/>
                  </a:lnTo>
                  <a:lnTo>
                    <a:pt x="2324913" y="621459"/>
                  </a:lnTo>
                  <a:lnTo>
                    <a:pt x="2300198" y="658115"/>
                  </a:lnTo>
                  <a:lnTo>
                    <a:pt x="2263539" y="682828"/>
                  </a:lnTo>
                  <a:lnTo>
                    <a:pt x="2218647" y="691890"/>
                  </a:lnTo>
                  <a:lnTo>
                    <a:pt x="115333" y="691890"/>
                  </a:lnTo>
                  <a:lnTo>
                    <a:pt x="70440" y="682828"/>
                  </a:lnTo>
                  <a:lnTo>
                    <a:pt x="33780" y="658115"/>
                  </a:lnTo>
                  <a:lnTo>
                    <a:pt x="9063" y="621459"/>
                  </a:lnTo>
                  <a:lnTo>
                    <a:pt x="0" y="576572"/>
                  </a:lnTo>
                  <a:lnTo>
                    <a:pt x="0" y="115318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721434" y="3944635"/>
            <a:ext cx="14554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655" marR="5080" indent="-40259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managed 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45444" y="4634369"/>
            <a:ext cx="1174750" cy="812800"/>
            <a:chOff x="4745444" y="4634369"/>
            <a:chExt cx="1174750" cy="812800"/>
          </a:xfrm>
        </p:grpSpPr>
        <p:sp>
          <p:nvSpPr>
            <p:cNvPr id="32" name="object 32"/>
            <p:cNvSpPr/>
            <p:nvPr/>
          </p:nvSpPr>
          <p:spPr>
            <a:xfrm>
              <a:off x="4757826" y="4646752"/>
              <a:ext cx="1149985" cy="788035"/>
            </a:xfrm>
            <a:custGeom>
              <a:avLst/>
              <a:gdLst/>
              <a:ahLst/>
              <a:cxnLst/>
              <a:rect l="l" t="t" r="r" b="b"/>
              <a:pathLst>
                <a:path w="1149985" h="788035">
                  <a:moveTo>
                    <a:pt x="1018146" y="0"/>
                  </a:moveTo>
                  <a:lnTo>
                    <a:pt x="131267" y="0"/>
                  </a:lnTo>
                  <a:lnTo>
                    <a:pt x="80174" y="10314"/>
                  </a:lnTo>
                  <a:lnTo>
                    <a:pt x="38449" y="38441"/>
                  </a:lnTo>
                  <a:lnTo>
                    <a:pt x="10316" y="80158"/>
                  </a:lnTo>
                  <a:lnTo>
                    <a:pt x="0" y="131241"/>
                  </a:lnTo>
                  <a:lnTo>
                    <a:pt x="0" y="656208"/>
                  </a:lnTo>
                  <a:lnTo>
                    <a:pt x="10316" y="707292"/>
                  </a:lnTo>
                  <a:lnTo>
                    <a:pt x="38449" y="749009"/>
                  </a:lnTo>
                  <a:lnTo>
                    <a:pt x="80174" y="777136"/>
                  </a:lnTo>
                  <a:lnTo>
                    <a:pt x="131267" y="787450"/>
                  </a:lnTo>
                  <a:lnTo>
                    <a:pt x="1018146" y="787450"/>
                  </a:lnTo>
                  <a:lnTo>
                    <a:pt x="1069237" y="777136"/>
                  </a:lnTo>
                  <a:lnTo>
                    <a:pt x="1110957" y="749009"/>
                  </a:lnTo>
                  <a:lnTo>
                    <a:pt x="1139086" y="707292"/>
                  </a:lnTo>
                  <a:lnTo>
                    <a:pt x="1149400" y="656208"/>
                  </a:lnTo>
                  <a:lnTo>
                    <a:pt x="1149400" y="131241"/>
                  </a:lnTo>
                  <a:lnTo>
                    <a:pt x="1139086" y="80158"/>
                  </a:lnTo>
                  <a:lnTo>
                    <a:pt x="1110957" y="38441"/>
                  </a:lnTo>
                  <a:lnTo>
                    <a:pt x="1069237" y="10314"/>
                  </a:lnTo>
                  <a:lnTo>
                    <a:pt x="1018146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57826" y="4646752"/>
              <a:ext cx="1149985" cy="788035"/>
            </a:xfrm>
            <a:custGeom>
              <a:avLst/>
              <a:gdLst/>
              <a:ahLst/>
              <a:cxnLst/>
              <a:rect l="l" t="t" r="r" b="b"/>
              <a:pathLst>
                <a:path w="1149985" h="788035">
                  <a:moveTo>
                    <a:pt x="0" y="131244"/>
                  </a:moveTo>
                  <a:lnTo>
                    <a:pt x="10315" y="80157"/>
                  </a:lnTo>
                  <a:lnTo>
                    <a:pt x="38445" y="38440"/>
                  </a:lnTo>
                  <a:lnTo>
                    <a:pt x="80168" y="10313"/>
                  </a:lnTo>
                  <a:lnTo>
                    <a:pt x="131261" y="0"/>
                  </a:lnTo>
                  <a:lnTo>
                    <a:pt x="1018135" y="0"/>
                  </a:lnTo>
                  <a:lnTo>
                    <a:pt x="1069229" y="10313"/>
                  </a:lnTo>
                  <a:lnTo>
                    <a:pt x="1110952" y="38440"/>
                  </a:lnTo>
                  <a:lnTo>
                    <a:pt x="1139081" y="80157"/>
                  </a:lnTo>
                  <a:lnTo>
                    <a:pt x="1149396" y="131244"/>
                  </a:lnTo>
                  <a:lnTo>
                    <a:pt x="1149396" y="656208"/>
                  </a:lnTo>
                  <a:lnTo>
                    <a:pt x="1139081" y="707294"/>
                  </a:lnTo>
                  <a:lnTo>
                    <a:pt x="1110952" y="749011"/>
                  </a:lnTo>
                  <a:lnTo>
                    <a:pt x="1069229" y="777138"/>
                  </a:lnTo>
                  <a:lnTo>
                    <a:pt x="1018135" y="787452"/>
                  </a:lnTo>
                  <a:lnTo>
                    <a:pt x="131261" y="787452"/>
                  </a:lnTo>
                  <a:lnTo>
                    <a:pt x="80168" y="777138"/>
                  </a:lnTo>
                  <a:lnTo>
                    <a:pt x="38445" y="749011"/>
                  </a:lnTo>
                  <a:lnTo>
                    <a:pt x="10315" y="707294"/>
                  </a:lnTo>
                  <a:lnTo>
                    <a:pt x="0" y="656208"/>
                  </a:lnTo>
                  <a:lnTo>
                    <a:pt x="0" y="131244"/>
                  </a:lnTo>
                  <a:close/>
                </a:path>
              </a:pathLst>
            </a:custGeom>
            <a:ln w="245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886680" y="4673107"/>
            <a:ext cx="889635" cy="723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46990" algn="just">
              <a:lnSpc>
                <a:spcPct val="102699"/>
              </a:lnSpc>
              <a:spcBef>
                <a:spcPts val="50"/>
              </a:spcBef>
            </a:pP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Create </a:t>
            </a:r>
            <a:r>
              <a:rPr sz="1500" spc="-330" dirty="0">
                <a:solidFill>
                  <a:srgbClr val="FFFFFF"/>
                </a:solidFill>
                <a:latin typeface="Verdana"/>
                <a:cs typeface="Verdana"/>
              </a:rPr>
              <a:t>+ 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connect 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930141" y="4634474"/>
            <a:ext cx="1174115" cy="812165"/>
            <a:chOff x="5930141" y="4634474"/>
            <a:chExt cx="1174115" cy="812165"/>
          </a:xfrm>
        </p:grpSpPr>
        <p:sp>
          <p:nvSpPr>
            <p:cNvPr id="36" name="object 36"/>
            <p:cNvSpPr/>
            <p:nvPr/>
          </p:nvSpPr>
          <p:spPr>
            <a:xfrm>
              <a:off x="5942418" y="4646752"/>
              <a:ext cx="1149985" cy="788035"/>
            </a:xfrm>
            <a:custGeom>
              <a:avLst/>
              <a:gdLst/>
              <a:ahLst/>
              <a:cxnLst/>
              <a:rect l="l" t="t" r="r" b="b"/>
              <a:pathLst>
                <a:path w="1149984" h="788035">
                  <a:moveTo>
                    <a:pt x="1018133" y="0"/>
                  </a:moveTo>
                  <a:lnTo>
                    <a:pt x="131254" y="0"/>
                  </a:lnTo>
                  <a:lnTo>
                    <a:pt x="80163" y="10314"/>
                  </a:lnTo>
                  <a:lnTo>
                    <a:pt x="38442" y="38441"/>
                  </a:lnTo>
                  <a:lnTo>
                    <a:pt x="10314" y="80158"/>
                  </a:lnTo>
                  <a:lnTo>
                    <a:pt x="0" y="131241"/>
                  </a:lnTo>
                  <a:lnTo>
                    <a:pt x="0" y="656208"/>
                  </a:lnTo>
                  <a:lnTo>
                    <a:pt x="10314" y="707292"/>
                  </a:lnTo>
                  <a:lnTo>
                    <a:pt x="38442" y="749009"/>
                  </a:lnTo>
                  <a:lnTo>
                    <a:pt x="80163" y="777136"/>
                  </a:lnTo>
                  <a:lnTo>
                    <a:pt x="131254" y="787450"/>
                  </a:lnTo>
                  <a:lnTo>
                    <a:pt x="1018133" y="787450"/>
                  </a:lnTo>
                  <a:lnTo>
                    <a:pt x="1069224" y="777136"/>
                  </a:lnTo>
                  <a:lnTo>
                    <a:pt x="1110945" y="749009"/>
                  </a:lnTo>
                  <a:lnTo>
                    <a:pt x="1139073" y="707292"/>
                  </a:lnTo>
                  <a:lnTo>
                    <a:pt x="1149388" y="656208"/>
                  </a:lnTo>
                  <a:lnTo>
                    <a:pt x="1149388" y="131241"/>
                  </a:lnTo>
                  <a:lnTo>
                    <a:pt x="1139073" y="80158"/>
                  </a:lnTo>
                  <a:lnTo>
                    <a:pt x="1110945" y="38441"/>
                  </a:lnTo>
                  <a:lnTo>
                    <a:pt x="1069224" y="10314"/>
                  </a:lnTo>
                  <a:lnTo>
                    <a:pt x="1018133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942418" y="4646752"/>
              <a:ext cx="1149985" cy="788035"/>
            </a:xfrm>
            <a:custGeom>
              <a:avLst/>
              <a:gdLst/>
              <a:ahLst/>
              <a:cxnLst/>
              <a:rect l="l" t="t" r="r" b="b"/>
              <a:pathLst>
                <a:path w="1149984" h="788035">
                  <a:moveTo>
                    <a:pt x="0" y="131244"/>
                  </a:moveTo>
                  <a:lnTo>
                    <a:pt x="10315" y="80157"/>
                  </a:lnTo>
                  <a:lnTo>
                    <a:pt x="38445" y="38440"/>
                  </a:lnTo>
                  <a:lnTo>
                    <a:pt x="80168" y="10313"/>
                  </a:lnTo>
                  <a:lnTo>
                    <a:pt x="131261" y="0"/>
                  </a:lnTo>
                  <a:lnTo>
                    <a:pt x="1018135" y="0"/>
                  </a:lnTo>
                  <a:lnTo>
                    <a:pt x="1069229" y="10313"/>
                  </a:lnTo>
                  <a:lnTo>
                    <a:pt x="1110952" y="38440"/>
                  </a:lnTo>
                  <a:lnTo>
                    <a:pt x="1139081" y="80157"/>
                  </a:lnTo>
                  <a:lnTo>
                    <a:pt x="1149396" y="131244"/>
                  </a:lnTo>
                  <a:lnTo>
                    <a:pt x="1149396" y="656208"/>
                  </a:lnTo>
                  <a:lnTo>
                    <a:pt x="1139081" y="707294"/>
                  </a:lnTo>
                  <a:lnTo>
                    <a:pt x="1110952" y="749011"/>
                  </a:lnTo>
                  <a:lnTo>
                    <a:pt x="1069229" y="777138"/>
                  </a:lnTo>
                  <a:lnTo>
                    <a:pt x="1018135" y="787452"/>
                  </a:lnTo>
                  <a:lnTo>
                    <a:pt x="131261" y="787452"/>
                  </a:lnTo>
                  <a:lnTo>
                    <a:pt x="80168" y="777138"/>
                  </a:lnTo>
                  <a:lnTo>
                    <a:pt x="38445" y="749011"/>
                  </a:lnTo>
                  <a:lnTo>
                    <a:pt x="10315" y="707294"/>
                  </a:lnTo>
                  <a:lnTo>
                    <a:pt x="0" y="656208"/>
                  </a:lnTo>
                  <a:lnTo>
                    <a:pt x="0" y="131244"/>
                  </a:lnTo>
                  <a:close/>
                </a:path>
              </a:pathLst>
            </a:custGeom>
            <a:ln w="245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081496" y="4673107"/>
            <a:ext cx="868680" cy="723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065" marR="5080" indent="-635" algn="ctr">
              <a:lnSpc>
                <a:spcPct val="102699"/>
              </a:lnSpc>
              <a:spcBef>
                <a:spcPts val="50"/>
              </a:spcBef>
            </a:pP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Install </a:t>
            </a:r>
            <a:r>
              <a:rPr sz="1500" spc="-330" dirty="0">
                <a:solidFill>
                  <a:srgbClr val="FFFFFF"/>
                </a:solidFill>
                <a:latin typeface="Verdana"/>
                <a:cs typeface="Verdana"/>
              </a:rPr>
              <a:t>+ 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co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271097" y="4634475"/>
            <a:ext cx="2359025" cy="812165"/>
            <a:chOff x="7271097" y="4634475"/>
            <a:chExt cx="2359025" cy="812165"/>
          </a:xfrm>
        </p:grpSpPr>
        <p:sp>
          <p:nvSpPr>
            <p:cNvPr id="40" name="object 40"/>
            <p:cNvSpPr/>
            <p:nvPr/>
          </p:nvSpPr>
          <p:spPr>
            <a:xfrm>
              <a:off x="7283374" y="4646752"/>
              <a:ext cx="2334260" cy="788035"/>
            </a:xfrm>
            <a:custGeom>
              <a:avLst/>
              <a:gdLst/>
              <a:ahLst/>
              <a:cxnLst/>
              <a:rect l="l" t="t" r="r" b="b"/>
              <a:pathLst>
                <a:path w="2334259" h="788035">
                  <a:moveTo>
                    <a:pt x="2202726" y="0"/>
                  </a:moveTo>
                  <a:lnTo>
                    <a:pt x="131267" y="0"/>
                  </a:lnTo>
                  <a:lnTo>
                    <a:pt x="80174" y="10314"/>
                  </a:lnTo>
                  <a:lnTo>
                    <a:pt x="38449" y="38441"/>
                  </a:lnTo>
                  <a:lnTo>
                    <a:pt x="10316" y="80158"/>
                  </a:lnTo>
                  <a:lnTo>
                    <a:pt x="0" y="131241"/>
                  </a:lnTo>
                  <a:lnTo>
                    <a:pt x="0" y="656208"/>
                  </a:lnTo>
                  <a:lnTo>
                    <a:pt x="10316" y="707292"/>
                  </a:lnTo>
                  <a:lnTo>
                    <a:pt x="38449" y="749009"/>
                  </a:lnTo>
                  <a:lnTo>
                    <a:pt x="80174" y="777136"/>
                  </a:lnTo>
                  <a:lnTo>
                    <a:pt x="131267" y="787450"/>
                  </a:lnTo>
                  <a:lnTo>
                    <a:pt x="2202726" y="787450"/>
                  </a:lnTo>
                  <a:lnTo>
                    <a:pt x="2253817" y="777136"/>
                  </a:lnTo>
                  <a:lnTo>
                    <a:pt x="2295537" y="749009"/>
                  </a:lnTo>
                  <a:lnTo>
                    <a:pt x="2323666" y="707292"/>
                  </a:lnTo>
                  <a:lnTo>
                    <a:pt x="2333980" y="656208"/>
                  </a:lnTo>
                  <a:lnTo>
                    <a:pt x="2333980" y="131241"/>
                  </a:lnTo>
                  <a:lnTo>
                    <a:pt x="2323666" y="80158"/>
                  </a:lnTo>
                  <a:lnTo>
                    <a:pt x="2295537" y="38441"/>
                  </a:lnTo>
                  <a:lnTo>
                    <a:pt x="2253817" y="10314"/>
                  </a:lnTo>
                  <a:lnTo>
                    <a:pt x="2202726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283374" y="4646752"/>
              <a:ext cx="2334260" cy="788035"/>
            </a:xfrm>
            <a:custGeom>
              <a:avLst/>
              <a:gdLst/>
              <a:ahLst/>
              <a:cxnLst/>
              <a:rect l="l" t="t" r="r" b="b"/>
              <a:pathLst>
                <a:path w="2334259" h="788035">
                  <a:moveTo>
                    <a:pt x="0" y="131245"/>
                  </a:moveTo>
                  <a:lnTo>
                    <a:pt x="10315" y="80159"/>
                  </a:lnTo>
                  <a:lnTo>
                    <a:pt x="38446" y="38441"/>
                  </a:lnTo>
                  <a:lnTo>
                    <a:pt x="80169" y="10313"/>
                  </a:lnTo>
                  <a:lnTo>
                    <a:pt x="131263" y="0"/>
                  </a:lnTo>
                  <a:lnTo>
                    <a:pt x="2202714" y="0"/>
                  </a:lnTo>
                  <a:lnTo>
                    <a:pt x="2253809" y="10313"/>
                  </a:lnTo>
                  <a:lnTo>
                    <a:pt x="2295531" y="38441"/>
                  </a:lnTo>
                  <a:lnTo>
                    <a:pt x="2323661" y="80159"/>
                  </a:lnTo>
                  <a:lnTo>
                    <a:pt x="2333975" y="131245"/>
                  </a:lnTo>
                  <a:lnTo>
                    <a:pt x="2333975" y="656206"/>
                  </a:lnTo>
                  <a:lnTo>
                    <a:pt x="2323661" y="707293"/>
                  </a:lnTo>
                  <a:lnTo>
                    <a:pt x="2295531" y="749011"/>
                  </a:lnTo>
                  <a:lnTo>
                    <a:pt x="2253809" y="777138"/>
                  </a:lnTo>
                  <a:lnTo>
                    <a:pt x="2202714" y="787452"/>
                  </a:lnTo>
                  <a:lnTo>
                    <a:pt x="131263" y="787452"/>
                  </a:lnTo>
                  <a:lnTo>
                    <a:pt x="80169" y="777138"/>
                  </a:lnTo>
                  <a:lnTo>
                    <a:pt x="38446" y="749011"/>
                  </a:lnTo>
                  <a:lnTo>
                    <a:pt x="10315" y="707293"/>
                  </a:lnTo>
                  <a:lnTo>
                    <a:pt x="0" y="656206"/>
                  </a:lnTo>
                  <a:lnTo>
                    <a:pt x="0" y="131245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818970" y="4791979"/>
            <a:ext cx="12611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" marR="5080" indent="-80645">
              <a:lnSpc>
                <a:spcPct val="100000"/>
              </a:lnSpc>
              <a:spcBef>
                <a:spcPts val="100"/>
              </a:spcBef>
            </a:pP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Define</a:t>
            </a:r>
            <a:r>
              <a:rPr sz="1500" spc="-15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A923F"/>
                </a:solidFill>
                <a:latin typeface="Verdana"/>
                <a:cs typeface="Verdana"/>
              </a:rPr>
              <a:t>cluster  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architecture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745549" y="5607816"/>
            <a:ext cx="2359025" cy="812165"/>
            <a:chOff x="4745549" y="5607816"/>
            <a:chExt cx="2359025" cy="812165"/>
          </a:xfrm>
        </p:grpSpPr>
        <p:sp>
          <p:nvSpPr>
            <p:cNvPr id="44" name="object 44"/>
            <p:cNvSpPr/>
            <p:nvPr/>
          </p:nvSpPr>
          <p:spPr>
            <a:xfrm>
              <a:off x="4757826" y="5620093"/>
              <a:ext cx="2334260" cy="788035"/>
            </a:xfrm>
            <a:custGeom>
              <a:avLst/>
              <a:gdLst/>
              <a:ahLst/>
              <a:cxnLst/>
              <a:rect l="l" t="t" r="r" b="b"/>
              <a:pathLst>
                <a:path w="2334259" h="788035">
                  <a:moveTo>
                    <a:pt x="2202726" y="0"/>
                  </a:moveTo>
                  <a:lnTo>
                    <a:pt x="131267" y="0"/>
                  </a:lnTo>
                  <a:lnTo>
                    <a:pt x="80174" y="10312"/>
                  </a:lnTo>
                  <a:lnTo>
                    <a:pt x="38449" y="38436"/>
                  </a:lnTo>
                  <a:lnTo>
                    <a:pt x="10316" y="80152"/>
                  </a:lnTo>
                  <a:lnTo>
                    <a:pt x="0" y="131241"/>
                  </a:lnTo>
                  <a:lnTo>
                    <a:pt x="0" y="656196"/>
                  </a:lnTo>
                  <a:lnTo>
                    <a:pt x="10316" y="707286"/>
                  </a:lnTo>
                  <a:lnTo>
                    <a:pt x="38449" y="749005"/>
                  </a:lnTo>
                  <a:lnTo>
                    <a:pt x="80174" y="777133"/>
                  </a:lnTo>
                  <a:lnTo>
                    <a:pt x="131267" y="787446"/>
                  </a:lnTo>
                  <a:lnTo>
                    <a:pt x="2202726" y="787446"/>
                  </a:lnTo>
                  <a:lnTo>
                    <a:pt x="2253817" y="777133"/>
                  </a:lnTo>
                  <a:lnTo>
                    <a:pt x="2295537" y="749005"/>
                  </a:lnTo>
                  <a:lnTo>
                    <a:pt x="2323666" y="707286"/>
                  </a:lnTo>
                  <a:lnTo>
                    <a:pt x="2333980" y="656196"/>
                  </a:lnTo>
                  <a:lnTo>
                    <a:pt x="2333980" y="131241"/>
                  </a:lnTo>
                  <a:lnTo>
                    <a:pt x="2323666" y="80152"/>
                  </a:lnTo>
                  <a:lnTo>
                    <a:pt x="2295537" y="38436"/>
                  </a:lnTo>
                  <a:lnTo>
                    <a:pt x="2253817" y="10312"/>
                  </a:lnTo>
                  <a:lnTo>
                    <a:pt x="2202726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757826" y="5620093"/>
              <a:ext cx="2334260" cy="788035"/>
            </a:xfrm>
            <a:custGeom>
              <a:avLst/>
              <a:gdLst/>
              <a:ahLst/>
              <a:cxnLst/>
              <a:rect l="l" t="t" r="r" b="b"/>
              <a:pathLst>
                <a:path w="2334259" h="788035">
                  <a:moveTo>
                    <a:pt x="0" y="131245"/>
                  </a:moveTo>
                  <a:lnTo>
                    <a:pt x="10315" y="80159"/>
                  </a:lnTo>
                  <a:lnTo>
                    <a:pt x="38446" y="38441"/>
                  </a:lnTo>
                  <a:lnTo>
                    <a:pt x="80169" y="10313"/>
                  </a:lnTo>
                  <a:lnTo>
                    <a:pt x="131263" y="0"/>
                  </a:lnTo>
                  <a:lnTo>
                    <a:pt x="2202714" y="0"/>
                  </a:lnTo>
                  <a:lnTo>
                    <a:pt x="2253809" y="10313"/>
                  </a:lnTo>
                  <a:lnTo>
                    <a:pt x="2295531" y="38441"/>
                  </a:lnTo>
                  <a:lnTo>
                    <a:pt x="2323661" y="80159"/>
                  </a:lnTo>
                  <a:lnTo>
                    <a:pt x="2333975" y="131245"/>
                  </a:lnTo>
                  <a:lnTo>
                    <a:pt x="2333975" y="656206"/>
                  </a:lnTo>
                  <a:lnTo>
                    <a:pt x="2323661" y="707293"/>
                  </a:lnTo>
                  <a:lnTo>
                    <a:pt x="2295531" y="749011"/>
                  </a:lnTo>
                  <a:lnTo>
                    <a:pt x="2253809" y="777138"/>
                  </a:lnTo>
                  <a:lnTo>
                    <a:pt x="2202714" y="787452"/>
                  </a:lnTo>
                  <a:lnTo>
                    <a:pt x="131263" y="787452"/>
                  </a:lnTo>
                  <a:lnTo>
                    <a:pt x="80169" y="777138"/>
                  </a:lnTo>
                  <a:lnTo>
                    <a:pt x="38446" y="749011"/>
                  </a:lnTo>
                  <a:lnTo>
                    <a:pt x="10315" y="707293"/>
                  </a:lnTo>
                  <a:lnTo>
                    <a:pt x="0" y="656206"/>
                  </a:lnTo>
                  <a:lnTo>
                    <a:pt x="0" y="131245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983060" y="5764291"/>
            <a:ext cx="18815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5815" marR="5080" indent="-793750">
              <a:lnSpc>
                <a:spcPct val="100000"/>
              </a:lnSpc>
              <a:spcBef>
                <a:spcPts val="100"/>
              </a:spcBef>
            </a:pPr>
            <a:r>
              <a:rPr sz="1500" spc="-30" dirty="0">
                <a:solidFill>
                  <a:srgbClr val="521751"/>
                </a:solidFill>
                <a:latin typeface="Verdana"/>
                <a:cs typeface="Verdana"/>
              </a:rPr>
              <a:t>Manually </a:t>
            </a:r>
            <a:r>
              <a:rPr sz="1500" spc="-65" dirty="0">
                <a:solidFill>
                  <a:srgbClr val="521751"/>
                </a:solidFill>
                <a:latin typeface="Verdana"/>
                <a:cs typeface="Verdana"/>
              </a:rPr>
              <a:t>or </a:t>
            </a:r>
            <a:r>
              <a:rPr sz="1500" spc="-45" dirty="0">
                <a:solidFill>
                  <a:srgbClr val="521751"/>
                </a:solidFill>
                <a:latin typeface="Verdana"/>
                <a:cs typeface="Verdana"/>
              </a:rPr>
              <a:t>via</a:t>
            </a:r>
            <a:r>
              <a:rPr sz="1500" spc="-26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521751"/>
                </a:solidFill>
                <a:latin typeface="Verdana"/>
                <a:cs typeface="Verdana"/>
              </a:rPr>
              <a:t>kops  </a:t>
            </a:r>
            <a:r>
              <a:rPr sz="1500" spc="-55" dirty="0">
                <a:solidFill>
                  <a:srgbClr val="521751"/>
                </a:solidFill>
                <a:latin typeface="Verdana"/>
                <a:cs typeface="Verdana"/>
              </a:rPr>
              <a:t>etc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271097" y="5607816"/>
            <a:ext cx="2359025" cy="812165"/>
            <a:chOff x="7271097" y="5607816"/>
            <a:chExt cx="2359025" cy="812165"/>
          </a:xfrm>
        </p:grpSpPr>
        <p:sp>
          <p:nvSpPr>
            <p:cNvPr id="48" name="object 48"/>
            <p:cNvSpPr/>
            <p:nvPr/>
          </p:nvSpPr>
          <p:spPr>
            <a:xfrm>
              <a:off x="7283374" y="5620093"/>
              <a:ext cx="2334260" cy="788035"/>
            </a:xfrm>
            <a:custGeom>
              <a:avLst/>
              <a:gdLst/>
              <a:ahLst/>
              <a:cxnLst/>
              <a:rect l="l" t="t" r="r" b="b"/>
              <a:pathLst>
                <a:path w="2334259" h="788035">
                  <a:moveTo>
                    <a:pt x="2202726" y="0"/>
                  </a:moveTo>
                  <a:lnTo>
                    <a:pt x="131267" y="0"/>
                  </a:lnTo>
                  <a:lnTo>
                    <a:pt x="80174" y="10312"/>
                  </a:lnTo>
                  <a:lnTo>
                    <a:pt x="38449" y="38436"/>
                  </a:lnTo>
                  <a:lnTo>
                    <a:pt x="10316" y="80152"/>
                  </a:lnTo>
                  <a:lnTo>
                    <a:pt x="0" y="131241"/>
                  </a:lnTo>
                  <a:lnTo>
                    <a:pt x="0" y="656196"/>
                  </a:lnTo>
                  <a:lnTo>
                    <a:pt x="10316" y="707286"/>
                  </a:lnTo>
                  <a:lnTo>
                    <a:pt x="38449" y="749005"/>
                  </a:lnTo>
                  <a:lnTo>
                    <a:pt x="80174" y="777133"/>
                  </a:lnTo>
                  <a:lnTo>
                    <a:pt x="131267" y="787446"/>
                  </a:lnTo>
                  <a:lnTo>
                    <a:pt x="2202726" y="787446"/>
                  </a:lnTo>
                  <a:lnTo>
                    <a:pt x="2253817" y="777133"/>
                  </a:lnTo>
                  <a:lnTo>
                    <a:pt x="2295537" y="749005"/>
                  </a:lnTo>
                  <a:lnTo>
                    <a:pt x="2323666" y="707286"/>
                  </a:lnTo>
                  <a:lnTo>
                    <a:pt x="2333980" y="656196"/>
                  </a:lnTo>
                  <a:lnTo>
                    <a:pt x="2333980" y="131241"/>
                  </a:lnTo>
                  <a:lnTo>
                    <a:pt x="2323666" y="80152"/>
                  </a:lnTo>
                  <a:lnTo>
                    <a:pt x="2295537" y="38436"/>
                  </a:lnTo>
                  <a:lnTo>
                    <a:pt x="2253817" y="10312"/>
                  </a:lnTo>
                  <a:lnTo>
                    <a:pt x="2202726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283374" y="5620093"/>
              <a:ext cx="2334260" cy="788035"/>
            </a:xfrm>
            <a:custGeom>
              <a:avLst/>
              <a:gdLst/>
              <a:ahLst/>
              <a:cxnLst/>
              <a:rect l="l" t="t" r="r" b="b"/>
              <a:pathLst>
                <a:path w="2334259" h="788035">
                  <a:moveTo>
                    <a:pt x="0" y="131245"/>
                  </a:moveTo>
                  <a:lnTo>
                    <a:pt x="10315" y="80159"/>
                  </a:lnTo>
                  <a:lnTo>
                    <a:pt x="38446" y="38441"/>
                  </a:lnTo>
                  <a:lnTo>
                    <a:pt x="80169" y="10313"/>
                  </a:lnTo>
                  <a:lnTo>
                    <a:pt x="131263" y="0"/>
                  </a:lnTo>
                  <a:lnTo>
                    <a:pt x="2202714" y="0"/>
                  </a:lnTo>
                  <a:lnTo>
                    <a:pt x="2253809" y="10313"/>
                  </a:lnTo>
                  <a:lnTo>
                    <a:pt x="2295531" y="38441"/>
                  </a:lnTo>
                  <a:lnTo>
                    <a:pt x="2323661" y="80159"/>
                  </a:lnTo>
                  <a:lnTo>
                    <a:pt x="2333975" y="131245"/>
                  </a:lnTo>
                  <a:lnTo>
                    <a:pt x="2333975" y="656206"/>
                  </a:lnTo>
                  <a:lnTo>
                    <a:pt x="2323661" y="707293"/>
                  </a:lnTo>
                  <a:lnTo>
                    <a:pt x="2295531" y="749011"/>
                  </a:lnTo>
                  <a:lnTo>
                    <a:pt x="2253809" y="777138"/>
                  </a:lnTo>
                  <a:lnTo>
                    <a:pt x="2202714" y="787452"/>
                  </a:lnTo>
                  <a:lnTo>
                    <a:pt x="131263" y="787452"/>
                  </a:lnTo>
                  <a:lnTo>
                    <a:pt x="80169" y="777138"/>
                  </a:lnTo>
                  <a:lnTo>
                    <a:pt x="38446" y="749011"/>
                  </a:lnTo>
                  <a:lnTo>
                    <a:pt x="10315" y="707293"/>
                  </a:lnTo>
                  <a:lnTo>
                    <a:pt x="0" y="656206"/>
                  </a:lnTo>
                  <a:lnTo>
                    <a:pt x="0" y="131245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410386" y="5883162"/>
            <a:ext cx="20764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Services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like </a:t>
            </a:r>
            <a:r>
              <a:rPr sz="1500" spc="85" dirty="0">
                <a:solidFill>
                  <a:srgbClr val="FFFFFF"/>
                </a:solidFill>
                <a:latin typeface="Verdana"/>
                <a:cs typeface="Verdana"/>
              </a:rPr>
              <a:t>AWS</a:t>
            </a:r>
            <a:r>
              <a:rPr sz="15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EKS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384127" y="3249070"/>
            <a:ext cx="427990" cy="475615"/>
            <a:chOff x="2384127" y="3249070"/>
            <a:chExt cx="427990" cy="475615"/>
          </a:xfrm>
        </p:grpSpPr>
        <p:sp>
          <p:nvSpPr>
            <p:cNvPr id="52" name="object 52"/>
            <p:cNvSpPr/>
            <p:nvPr/>
          </p:nvSpPr>
          <p:spPr>
            <a:xfrm>
              <a:off x="2389581" y="3254527"/>
              <a:ext cx="416559" cy="464820"/>
            </a:xfrm>
            <a:custGeom>
              <a:avLst/>
              <a:gdLst/>
              <a:ahLst/>
              <a:cxnLst/>
              <a:rect l="l" t="t" r="r" b="b"/>
              <a:pathLst>
                <a:path w="416560" h="464820">
                  <a:moveTo>
                    <a:pt x="312369" y="0"/>
                  </a:moveTo>
                  <a:lnTo>
                    <a:pt x="104127" y="0"/>
                  </a:lnTo>
                  <a:lnTo>
                    <a:pt x="104127" y="256044"/>
                  </a:lnTo>
                  <a:lnTo>
                    <a:pt x="0" y="256044"/>
                  </a:lnTo>
                  <a:lnTo>
                    <a:pt x="208241" y="464248"/>
                  </a:lnTo>
                  <a:lnTo>
                    <a:pt x="416483" y="256044"/>
                  </a:lnTo>
                  <a:lnTo>
                    <a:pt x="312369" y="256044"/>
                  </a:lnTo>
                  <a:lnTo>
                    <a:pt x="312369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389584" y="3254527"/>
              <a:ext cx="416559" cy="464820"/>
            </a:xfrm>
            <a:custGeom>
              <a:avLst/>
              <a:gdLst/>
              <a:ahLst/>
              <a:cxnLst/>
              <a:rect l="l" t="t" r="r" b="b"/>
              <a:pathLst>
                <a:path w="416560" h="464820">
                  <a:moveTo>
                    <a:pt x="312360" y="0"/>
                  </a:moveTo>
                  <a:lnTo>
                    <a:pt x="312360" y="256045"/>
                  </a:lnTo>
                  <a:lnTo>
                    <a:pt x="416480" y="256045"/>
                  </a:lnTo>
                  <a:lnTo>
                    <a:pt x="208240" y="464257"/>
                  </a:lnTo>
                  <a:lnTo>
                    <a:pt x="0" y="256045"/>
                  </a:lnTo>
                  <a:lnTo>
                    <a:pt x="104120" y="256045"/>
                  </a:lnTo>
                  <a:lnTo>
                    <a:pt x="104120" y="0"/>
                  </a:lnTo>
                  <a:lnTo>
                    <a:pt x="312360" y="0"/>
                  </a:lnTo>
                  <a:close/>
                </a:path>
              </a:pathLst>
            </a:custGeom>
            <a:ln w="1091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5693531" y="3249070"/>
            <a:ext cx="427990" cy="475615"/>
            <a:chOff x="5693531" y="3249070"/>
            <a:chExt cx="427990" cy="475615"/>
          </a:xfrm>
        </p:grpSpPr>
        <p:sp>
          <p:nvSpPr>
            <p:cNvPr id="55" name="object 55"/>
            <p:cNvSpPr/>
            <p:nvPr/>
          </p:nvSpPr>
          <p:spPr>
            <a:xfrm>
              <a:off x="5698985" y="3254527"/>
              <a:ext cx="416559" cy="464820"/>
            </a:xfrm>
            <a:custGeom>
              <a:avLst/>
              <a:gdLst/>
              <a:ahLst/>
              <a:cxnLst/>
              <a:rect l="l" t="t" r="r" b="b"/>
              <a:pathLst>
                <a:path w="416560" h="464820">
                  <a:moveTo>
                    <a:pt x="312369" y="0"/>
                  </a:moveTo>
                  <a:lnTo>
                    <a:pt x="104127" y="0"/>
                  </a:lnTo>
                  <a:lnTo>
                    <a:pt x="104127" y="256044"/>
                  </a:lnTo>
                  <a:lnTo>
                    <a:pt x="0" y="256044"/>
                  </a:lnTo>
                  <a:lnTo>
                    <a:pt x="208241" y="464248"/>
                  </a:lnTo>
                  <a:lnTo>
                    <a:pt x="416483" y="256044"/>
                  </a:lnTo>
                  <a:lnTo>
                    <a:pt x="312369" y="256044"/>
                  </a:lnTo>
                  <a:lnTo>
                    <a:pt x="312369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698988" y="3254527"/>
              <a:ext cx="416559" cy="464820"/>
            </a:xfrm>
            <a:custGeom>
              <a:avLst/>
              <a:gdLst/>
              <a:ahLst/>
              <a:cxnLst/>
              <a:rect l="l" t="t" r="r" b="b"/>
              <a:pathLst>
                <a:path w="416560" h="464820">
                  <a:moveTo>
                    <a:pt x="312360" y="0"/>
                  </a:moveTo>
                  <a:lnTo>
                    <a:pt x="312360" y="256045"/>
                  </a:lnTo>
                  <a:lnTo>
                    <a:pt x="416480" y="256045"/>
                  </a:lnTo>
                  <a:lnTo>
                    <a:pt x="208240" y="464257"/>
                  </a:lnTo>
                  <a:lnTo>
                    <a:pt x="0" y="256045"/>
                  </a:lnTo>
                  <a:lnTo>
                    <a:pt x="104120" y="256045"/>
                  </a:lnTo>
                  <a:lnTo>
                    <a:pt x="104120" y="0"/>
                  </a:lnTo>
                  <a:lnTo>
                    <a:pt x="312360" y="0"/>
                  </a:lnTo>
                  <a:close/>
                </a:path>
              </a:pathLst>
            </a:custGeom>
            <a:ln w="1091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8236668" y="3249070"/>
            <a:ext cx="427990" cy="475615"/>
            <a:chOff x="8236668" y="3249070"/>
            <a:chExt cx="427990" cy="475615"/>
          </a:xfrm>
        </p:grpSpPr>
        <p:sp>
          <p:nvSpPr>
            <p:cNvPr id="58" name="object 58"/>
            <p:cNvSpPr/>
            <p:nvPr/>
          </p:nvSpPr>
          <p:spPr>
            <a:xfrm>
              <a:off x="8242121" y="3254527"/>
              <a:ext cx="416559" cy="464820"/>
            </a:xfrm>
            <a:custGeom>
              <a:avLst/>
              <a:gdLst/>
              <a:ahLst/>
              <a:cxnLst/>
              <a:rect l="l" t="t" r="r" b="b"/>
              <a:pathLst>
                <a:path w="416559" h="464820">
                  <a:moveTo>
                    <a:pt x="312369" y="0"/>
                  </a:moveTo>
                  <a:lnTo>
                    <a:pt x="104127" y="0"/>
                  </a:lnTo>
                  <a:lnTo>
                    <a:pt x="104127" y="256044"/>
                  </a:lnTo>
                  <a:lnTo>
                    <a:pt x="0" y="256044"/>
                  </a:lnTo>
                  <a:lnTo>
                    <a:pt x="208241" y="464248"/>
                  </a:lnTo>
                  <a:lnTo>
                    <a:pt x="416483" y="256044"/>
                  </a:lnTo>
                  <a:lnTo>
                    <a:pt x="312369" y="256044"/>
                  </a:lnTo>
                  <a:lnTo>
                    <a:pt x="312369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242125" y="3254527"/>
              <a:ext cx="416559" cy="464820"/>
            </a:xfrm>
            <a:custGeom>
              <a:avLst/>
              <a:gdLst/>
              <a:ahLst/>
              <a:cxnLst/>
              <a:rect l="l" t="t" r="r" b="b"/>
              <a:pathLst>
                <a:path w="416559" h="464820">
                  <a:moveTo>
                    <a:pt x="312360" y="0"/>
                  </a:moveTo>
                  <a:lnTo>
                    <a:pt x="312360" y="256045"/>
                  </a:lnTo>
                  <a:lnTo>
                    <a:pt x="416480" y="256045"/>
                  </a:lnTo>
                  <a:lnTo>
                    <a:pt x="208240" y="464257"/>
                  </a:lnTo>
                  <a:lnTo>
                    <a:pt x="0" y="256045"/>
                  </a:lnTo>
                  <a:lnTo>
                    <a:pt x="104120" y="256045"/>
                  </a:lnTo>
                  <a:lnTo>
                    <a:pt x="104120" y="0"/>
                  </a:lnTo>
                  <a:lnTo>
                    <a:pt x="312360" y="0"/>
                  </a:lnTo>
                  <a:close/>
                </a:path>
              </a:pathLst>
            </a:custGeom>
            <a:ln w="1091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9159" y="1181638"/>
            <a:ext cx="3145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AWS</a:t>
            </a:r>
            <a:r>
              <a:rPr spc="-165" dirty="0"/>
              <a:t> </a:t>
            </a:r>
            <a:r>
              <a:rPr spc="140" dirty="0"/>
              <a:t>EKS</a:t>
            </a:r>
            <a:r>
              <a:rPr spc="-165" dirty="0"/>
              <a:t> </a:t>
            </a:r>
            <a:r>
              <a:rPr spc="90" dirty="0"/>
              <a:t>vs</a:t>
            </a:r>
            <a:r>
              <a:rPr spc="-155" dirty="0"/>
              <a:t> </a:t>
            </a:r>
            <a:r>
              <a:rPr spc="180" dirty="0"/>
              <a:t>AWS</a:t>
            </a:r>
            <a:r>
              <a:rPr spc="-165" dirty="0"/>
              <a:t> </a:t>
            </a:r>
            <a:r>
              <a:rPr spc="114" dirty="0"/>
              <a:t>ECS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19172" y="2396367"/>
            <a:ext cx="3848100" cy="751840"/>
            <a:chOff x="1219172" y="2396367"/>
            <a:chExt cx="3848100" cy="751840"/>
          </a:xfrm>
        </p:grpSpPr>
        <p:sp>
          <p:nvSpPr>
            <p:cNvPr id="4" name="object 4"/>
            <p:cNvSpPr/>
            <p:nvPr/>
          </p:nvSpPr>
          <p:spPr>
            <a:xfrm>
              <a:off x="1231449" y="2408643"/>
              <a:ext cx="3823970" cy="727075"/>
            </a:xfrm>
            <a:custGeom>
              <a:avLst/>
              <a:gdLst/>
              <a:ahLst/>
              <a:cxnLst/>
              <a:rect l="l" t="t" r="r" b="b"/>
              <a:pathLst>
                <a:path w="3823970" h="727075">
                  <a:moveTo>
                    <a:pt x="3702310" y="0"/>
                  </a:moveTo>
                  <a:lnTo>
                    <a:pt x="121202" y="0"/>
                  </a:lnTo>
                  <a:lnTo>
                    <a:pt x="74023" y="9523"/>
                  </a:lnTo>
                  <a:lnTo>
                    <a:pt x="35498" y="35493"/>
                  </a:lnTo>
                  <a:lnTo>
                    <a:pt x="9524" y="74012"/>
                  </a:lnTo>
                  <a:lnTo>
                    <a:pt x="0" y="121183"/>
                  </a:lnTo>
                  <a:lnTo>
                    <a:pt x="0" y="605891"/>
                  </a:lnTo>
                  <a:lnTo>
                    <a:pt x="9524" y="653062"/>
                  </a:lnTo>
                  <a:lnTo>
                    <a:pt x="35498" y="691581"/>
                  </a:lnTo>
                  <a:lnTo>
                    <a:pt x="74023" y="717551"/>
                  </a:lnTo>
                  <a:lnTo>
                    <a:pt x="121202" y="727075"/>
                  </a:lnTo>
                  <a:lnTo>
                    <a:pt x="3702310" y="727075"/>
                  </a:lnTo>
                  <a:lnTo>
                    <a:pt x="3749482" y="717551"/>
                  </a:lnTo>
                  <a:lnTo>
                    <a:pt x="3788006" y="691581"/>
                  </a:lnTo>
                  <a:lnTo>
                    <a:pt x="3813981" y="653062"/>
                  </a:lnTo>
                  <a:lnTo>
                    <a:pt x="3823506" y="605891"/>
                  </a:lnTo>
                  <a:lnTo>
                    <a:pt x="3823506" y="121183"/>
                  </a:lnTo>
                  <a:lnTo>
                    <a:pt x="3813981" y="74012"/>
                  </a:lnTo>
                  <a:lnTo>
                    <a:pt x="3788006" y="35493"/>
                  </a:lnTo>
                  <a:lnTo>
                    <a:pt x="3749482" y="9523"/>
                  </a:lnTo>
                  <a:lnTo>
                    <a:pt x="3702310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31449" y="2408643"/>
              <a:ext cx="3823970" cy="727075"/>
            </a:xfrm>
            <a:custGeom>
              <a:avLst/>
              <a:gdLst/>
              <a:ahLst/>
              <a:cxnLst/>
              <a:rect l="l" t="t" r="r" b="b"/>
              <a:pathLst>
                <a:path w="3823970" h="727075">
                  <a:moveTo>
                    <a:pt x="0" y="121183"/>
                  </a:moveTo>
                  <a:lnTo>
                    <a:pt x="9524" y="74013"/>
                  </a:lnTo>
                  <a:lnTo>
                    <a:pt x="35498" y="35493"/>
                  </a:lnTo>
                  <a:lnTo>
                    <a:pt x="74023" y="9523"/>
                  </a:lnTo>
                  <a:lnTo>
                    <a:pt x="121199" y="0"/>
                  </a:lnTo>
                  <a:lnTo>
                    <a:pt x="3702306" y="0"/>
                  </a:lnTo>
                  <a:lnTo>
                    <a:pt x="3749482" y="9523"/>
                  </a:lnTo>
                  <a:lnTo>
                    <a:pt x="3788006" y="35493"/>
                  </a:lnTo>
                  <a:lnTo>
                    <a:pt x="3813980" y="74013"/>
                  </a:lnTo>
                  <a:lnTo>
                    <a:pt x="3823504" y="121183"/>
                  </a:lnTo>
                  <a:lnTo>
                    <a:pt x="3823504" y="605889"/>
                  </a:lnTo>
                  <a:lnTo>
                    <a:pt x="3813980" y="653059"/>
                  </a:lnTo>
                  <a:lnTo>
                    <a:pt x="3788006" y="691578"/>
                  </a:lnTo>
                  <a:lnTo>
                    <a:pt x="3749482" y="717549"/>
                  </a:lnTo>
                  <a:lnTo>
                    <a:pt x="3702306" y="727072"/>
                  </a:lnTo>
                  <a:lnTo>
                    <a:pt x="121199" y="727072"/>
                  </a:lnTo>
                  <a:lnTo>
                    <a:pt x="74023" y="717549"/>
                  </a:lnTo>
                  <a:lnTo>
                    <a:pt x="35498" y="691578"/>
                  </a:lnTo>
                  <a:lnTo>
                    <a:pt x="9524" y="653059"/>
                  </a:lnTo>
                  <a:lnTo>
                    <a:pt x="0" y="605889"/>
                  </a:lnTo>
                  <a:lnTo>
                    <a:pt x="0" y="121183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82889" y="2524267"/>
            <a:ext cx="25190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b="1" spc="-25" dirty="0">
                <a:solidFill>
                  <a:srgbClr val="FFFFFF"/>
                </a:solidFill>
                <a:latin typeface="Verdana"/>
                <a:cs typeface="Verdana"/>
              </a:rPr>
              <a:t>AWS</a:t>
            </a:r>
            <a:r>
              <a:rPr sz="15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110" dirty="0">
                <a:solidFill>
                  <a:srgbClr val="FFFFFF"/>
                </a:solidFill>
                <a:latin typeface="Verdana"/>
                <a:cs typeface="Verdana"/>
              </a:rPr>
              <a:t>EKS</a:t>
            </a:r>
            <a:endParaRPr sz="15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500" i="1" spc="-55" dirty="0">
                <a:solidFill>
                  <a:srgbClr val="FFFFFF"/>
                </a:solidFill>
                <a:latin typeface="Verdana"/>
                <a:cs typeface="Verdana"/>
              </a:rPr>
              <a:t>(Elastic Kubernetes</a:t>
            </a:r>
            <a:r>
              <a:rPr sz="1500" i="1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i="1" spc="-75" dirty="0">
                <a:solidFill>
                  <a:srgbClr val="FFFFFF"/>
                </a:solidFill>
                <a:latin typeface="Verdana"/>
                <a:cs typeface="Verdana"/>
              </a:rPr>
              <a:t>Service)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13467" y="2396367"/>
            <a:ext cx="3848100" cy="751840"/>
            <a:chOff x="5613467" y="2396367"/>
            <a:chExt cx="3848100" cy="751840"/>
          </a:xfrm>
        </p:grpSpPr>
        <p:sp>
          <p:nvSpPr>
            <p:cNvPr id="8" name="object 8"/>
            <p:cNvSpPr/>
            <p:nvPr/>
          </p:nvSpPr>
          <p:spPr>
            <a:xfrm>
              <a:off x="5625744" y="2408643"/>
              <a:ext cx="3823970" cy="727075"/>
            </a:xfrm>
            <a:custGeom>
              <a:avLst/>
              <a:gdLst/>
              <a:ahLst/>
              <a:cxnLst/>
              <a:rect l="l" t="t" r="r" b="b"/>
              <a:pathLst>
                <a:path w="3823970" h="727075">
                  <a:moveTo>
                    <a:pt x="3702304" y="0"/>
                  </a:moveTo>
                  <a:lnTo>
                    <a:pt x="121196" y="0"/>
                  </a:lnTo>
                  <a:lnTo>
                    <a:pt x="74023" y="9523"/>
                  </a:lnTo>
                  <a:lnTo>
                    <a:pt x="35499" y="35493"/>
                  </a:lnTo>
                  <a:lnTo>
                    <a:pt x="9525" y="74012"/>
                  </a:lnTo>
                  <a:lnTo>
                    <a:pt x="0" y="121183"/>
                  </a:lnTo>
                  <a:lnTo>
                    <a:pt x="0" y="605891"/>
                  </a:lnTo>
                  <a:lnTo>
                    <a:pt x="9525" y="653062"/>
                  </a:lnTo>
                  <a:lnTo>
                    <a:pt x="35499" y="691581"/>
                  </a:lnTo>
                  <a:lnTo>
                    <a:pt x="74023" y="717551"/>
                  </a:lnTo>
                  <a:lnTo>
                    <a:pt x="121196" y="727075"/>
                  </a:lnTo>
                  <a:lnTo>
                    <a:pt x="3702304" y="727075"/>
                  </a:lnTo>
                  <a:lnTo>
                    <a:pt x="3749483" y="717551"/>
                  </a:lnTo>
                  <a:lnTo>
                    <a:pt x="3788011" y="691581"/>
                  </a:lnTo>
                  <a:lnTo>
                    <a:pt x="3813987" y="653062"/>
                  </a:lnTo>
                  <a:lnTo>
                    <a:pt x="3823512" y="605891"/>
                  </a:lnTo>
                  <a:lnTo>
                    <a:pt x="3823512" y="121183"/>
                  </a:lnTo>
                  <a:lnTo>
                    <a:pt x="3813987" y="74012"/>
                  </a:lnTo>
                  <a:lnTo>
                    <a:pt x="3788011" y="35493"/>
                  </a:lnTo>
                  <a:lnTo>
                    <a:pt x="3749483" y="9523"/>
                  </a:lnTo>
                  <a:lnTo>
                    <a:pt x="3702304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25744" y="2408643"/>
              <a:ext cx="3823970" cy="727075"/>
            </a:xfrm>
            <a:custGeom>
              <a:avLst/>
              <a:gdLst/>
              <a:ahLst/>
              <a:cxnLst/>
              <a:rect l="l" t="t" r="r" b="b"/>
              <a:pathLst>
                <a:path w="3823970" h="727075">
                  <a:moveTo>
                    <a:pt x="0" y="121183"/>
                  </a:moveTo>
                  <a:lnTo>
                    <a:pt x="9524" y="74013"/>
                  </a:lnTo>
                  <a:lnTo>
                    <a:pt x="35498" y="35493"/>
                  </a:lnTo>
                  <a:lnTo>
                    <a:pt x="74023" y="9523"/>
                  </a:lnTo>
                  <a:lnTo>
                    <a:pt x="121199" y="0"/>
                  </a:lnTo>
                  <a:lnTo>
                    <a:pt x="3702306" y="0"/>
                  </a:lnTo>
                  <a:lnTo>
                    <a:pt x="3749482" y="9523"/>
                  </a:lnTo>
                  <a:lnTo>
                    <a:pt x="3788006" y="35493"/>
                  </a:lnTo>
                  <a:lnTo>
                    <a:pt x="3813980" y="74013"/>
                  </a:lnTo>
                  <a:lnTo>
                    <a:pt x="3823504" y="121183"/>
                  </a:lnTo>
                  <a:lnTo>
                    <a:pt x="3823504" y="605889"/>
                  </a:lnTo>
                  <a:lnTo>
                    <a:pt x="3813980" y="653059"/>
                  </a:lnTo>
                  <a:lnTo>
                    <a:pt x="3788006" y="691578"/>
                  </a:lnTo>
                  <a:lnTo>
                    <a:pt x="3749482" y="717549"/>
                  </a:lnTo>
                  <a:lnTo>
                    <a:pt x="3702306" y="727072"/>
                  </a:lnTo>
                  <a:lnTo>
                    <a:pt x="121199" y="727072"/>
                  </a:lnTo>
                  <a:lnTo>
                    <a:pt x="74023" y="717549"/>
                  </a:lnTo>
                  <a:lnTo>
                    <a:pt x="35498" y="691578"/>
                  </a:lnTo>
                  <a:lnTo>
                    <a:pt x="9524" y="653059"/>
                  </a:lnTo>
                  <a:lnTo>
                    <a:pt x="0" y="605889"/>
                  </a:lnTo>
                  <a:lnTo>
                    <a:pt x="0" y="121183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347447" y="2524267"/>
            <a:ext cx="23780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b="1" spc="-25" dirty="0">
                <a:solidFill>
                  <a:srgbClr val="FFFFFF"/>
                </a:solidFill>
                <a:latin typeface="Verdana"/>
                <a:cs typeface="Verdana"/>
              </a:rPr>
              <a:t>AWS</a:t>
            </a:r>
            <a:r>
              <a:rPr sz="15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80" dirty="0">
                <a:solidFill>
                  <a:srgbClr val="FFFFFF"/>
                </a:solidFill>
                <a:latin typeface="Verdana"/>
                <a:cs typeface="Verdana"/>
              </a:rPr>
              <a:t>ECS</a:t>
            </a:r>
            <a:endParaRPr sz="15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500" i="1" spc="-55" dirty="0">
                <a:solidFill>
                  <a:srgbClr val="FFFFFF"/>
                </a:solidFill>
                <a:latin typeface="Verdana"/>
                <a:cs typeface="Verdana"/>
              </a:rPr>
              <a:t>(Elastic </a:t>
            </a:r>
            <a:r>
              <a:rPr sz="1500" i="1" spc="-45" dirty="0">
                <a:solidFill>
                  <a:srgbClr val="FFFFFF"/>
                </a:solidFill>
                <a:latin typeface="Verdana"/>
                <a:cs typeface="Verdana"/>
              </a:rPr>
              <a:t>Container</a:t>
            </a:r>
            <a:r>
              <a:rPr sz="1500" i="1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i="1" spc="-75" dirty="0">
                <a:solidFill>
                  <a:srgbClr val="FFFFFF"/>
                </a:solidFill>
                <a:latin typeface="Verdana"/>
                <a:cs typeface="Verdana"/>
              </a:rPr>
              <a:t>Service)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19172" y="3428343"/>
            <a:ext cx="3848100" cy="751840"/>
            <a:chOff x="1219172" y="3428343"/>
            <a:chExt cx="3848100" cy="751840"/>
          </a:xfrm>
        </p:grpSpPr>
        <p:sp>
          <p:nvSpPr>
            <p:cNvPr id="12" name="object 12"/>
            <p:cNvSpPr/>
            <p:nvPr/>
          </p:nvSpPr>
          <p:spPr>
            <a:xfrm>
              <a:off x="1231449" y="3440620"/>
              <a:ext cx="3823970" cy="727075"/>
            </a:xfrm>
            <a:custGeom>
              <a:avLst/>
              <a:gdLst/>
              <a:ahLst/>
              <a:cxnLst/>
              <a:rect l="l" t="t" r="r" b="b"/>
              <a:pathLst>
                <a:path w="3823970" h="727075">
                  <a:moveTo>
                    <a:pt x="3702310" y="0"/>
                  </a:moveTo>
                  <a:lnTo>
                    <a:pt x="121202" y="0"/>
                  </a:lnTo>
                  <a:lnTo>
                    <a:pt x="74023" y="9523"/>
                  </a:lnTo>
                  <a:lnTo>
                    <a:pt x="35498" y="35493"/>
                  </a:lnTo>
                  <a:lnTo>
                    <a:pt x="9524" y="74012"/>
                  </a:lnTo>
                  <a:lnTo>
                    <a:pt x="0" y="121183"/>
                  </a:lnTo>
                  <a:lnTo>
                    <a:pt x="0" y="605891"/>
                  </a:lnTo>
                  <a:lnTo>
                    <a:pt x="9524" y="653062"/>
                  </a:lnTo>
                  <a:lnTo>
                    <a:pt x="35498" y="691581"/>
                  </a:lnTo>
                  <a:lnTo>
                    <a:pt x="74023" y="717551"/>
                  </a:lnTo>
                  <a:lnTo>
                    <a:pt x="121202" y="727075"/>
                  </a:lnTo>
                  <a:lnTo>
                    <a:pt x="3702310" y="727075"/>
                  </a:lnTo>
                  <a:lnTo>
                    <a:pt x="3749482" y="717551"/>
                  </a:lnTo>
                  <a:lnTo>
                    <a:pt x="3788006" y="691581"/>
                  </a:lnTo>
                  <a:lnTo>
                    <a:pt x="3813981" y="653062"/>
                  </a:lnTo>
                  <a:lnTo>
                    <a:pt x="3823506" y="605891"/>
                  </a:lnTo>
                  <a:lnTo>
                    <a:pt x="3823506" y="121183"/>
                  </a:lnTo>
                  <a:lnTo>
                    <a:pt x="3813981" y="74012"/>
                  </a:lnTo>
                  <a:lnTo>
                    <a:pt x="3788006" y="35493"/>
                  </a:lnTo>
                  <a:lnTo>
                    <a:pt x="3749482" y="9523"/>
                  </a:lnTo>
                  <a:lnTo>
                    <a:pt x="3702310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31449" y="3440620"/>
              <a:ext cx="3823970" cy="727075"/>
            </a:xfrm>
            <a:custGeom>
              <a:avLst/>
              <a:gdLst/>
              <a:ahLst/>
              <a:cxnLst/>
              <a:rect l="l" t="t" r="r" b="b"/>
              <a:pathLst>
                <a:path w="3823970" h="727075">
                  <a:moveTo>
                    <a:pt x="0" y="121183"/>
                  </a:moveTo>
                  <a:lnTo>
                    <a:pt x="9524" y="74013"/>
                  </a:lnTo>
                  <a:lnTo>
                    <a:pt x="35498" y="35493"/>
                  </a:lnTo>
                  <a:lnTo>
                    <a:pt x="74023" y="9523"/>
                  </a:lnTo>
                  <a:lnTo>
                    <a:pt x="121199" y="0"/>
                  </a:lnTo>
                  <a:lnTo>
                    <a:pt x="3702306" y="0"/>
                  </a:lnTo>
                  <a:lnTo>
                    <a:pt x="3749482" y="9523"/>
                  </a:lnTo>
                  <a:lnTo>
                    <a:pt x="3788006" y="35493"/>
                  </a:lnTo>
                  <a:lnTo>
                    <a:pt x="3813980" y="74013"/>
                  </a:lnTo>
                  <a:lnTo>
                    <a:pt x="3823504" y="121183"/>
                  </a:lnTo>
                  <a:lnTo>
                    <a:pt x="3823504" y="605889"/>
                  </a:lnTo>
                  <a:lnTo>
                    <a:pt x="3813980" y="653059"/>
                  </a:lnTo>
                  <a:lnTo>
                    <a:pt x="3788006" y="691578"/>
                  </a:lnTo>
                  <a:lnTo>
                    <a:pt x="3749482" y="717549"/>
                  </a:lnTo>
                  <a:lnTo>
                    <a:pt x="3702306" y="727072"/>
                  </a:lnTo>
                  <a:lnTo>
                    <a:pt x="121199" y="727072"/>
                  </a:lnTo>
                  <a:lnTo>
                    <a:pt x="74023" y="717549"/>
                  </a:lnTo>
                  <a:lnTo>
                    <a:pt x="35498" y="691578"/>
                  </a:lnTo>
                  <a:lnTo>
                    <a:pt x="9524" y="653059"/>
                  </a:lnTo>
                  <a:lnTo>
                    <a:pt x="0" y="605889"/>
                  </a:lnTo>
                  <a:lnTo>
                    <a:pt x="0" y="121183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613467" y="3428343"/>
            <a:ext cx="3848100" cy="751840"/>
            <a:chOff x="5613467" y="3428343"/>
            <a:chExt cx="3848100" cy="751840"/>
          </a:xfrm>
        </p:grpSpPr>
        <p:sp>
          <p:nvSpPr>
            <p:cNvPr id="15" name="object 15"/>
            <p:cNvSpPr/>
            <p:nvPr/>
          </p:nvSpPr>
          <p:spPr>
            <a:xfrm>
              <a:off x="5625744" y="3440620"/>
              <a:ext cx="3823970" cy="727075"/>
            </a:xfrm>
            <a:custGeom>
              <a:avLst/>
              <a:gdLst/>
              <a:ahLst/>
              <a:cxnLst/>
              <a:rect l="l" t="t" r="r" b="b"/>
              <a:pathLst>
                <a:path w="3823970" h="727075">
                  <a:moveTo>
                    <a:pt x="3702304" y="0"/>
                  </a:moveTo>
                  <a:lnTo>
                    <a:pt x="121196" y="0"/>
                  </a:lnTo>
                  <a:lnTo>
                    <a:pt x="74023" y="9523"/>
                  </a:lnTo>
                  <a:lnTo>
                    <a:pt x="35499" y="35493"/>
                  </a:lnTo>
                  <a:lnTo>
                    <a:pt x="9525" y="74012"/>
                  </a:lnTo>
                  <a:lnTo>
                    <a:pt x="0" y="121183"/>
                  </a:lnTo>
                  <a:lnTo>
                    <a:pt x="0" y="605891"/>
                  </a:lnTo>
                  <a:lnTo>
                    <a:pt x="9525" y="653062"/>
                  </a:lnTo>
                  <a:lnTo>
                    <a:pt x="35499" y="691581"/>
                  </a:lnTo>
                  <a:lnTo>
                    <a:pt x="74023" y="717551"/>
                  </a:lnTo>
                  <a:lnTo>
                    <a:pt x="121196" y="727075"/>
                  </a:lnTo>
                  <a:lnTo>
                    <a:pt x="3702304" y="727075"/>
                  </a:lnTo>
                  <a:lnTo>
                    <a:pt x="3749481" y="717551"/>
                  </a:lnTo>
                  <a:lnTo>
                    <a:pt x="3788005" y="691581"/>
                  </a:lnTo>
                  <a:lnTo>
                    <a:pt x="3813976" y="653062"/>
                  </a:lnTo>
                  <a:lnTo>
                    <a:pt x="3823500" y="605891"/>
                  </a:lnTo>
                  <a:lnTo>
                    <a:pt x="3823500" y="121183"/>
                  </a:lnTo>
                  <a:lnTo>
                    <a:pt x="3813976" y="74012"/>
                  </a:lnTo>
                  <a:lnTo>
                    <a:pt x="3788005" y="35493"/>
                  </a:lnTo>
                  <a:lnTo>
                    <a:pt x="3749481" y="9523"/>
                  </a:lnTo>
                  <a:lnTo>
                    <a:pt x="3702304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25744" y="3440620"/>
              <a:ext cx="3823970" cy="727075"/>
            </a:xfrm>
            <a:custGeom>
              <a:avLst/>
              <a:gdLst/>
              <a:ahLst/>
              <a:cxnLst/>
              <a:rect l="l" t="t" r="r" b="b"/>
              <a:pathLst>
                <a:path w="3823970" h="727075">
                  <a:moveTo>
                    <a:pt x="0" y="121183"/>
                  </a:moveTo>
                  <a:lnTo>
                    <a:pt x="9524" y="74013"/>
                  </a:lnTo>
                  <a:lnTo>
                    <a:pt x="35498" y="35493"/>
                  </a:lnTo>
                  <a:lnTo>
                    <a:pt x="74023" y="9523"/>
                  </a:lnTo>
                  <a:lnTo>
                    <a:pt x="121199" y="0"/>
                  </a:lnTo>
                  <a:lnTo>
                    <a:pt x="3702306" y="0"/>
                  </a:lnTo>
                  <a:lnTo>
                    <a:pt x="3749482" y="9523"/>
                  </a:lnTo>
                  <a:lnTo>
                    <a:pt x="3788006" y="35493"/>
                  </a:lnTo>
                  <a:lnTo>
                    <a:pt x="3813980" y="74013"/>
                  </a:lnTo>
                  <a:lnTo>
                    <a:pt x="3823504" y="121183"/>
                  </a:lnTo>
                  <a:lnTo>
                    <a:pt x="3823504" y="605889"/>
                  </a:lnTo>
                  <a:lnTo>
                    <a:pt x="3813980" y="653059"/>
                  </a:lnTo>
                  <a:lnTo>
                    <a:pt x="3788006" y="691578"/>
                  </a:lnTo>
                  <a:lnTo>
                    <a:pt x="3749482" y="717549"/>
                  </a:lnTo>
                  <a:lnTo>
                    <a:pt x="3702306" y="727072"/>
                  </a:lnTo>
                  <a:lnTo>
                    <a:pt x="121199" y="727072"/>
                  </a:lnTo>
                  <a:lnTo>
                    <a:pt x="74023" y="717549"/>
                  </a:lnTo>
                  <a:lnTo>
                    <a:pt x="35498" y="691578"/>
                  </a:lnTo>
                  <a:lnTo>
                    <a:pt x="9524" y="653059"/>
                  </a:lnTo>
                  <a:lnTo>
                    <a:pt x="0" y="605889"/>
                  </a:lnTo>
                  <a:lnTo>
                    <a:pt x="0" y="121183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219172" y="4249233"/>
            <a:ext cx="3848100" cy="751840"/>
            <a:chOff x="1219172" y="4249233"/>
            <a:chExt cx="3848100" cy="751840"/>
          </a:xfrm>
        </p:grpSpPr>
        <p:sp>
          <p:nvSpPr>
            <p:cNvPr id="18" name="object 18"/>
            <p:cNvSpPr/>
            <p:nvPr/>
          </p:nvSpPr>
          <p:spPr>
            <a:xfrm>
              <a:off x="1231449" y="4261510"/>
              <a:ext cx="3823970" cy="727075"/>
            </a:xfrm>
            <a:custGeom>
              <a:avLst/>
              <a:gdLst/>
              <a:ahLst/>
              <a:cxnLst/>
              <a:rect l="l" t="t" r="r" b="b"/>
              <a:pathLst>
                <a:path w="3823970" h="727075">
                  <a:moveTo>
                    <a:pt x="3702310" y="0"/>
                  </a:moveTo>
                  <a:lnTo>
                    <a:pt x="121202" y="0"/>
                  </a:lnTo>
                  <a:lnTo>
                    <a:pt x="74023" y="9523"/>
                  </a:lnTo>
                  <a:lnTo>
                    <a:pt x="35498" y="35493"/>
                  </a:lnTo>
                  <a:lnTo>
                    <a:pt x="9524" y="74012"/>
                  </a:lnTo>
                  <a:lnTo>
                    <a:pt x="0" y="121183"/>
                  </a:lnTo>
                  <a:lnTo>
                    <a:pt x="0" y="605878"/>
                  </a:lnTo>
                  <a:lnTo>
                    <a:pt x="9524" y="653049"/>
                  </a:lnTo>
                  <a:lnTo>
                    <a:pt x="35498" y="691568"/>
                  </a:lnTo>
                  <a:lnTo>
                    <a:pt x="74023" y="717539"/>
                  </a:lnTo>
                  <a:lnTo>
                    <a:pt x="121202" y="727062"/>
                  </a:lnTo>
                  <a:lnTo>
                    <a:pt x="3702310" y="727062"/>
                  </a:lnTo>
                  <a:lnTo>
                    <a:pt x="3749482" y="717539"/>
                  </a:lnTo>
                  <a:lnTo>
                    <a:pt x="3788006" y="691568"/>
                  </a:lnTo>
                  <a:lnTo>
                    <a:pt x="3813981" y="653049"/>
                  </a:lnTo>
                  <a:lnTo>
                    <a:pt x="3823506" y="605878"/>
                  </a:lnTo>
                  <a:lnTo>
                    <a:pt x="3823506" y="121183"/>
                  </a:lnTo>
                  <a:lnTo>
                    <a:pt x="3813981" y="74012"/>
                  </a:lnTo>
                  <a:lnTo>
                    <a:pt x="3788006" y="35493"/>
                  </a:lnTo>
                  <a:lnTo>
                    <a:pt x="3749482" y="9523"/>
                  </a:lnTo>
                  <a:lnTo>
                    <a:pt x="3702310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31449" y="4261510"/>
              <a:ext cx="3823970" cy="727075"/>
            </a:xfrm>
            <a:custGeom>
              <a:avLst/>
              <a:gdLst/>
              <a:ahLst/>
              <a:cxnLst/>
              <a:rect l="l" t="t" r="r" b="b"/>
              <a:pathLst>
                <a:path w="3823970" h="727075">
                  <a:moveTo>
                    <a:pt x="0" y="121183"/>
                  </a:moveTo>
                  <a:lnTo>
                    <a:pt x="9524" y="74013"/>
                  </a:lnTo>
                  <a:lnTo>
                    <a:pt x="35498" y="35493"/>
                  </a:lnTo>
                  <a:lnTo>
                    <a:pt x="74023" y="9523"/>
                  </a:lnTo>
                  <a:lnTo>
                    <a:pt x="121199" y="0"/>
                  </a:lnTo>
                  <a:lnTo>
                    <a:pt x="3702306" y="0"/>
                  </a:lnTo>
                  <a:lnTo>
                    <a:pt x="3749482" y="9523"/>
                  </a:lnTo>
                  <a:lnTo>
                    <a:pt x="3788006" y="35493"/>
                  </a:lnTo>
                  <a:lnTo>
                    <a:pt x="3813980" y="74013"/>
                  </a:lnTo>
                  <a:lnTo>
                    <a:pt x="3823504" y="121183"/>
                  </a:lnTo>
                  <a:lnTo>
                    <a:pt x="3823504" y="605889"/>
                  </a:lnTo>
                  <a:lnTo>
                    <a:pt x="3813980" y="653059"/>
                  </a:lnTo>
                  <a:lnTo>
                    <a:pt x="3788006" y="691578"/>
                  </a:lnTo>
                  <a:lnTo>
                    <a:pt x="3749482" y="717549"/>
                  </a:lnTo>
                  <a:lnTo>
                    <a:pt x="3702306" y="727072"/>
                  </a:lnTo>
                  <a:lnTo>
                    <a:pt x="121199" y="727072"/>
                  </a:lnTo>
                  <a:lnTo>
                    <a:pt x="74023" y="717549"/>
                  </a:lnTo>
                  <a:lnTo>
                    <a:pt x="35498" y="691578"/>
                  </a:lnTo>
                  <a:lnTo>
                    <a:pt x="9524" y="653059"/>
                  </a:lnTo>
                  <a:lnTo>
                    <a:pt x="0" y="605889"/>
                  </a:lnTo>
                  <a:lnTo>
                    <a:pt x="0" y="121183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219172" y="5070111"/>
            <a:ext cx="3848100" cy="751840"/>
            <a:chOff x="1219172" y="5070111"/>
            <a:chExt cx="3848100" cy="751840"/>
          </a:xfrm>
        </p:grpSpPr>
        <p:sp>
          <p:nvSpPr>
            <p:cNvPr id="21" name="object 21"/>
            <p:cNvSpPr/>
            <p:nvPr/>
          </p:nvSpPr>
          <p:spPr>
            <a:xfrm>
              <a:off x="1231449" y="5082387"/>
              <a:ext cx="3823970" cy="727075"/>
            </a:xfrm>
            <a:custGeom>
              <a:avLst/>
              <a:gdLst/>
              <a:ahLst/>
              <a:cxnLst/>
              <a:rect l="l" t="t" r="r" b="b"/>
              <a:pathLst>
                <a:path w="3823970" h="727075">
                  <a:moveTo>
                    <a:pt x="3702310" y="0"/>
                  </a:moveTo>
                  <a:lnTo>
                    <a:pt x="121202" y="0"/>
                  </a:lnTo>
                  <a:lnTo>
                    <a:pt x="74023" y="9524"/>
                  </a:lnTo>
                  <a:lnTo>
                    <a:pt x="35498" y="35498"/>
                  </a:lnTo>
                  <a:lnTo>
                    <a:pt x="9524" y="74018"/>
                  </a:lnTo>
                  <a:lnTo>
                    <a:pt x="0" y="121183"/>
                  </a:lnTo>
                  <a:lnTo>
                    <a:pt x="0" y="605891"/>
                  </a:lnTo>
                  <a:lnTo>
                    <a:pt x="9524" y="653062"/>
                  </a:lnTo>
                  <a:lnTo>
                    <a:pt x="35498" y="691581"/>
                  </a:lnTo>
                  <a:lnTo>
                    <a:pt x="74023" y="717551"/>
                  </a:lnTo>
                  <a:lnTo>
                    <a:pt x="121202" y="727074"/>
                  </a:lnTo>
                  <a:lnTo>
                    <a:pt x="3702310" y="727074"/>
                  </a:lnTo>
                  <a:lnTo>
                    <a:pt x="3749482" y="717551"/>
                  </a:lnTo>
                  <a:lnTo>
                    <a:pt x="3788006" y="691581"/>
                  </a:lnTo>
                  <a:lnTo>
                    <a:pt x="3813981" y="653062"/>
                  </a:lnTo>
                  <a:lnTo>
                    <a:pt x="3823506" y="605891"/>
                  </a:lnTo>
                  <a:lnTo>
                    <a:pt x="3823506" y="121183"/>
                  </a:lnTo>
                  <a:lnTo>
                    <a:pt x="3813981" y="74018"/>
                  </a:lnTo>
                  <a:lnTo>
                    <a:pt x="3788006" y="35498"/>
                  </a:lnTo>
                  <a:lnTo>
                    <a:pt x="3749482" y="9524"/>
                  </a:lnTo>
                  <a:lnTo>
                    <a:pt x="3702310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31449" y="5082387"/>
              <a:ext cx="3823970" cy="727075"/>
            </a:xfrm>
            <a:custGeom>
              <a:avLst/>
              <a:gdLst/>
              <a:ahLst/>
              <a:cxnLst/>
              <a:rect l="l" t="t" r="r" b="b"/>
              <a:pathLst>
                <a:path w="3823970" h="727075">
                  <a:moveTo>
                    <a:pt x="0" y="121183"/>
                  </a:moveTo>
                  <a:lnTo>
                    <a:pt x="9524" y="74013"/>
                  </a:lnTo>
                  <a:lnTo>
                    <a:pt x="35498" y="35493"/>
                  </a:lnTo>
                  <a:lnTo>
                    <a:pt x="74023" y="9523"/>
                  </a:lnTo>
                  <a:lnTo>
                    <a:pt x="121199" y="0"/>
                  </a:lnTo>
                  <a:lnTo>
                    <a:pt x="3702306" y="0"/>
                  </a:lnTo>
                  <a:lnTo>
                    <a:pt x="3749482" y="9523"/>
                  </a:lnTo>
                  <a:lnTo>
                    <a:pt x="3788006" y="35493"/>
                  </a:lnTo>
                  <a:lnTo>
                    <a:pt x="3813980" y="74013"/>
                  </a:lnTo>
                  <a:lnTo>
                    <a:pt x="3823504" y="121183"/>
                  </a:lnTo>
                  <a:lnTo>
                    <a:pt x="3823504" y="605889"/>
                  </a:lnTo>
                  <a:lnTo>
                    <a:pt x="3813980" y="653059"/>
                  </a:lnTo>
                  <a:lnTo>
                    <a:pt x="3788006" y="691578"/>
                  </a:lnTo>
                  <a:lnTo>
                    <a:pt x="3749482" y="717549"/>
                  </a:lnTo>
                  <a:lnTo>
                    <a:pt x="3702306" y="727072"/>
                  </a:lnTo>
                  <a:lnTo>
                    <a:pt x="121199" y="727072"/>
                  </a:lnTo>
                  <a:lnTo>
                    <a:pt x="74023" y="717549"/>
                  </a:lnTo>
                  <a:lnTo>
                    <a:pt x="35498" y="691578"/>
                  </a:lnTo>
                  <a:lnTo>
                    <a:pt x="9524" y="653059"/>
                  </a:lnTo>
                  <a:lnTo>
                    <a:pt x="0" y="605889"/>
                  </a:lnTo>
                  <a:lnTo>
                    <a:pt x="0" y="121183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391069" y="3554491"/>
            <a:ext cx="3502025" cy="2125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 marR="286385" algn="ctr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Managed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service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Kubernetes 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deployments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300">
              <a:latin typeface="Verdana"/>
              <a:cs typeface="Verdana"/>
            </a:endParaRPr>
          </a:p>
          <a:p>
            <a:pPr marL="12700" marR="5080" algn="ctr">
              <a:lnSpc>
                <a:spcPct val="100000"/>
              </a:lnSpc>
            </a:pP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No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AWS-specific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syntax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5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philosophy 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required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Verdana"/>
              <a:cs typeface="Verdana"/>
            </a:endParaRPr>
          </a:p>
          <a:p>
            <a:pPr marL="442595" marR="434975" indent="161290">
              <a:lnSpc>
                <a:spcPct val="100000"/>
              </a:lnSpc>
              <a:spcBef>
                <a:spcPts val="5"/>
              </a:spcBef>
            </a:pP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standard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Kubernetes 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configurations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resources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613467" y="4249233"/>
            <a:ext cx="3848100" cy="751840"/>
            <a:chOff x="5613467" y="4249233"/>
            <a:chExt cx="3848100" cy="751840"/>
          </a:xfrm>
        </p:grpSpPr>
        <p:sp>
          <p:nvSpPr>
            <p:cNvPr id="25" name="object 25"/>
            <p:cNvSpPr/>
            <p:nvPr/>
          </p:nvSpPr>
          <p:spPr>
            <a:xfrm>
              <a:off x="5625744" y="4261510"/>
              <a:ext cx="3823970" cy="727075"/>
            </a:xfrm>
            <a:custGeom>
              <a:avLst/>
              <a:gdLst/>
              <a:ahLst/>
              <a:cxnLst/>
              <a:rect l="l" t="t" r="r" b="b"/>
              <a:pathLst>
                <a:path w="3823970" h="727075">
                  <a:moveTo>
                    <a:pt x="3702304" y="0"/>
                  </a:moveTo>
                  <a:lnTo>
                    <a:pt x="121196" y="0"/>
                  </a:lnTo>
                  <a:lnTo>
                    <a:pt x="74023" y="9523"/>
                  </a:lnTo>
                  <a:lnTo>
                    <a:pt x="35499" y="35493"/>
                  </a:lnTo>
                  <a:lnTo>
                    <a:pt x="9525" y="74012"/>
                  </a:lnTo>
                  <a:lnTo>
                    <a:pt x="0" y="121183"/>
                  </a:lnTo>
                  <a:lnTo>
                    <a:pt x="0" y="605878"/>
                  </a:lnTo>
                  <a:lnTo>
                    <a:pt x="9525" y="653049"/>
                  </a:lnTo>
                  <a:lnTo>
                    <a:pt x="35499" y="691568"/>
                  </a:lnTo>
                  <a:lnTo>
                    <a:pt x="74023" y="717539"/>
                  </a:lnTo>
                  <a:lnTo>
                    <a:pt x="121196" y="727062"/>
                  </a:lnTo>
                  <a:lnTo>
                    <a:pt x="3702304" y="727062"/>
                  </a:lnTo>
                  <a:lnTo>
                    <a:pt x="3749481" y="717539"/>
                  </a:lnTo>
                  <a:lnTo>
                    <a:pt x="3788005" y="691568"/>
                  </a:lnTo>
                  <a:lnTo>
                    <a:pt x="3813976" y="653049"/>
                  </a:lnTo>
                  <a:lnTo>
                    <a:pt x="3823500" y="605878"/>
                  </a:lnTo>
                  <a:lnTo>
                    <a:pt x="3823500" y="121183"/>
                  </a:lnTo>
                  <a:lnTo>
                    <a:pt x="3813976" y="74012"/>
                  </a:lnTo>
                  <a:lnTo>
                    <a:pt x="3788005" y="35493"/>
                  </a:lnTo>
                  <a:lnTo>
                    <a:pt x="3749481" y="9523"/>
                  </a:lnTo>
                  <a:lnTo>
                    <a:pt x="3702304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25744" y="4261510"/>
              <a:ext cx="3823970" cy="727075"/>
            </a:xfrm>
            <a:custGeom>
              <a:avLst/>
              <a:gdLst/>
              <a:ahLst/>
              <a:cxnLst/>
              <a:rect l="l" t="t" r="r" b="b"/>
              <a:pathLst>
                <a:path w="3823970" h="727075">
                  <a:moveTo>
                    <a:pt x="0" y="121183"/>
                  </a:moveTo>
                  <a:lnTo>
                    <a:pt x="9524" y="74013"/>
                  </a:lnTo>
                  <a:lnTo>
                    <a:pt x="35498" y="35493"/>
                  </a:lnTo>
                  <a:lnTo>
                    <a:pt x="74023" y="9523"/>
                  </a:lnTo>
                  <a:lnTo>
                    <a:pt x="121199" y="0"/>
                  </a:lnTo>
                  <a:lnTo>
                    <a:pt x="3702306" y="0"/>
                  </a:lnTo>
                  <a:lnTo>
                    <a:pt x="3749482" y="9523"/>
                  </a:lnTo>
                  <a:lnTo>
                    <a:pt x="3788006" y="35493"/>
                  </a:lnTo>
                  <a:lnTo>
                    <a:pt x="3813980" y="74013"/>
                  </a:lnTo>
                  <a:lnTo>
                    <a:pt x="3823504" y="121183"/>
                  </a:lnTo>
                  <a:lnTo>
                    <a:pt x="3823504" y="605889"/>
                  </a:lnTo>
                  <a:lnTo>
                    <a:pt x="3813980" y="653059"/>
                  </a:lnTo>
                  <a:lnTo>
                    <a:pt x="3788006" y="691578"/>
                  </a:lnTo>
                  <a:lnTo>
                    <a:pt x="3749482" y="717549"/>
                  </a:lnTo>
                  <a:lnTo>
                    <a:pt x="3702306" y="727072"/>
                  </a:lnTo>
                  <a:lnTo>
                    <a:pt x="121199" y="727072"/>
                  </a:lnTo>
                  <a:lnTo>
                    <a:pt x="74023" y="717549"/>
                  </a:lnTo>
                  <a:lnTo>
                    <a:pt x="35498" y="691578"/>
                  </a:lnTo>
                  <a:lnTo>
                    <a:pt x="9524" y="653059"/>
                  </a:lnTo>
                  <a:lnTo>
                    <a:pt x="0" y="605889"/>
                  </a:lnTo>
                  <a:lnTo>
                    <a:pt x="0" y="121183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5617379" y="5070111"/>
            <a:ext cx="3848100" cy="751840"/>
            <a:chOff x="5617379" y="5070111"/>
            <a:chExt cx="3848100" cy="751840"/>
          </a:xfrm>
        </p:grpSpPr>
        <p:sp>
          <p:nvSpPr>
            <p:cNvPr id="28" name="object 28"/>
            <p:cNvSpPr/>
            <p:nvPr/>
          </p:nvSpPr>
          <p:spPr>
            <a:xfrm>
              <a:off x="5629655" y="5082387"/>
              <a:ext cx="3823970" cy="727075"/>
            </a:xfrm>
            <a:custGeom>
              <a:avLst/>
              <a:gdLst/>
              <a:ahLst/>
              <a:cxnLst/>
              <a:rect l="l" t="t" r="r" b="b"/>
              <a:pathLst>
                <a:path w="3823970" h="727075">
                  <a:moveTo>
                    <a:pt x="3702304" y="0"/>
                  </a:moveTo>
                  <a:lnTo>
                    <a:pt x="121196" y="0"/>
                  </a:lnTo>
                  <a:lnTo>
                    <a:pt x="74018" y="9524"/>
                  </a:lnTo>
                  <a:lnTo>
                    <a:pt x="35494" y="35498"/>
                  </a:lnTo>
                  <a:lnTo>
                    <a:pt x="9523" y="74018"/>
                  </a:lnTo>
                  <a:lnTo>
                    <a:pt x="0" y="121183"/>
                  </a:lnTo>
                  <a:lnTo>
                    <a:pt x="0" y="605891"/>
                  </a:lnTo>
                  <a:lnTo>
                    <a:pt x="9523" y="653062"/>
                  </a:lnTo>
                  <a:lnTo>
                    <a:pt x="35494" y="691581"/>
                  </a:lnTo>
                  <a:lnTo>
                    <a:pt x="74018" y="717551"/>
                  </a:lnTo>
                  <a:lnTo>
                    <a:pt x="121196" y="727074"/>
                  </a:lnTo>
                  <a:lnTo>
                    <a:pt x="3702304" y="727074"/>
                  </a:lnTo>
                  <a:lnTo>
                    <a:pt x="3749481" y="717551"/>
                  </a:lnTo>
                  <a:lnTo>
                    <a:pt x="3788005" y="691581"/>
                  </a:lnTo>
                  <a:lnTo>
                    <a:pt x="3813976" y="653062"/>
                  </a:lnTo>
                  <a:lnTo>
                    <a:pt x="3823500" y="605891"/>
                  </a:lnTo>
                  <a:lnTo>
                    <a:pt x="3823500" y="121183"/>
                  </a:lnTo>
                  <a:lnTo>
                    <a:pt x="3813976" y="74018"/>
                  </a:lnTo>
                  <a:lnTo>
                    <a:pt x="3788005" y="35498"/>
                  </a:lnTo>
                  <a:lnTo>
                    <a:pt x="3749481" y="9524"/>
                  </a:lnTo>
                  <a:lnTo>
                    <a:pt x="3702304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29655" y="5082387"/>
              <a:ext cx="3823970" cy="727075"/>
            </a:xfrm>
            <a:custGeom>
              <a:avLst/>
              <a:gdLst/>
              <a:ahLst/>
              <a:cxnLst/>
              <a:rect l="l" t="t" r="r" b="b"/>
              <a:pathLst>
                <a:path w="3823970" h="727075">
                  <a:moveTo>
                    <a:pt x="0" y="121183"/>
                  </a:moveTo>
                  <a:lnTo>
                    <a:pt x="9524" y="74013"/>
                  </a:lnTo>
                  <a:lnTo>
                    <a:pt x="35498" y="35493"/>
                  </a:lnTo>
                  <a:lnTo>
                    <a:pt x="74023" y="9523"/>
                  </a:lnTo>
                  <a:lnTo>
                    <a:pt x="121199" y="0"/>
                  </a:lnTo>
                  <a:lnTo>
                    <a:pt x="3702306" y="0"/>
                  </a:lnTo>
                  <a:lnTo>
                    <a:pt x="3749482" y="9523"/>
                  </a:lnTo>
                  <a:lnTo>
                    <a:pt x="3788006" y="35493"/>
                  </a:lnTo>
                  <a:lnTo>
                    <a:pt x="3813980" y="74013"/>
                  </a:lnTo>
                  <a:lnTo>
                    <a:pt x="3823504" y="121183"/>
                  </a:lnTo>
                  <a:lnTo>
                    <a:pt x="3823504" y="605889"/>
                  </a:lnTo>
                  <a:lnTo>
                    <a:pt x="3813980" y="653059"/>
                  </a:lnTo>
                  <a:lnTo>
                    <a:pt x="3788006" y="691578"/>
                  </a:lnTo>
                  <a:lnTo>
                    <a:pt x="3749482" y="717549"/>
                  </a:lnTo>
                  <a:lnTo>
                    <a:pt x="3702306" y="727072"/>
                  </a:lnTo>
                  <a:lnTo>
                    <a:pt x="121199" y="727072"/>
                  </a:lnTo>
                  <a:lnTo>
                    <a:pt x="74023" y="717549"/>
                  </a:lnTo>
                  <a:lnTo>
                    <a:pt x="35498" y="691578"/>
                  </a:lnTo>
                  <a:lnTo>
                    <a:pt x="9524" y="653059"/>
                  </a:lnTo>
                  <a:lnTo>
                    <a:pt x="0" y="605889"/>
                  </a:lnTo>
                  <a:lnTo>
                    <a:pt x="0" y="121183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856985" y="3554491"/>
            <a:ext cx="3358515" cy="2125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284480" algn="ctr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Managed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service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Container 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deployments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300">
              <a:latin typeface="Verdana"/>
              <a:cs typeface="Verdana"/>
            </a:endParaRPr>
          </a:p>
          <a:p>
            <a:pPr marL="12065" marR="5080" algn="ctr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AWS-specific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syntax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philosophy 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applies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Verdana"/>
              <a:cs typeface="Verdana"/>
            </a:endParaRPr>
          </a:p>
          <a:p>
            <a:pPr marL="1279525" marR="22225" indent="-1242695">
              <a:lnSpc>
                <a:spcPct val="100000"/>
              </a:lnSpc>
              <a:spcBef>
                <a:spcPts val="5"/>
              </a:spcBef>
            </a:pP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AWS-specific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configuration</a:t>
            </a:r>
            <a:r>
              <a:rPr sz="1500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concepts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1155363"/>
            <a:ext cx="559321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18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AWS</a:t>
            </a:r>
            <a:r>
              <a:rPr sz="2800" b="1" spc="-17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sz="2800" b="1" spc="14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EKS</a:t>
            </a:r>
            <a:r>
              <a:rPr sz="2800" b="1" spc="-17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sz="2800" b="1" spc="65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Deployment</a:t>
            </a:r>
            <a:r>
              <a:rPr sz="2800" b="1" spc="-165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sz="2800" b="1" spc="95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Steps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98316" y="2185174"/>
            <a:ext cx="3684270" cy="798830"/>
            <a:chOff x="3498316" y="2185174"/>
            <a:chExt cx="3684270" cy="798830"/>
          </a:xfrm>
        </p:grpSpPr>
        <p:sp>
          <p:nvSpPr>
            <p:cNvPr id="4" name="object 4"/>
            <p:cNvSpPr/>
            <p:nvPr/>
          </p:nvSpPr>
          <p:spPr>
            <a:xfrm>
              <a:off x="3510699" y="2197557"/>
              <a:ext cx="3659504" cy="774065"/>
            </a:xfrm>
            <a:custGeom>
              <a:avLst/>
              <a:gdLst/>
              <a:ahLst/>
              <a:cxnLst/>
              <a:rect l="l" t="t" r="r" b="b"/>
              <a:pathLst>
                <a:path w="3659504" h="774064">
                  <a:moveTo>
                    <a:pt x="3530282" y="0"/>
                  </a:moveTo>
                  <a:lnTo>
                    <a:pt x="129006" y="0"/>
                  </a:lnTo>
                  <a:lnTo>
                    <a:pt x="78791" y="10138"/>
                  </a:lnTo>
                  <a:lnTo>
                    <a:pt x="37785" y="37785"/>
                  </a:lnTo>
                  <a:lnTo>
                    <a:pt x="10138" y="78791"/>
                  </a:lnTo>
                  <a:lnTo>
                    <a:pt x="0" y="129006"/>
                  </a:lnTo>
                  <a:lnTo>
                    <a:pt x="0" y="644982"/>
                  </a:lnTo>
                  <a:lnTo>
                    <a:pt x="10138" y="695196"/>
                  </a:lnTo>
                  <a:lnTo>
                    <a:pt x="37785" y="736203"/>
                  </a:lnTo>
                  <a:lnTo>
                    <a:pt x="78791" y="763850"/>
                  </a:lnTo>
                  <a:lnTo>
                    <a:pt x="129006" y="773988"/>
                  </a:lnTo>
                  <a:lnTo>
                    <a:pt x="3530282" y="773988"/>
                  </a:lnTo>
                  <a:lnTo>
                    <a:pt x="3580504" y="763850"/>
                  </a:lnTo>
                  <a:lnTo>
                    <a:pt x="3621514" y="736203"/>
                  </a:lnTo>
                  <a:lnTo>
                    <a:pt x="3649163" y="695196"/>
                  </a:lnTo>
                  <a:lnTo>
                    <a:pt x="3659301" y="644982"/>
                  </a:lnTo>
                  <a:lnTo>
                    <a:pt x="3659301" y="129006"/>
                  </a:lnTo>
                  <a:lnTo>
                    <a:pt x="3649163" y="78791"/>
                  </a:lnTo>
                  <a:lnTo>
                    <a:pt x="3621514" y="37785"/>
                  </a:lnTo>
                  <a:lnTo>
                    <a:pt x="3580504" y="10138"/>
                  </a:lnTo>
                  <a:lnTo>
                    <a:pt x="3530282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10699" y="2197557"/>
              <a:ext cx="3659504" cy="774065"/>
            </a:xfrm>
            <a:custGeom>
              <a:avLst/>
              <a:gdLst/>
              <a:ahLst/>
              <a:cxnLst/>
              <a:rect l="l" t="t" r="r" b="b"/>
              <a:pathLst>
                <a:path w="3659504" h="774064">
                  <a:moveTo>
                    <a:pt x="0" y="128998"/>
                  </a:moveTo>
                  <a:lnTo>
                    <a:pt x="10138" y="78786"/>
                  </a:lnTo>
                  <a:lnTo>
                    <a:pt x="37787" y="37782"/>
                  </a:lnTo>
                  <a:lnTo>
                    <a:pt x="78797" y="10137"/>
                  </a:lnTo>
                  <a:lnTo>
                    <a:pt x="129016" y="0"/>
                  </a:lnTo>
                  <a:lnTo>
                    <a:pt x="3530285" y="0"/>
                  </a:lnTo>
                  <a:lnTo>
                    <a:pt x="3580507" y="10137"/>
                  </a:lnTo>
                  <a:lnTo>
                    <a:pt x="3621516" y="37782"/>
                  </a:lnTo>
                  <a:lnTo>
                    <a:pt x="3649165" y="78786"/>
                  </a:lnTo>
                  <a:lnTo>
                    <a:pt x="3659303" y="128998"/>
                  </a:lnTo>
                  <a:lnTo>
                    <a:pt x="3659303" y="644980"/>
                  </a:lnTo>
                  <a:lnTo>
                    <a:pt x="3649165" y="695192"/>
                  </a:lnTo>
                  <a:lnTo>
                    <a:pt x="3621516" y="736196"/>
                  </a:lnTo>
                  <a:lnTo>
                    <a:pt x="3580507" y="763841"/>
                  </a:lnTo>
                  <a:lnTo>
                    <a:pt x="3530285" y="773979"/>
                  </a:lnTo>
                  <a:lnTo>
                    <a:pt x="129016" y="773979"/>
                  </a:lnTo>
                  <a:lnTo>
                    <a:pt x="78797" y="763841"/>
                  </a:lnTo>
                  <a:lnTo>
                    <a:pt x="37787" y="736196"/>
                  </a:lnTo>
                  <a:lnTo>
                    <a:pt x="10138" y="695192"/>
                  </a:lnTo>
                  <a:lnTo>
                    <a:pt x="0" y="644980"/>
                  </a:lnTo>
                  <a:lnTo>
                    <a:pt x="0" y="128998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282630" y="2454163"/>
            <a:ext cx="21132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Create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Cluster </a:t>
            </a:r>
            <a:r>
              <a:rPr sz="1500" spc="-330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15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Nodes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98316" y="3333254"/>
            <a:ext cx="3684270" cy="798830"/>
            <a:chOff x="3498316" y="3333254"/>
            <a:chExt cx="3684270" cy="798830"/>
          </a:xfrm>
        </p:grpSpPr>
        <p:sp>
          <p:nvSpPr>
            <p:cNvPr id="8" name="object 8"/>
            <p:cNvSpPr/>
            <p:nvPr/>
          </p:nvSpPr>
          <p:spPr>
            <a:xfrm>
              <a:off x="3510699" y="3345637"/>
              <a:ext cx="3659504" cy="774065"/>
            </a:xfrm>
            <a:custGeom>
              <a:avLst/>
              <a:gdLst/>
              <a:ahLst/>
              <a:cxnLst/>
              <a:rect l="l" t="t" r="r" b="b"/>
              <a:pathLst>
                <a:path w="3659504" h="774064">
                  <a:moveTo>
                    <a:pt x="3530282" y="0"/>
                  </a:moveTo>
                  <a:lnTo>
                    <a:pt x="129006" y="0"/>
                  </a:lnTo>
                  <a:lnTo>
                    <a:pt x="78791" y="10138"/>
                  </a:lnTo>
                  <a:lnTo>
                    <a:pt x="37785" y="37785"/>
                  </a:lnTo>
                  <a:lnTo>
                    <a:pt x="10138" y="78791"/>
                  </a:lnTo>
                  <a:lnTo>
                    <a:pt x="0" y="129006"/>
                  </a:lnTo>
                  <a:lnTo>
                    <a:pt x="0" y="644982"/>
                  </a:lnTo>
                  <a:lnTo>
                    <a:pt x="10138" y="695196"/>
                  </a:lnTo>
                  <a:lnTo>
                    <a:pt x="37785" y="736203"/>
                  </a:lnTo>
                  <a:lnTo>
                    <a:pt x="78791" y="763850"/>
                  </a:lnTo>
                  <a:lnTo>
                    <a:pt x="129006" y="773988"/>
                  </a:lnTo>
                  <a:lnTo>
                    <a:pt x="3530282" y="773988"/>
                  </a:lnTo>
                  <a:lnTo>
                    <a:pt x="3580504" y="763850"/>
                  </a:lnTo>
                  <a:lnTo>
                    <a:pt x="3621514" y="736203"/>
                  </a:lnTo>
                  <a:lnTo>
                    <a:pt x="3649163" y="695196"/>
                  </a:lnTo>
                  <a:lnTo>
                    <a:pt x="3659301" y="644982"/>
                  </a:lnTo>
                  <a:lnTo>
                    <a:pt x="3659301" y="129006"/>
                  </a:lnTo>
                  <a:lnTo>
                    <a:pt x="3649163" y="78791"/>
                  </a:lnTo>
                  <a:lnTo>
                    <a:pt x="3621514" y="37785"/>
                  </a:lnTo>
                  <a:lnTo>
                    <a:pt x="3580504" y="10138"/>
                  </a:lnTo>
                  <a:lnTo>
                    <a:pt x="3530282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10699" y="3345637"/>
              <a:ext cx="3659504" cy="774065"/>
            </a:xfrm>
            <a:custGeom>
              <a:avLst/>
              <a:gdLst/>
              <a:ahLst/>
              <a:cxnLst/>
              <a:rect l="l" t="t" r="r" b="b"/>
              <a:pathLst>
                <a:path w="3659504" h="774064">
                  <a:moveTo>
                    <a:pt x="0" y="128998"/>
                  </a:moveTo>
                  <a:lnTo>
                    <a:pt x="10138" y="78786"/>
                  </a:lnTo>
                  <a:lnTo>
                    <a:pt x="37787" y="37782"/>
                  </a:lnTo>
                  <a:lnTo>
                    <a:pt x="78797" y="10137"/>
                  </a:lnTo>
                  <a:lnTo>
                    <a:pt x="129016" y="0"/>
                  </a:lnTo>
                  <a:lnTo>
                    <a:pt x="3530285" y="0"/>
                  </a:lnTo>
                  <a:lnTo>
                    <a:pt x="3580507" y="10137"/>
                  </a:lnTo>
                  <a:lnTo>
                    <a:pt x="3621516" y="37782"/>
                  </a:lnTo>
                  <a:lnTo>
                    <a:pt x="3649165" y="78786"/>
                  </a:lnTo>
                  <a:lnTo>
                    <a:pt x="3659303" y="128998"/>
                  </a:lnTo>
                  <a:lnTo>
                    <a:pt x="3659303" y="644980"/>
                  </a:lnTo>
                  <a:lnTo>
                    <a:pt x="3649165" y="695192"/>
                  </a:lnTo>
                  <a:lnTo>
                    <a:pt x="3621516" y="736196"/>
                  </a:lnTo>
                  <a:lnTo>
                    <a:pt x="3580507" y="763841"/>
                  </a:lnTo>
                  <a:lnTo>
                    <a:pt x="3530285" y="773979"/>
                  </a:lnTo>
                  <a:lnTo>
                    <a:pt x="129016" y="773979"/>
                  </a:lnTo>
                  <a:lnTo>
                    <a:pt x="78797" y="763841"/>
                  </a:lnTo>
                  <a:lnTo>
                    <a:pt x="37787" y="736196"/>
                  </a:lnTo>
                  <a:lnTo>
                    <a:pt x="10138" y="695192"/>
                  </a:lnTo>
                  <a:lnTo>
                    <a:pt x="0" y="644980"/>
                  </a:lnTo>
                  <a:lnTo>
                    <a:pt x="0" y="128998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668026" y="3600211"/>
            <a:ext cx="33426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Connect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kubectl to </a:t>
            </a:r>
            <a:r>
              <a:rPr sz="1500" spc="85" dirty="0">
                <a:solidFill>
                  <a:srgbClr val="FFFFFF"/>
                </a:solidFill>
                <a:latin typeface="Verdana"/>
                <a:cs typeface="Verdana"/>
              </a:rPr>
              <a:t>AWS</a:t>
            </a:r>
            <a:r>
              <a:rPr sz="15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EKS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Cluster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98316" y="4481334"/>
            <a:ext cx="3684270" cy="798830"/>
            <a:chOff x="3498316" y="4481334"/>
            <a:chExt cx="3684270" cy="798830"/>
          </a:xfrm>
        </p:grpSpPr>
        <p:sp>
          <p:nvSpPr>
            <p:cNvPr id="12" name="object 12"/>
            <p:cNvSpPr/>
            <p:nvPr/>
          </p:nvSpPr>
          <p:spPr>
            <a:xfrm>
              <a:off x="3510699" y="4493717"/>
              <a:ext cx="3659504" cy="774065"/>
            </a:xfrm>
            <a:custGeom>
              <a:avLst/>
              <a:gdLst/>
              <a:ahLst/>
              <a:cxnLst/>
              <a:rect l="l" t="t" r="r" b="b"/>
              <a:pathLst>
                <a:path w="3659504" h="774064">
                  <a:moveTo>
                    <a:pt x="3530282" y="0"/>
                  </a:moveTo>
                  <a:lnTo>
                    <a:pt x="129006" y="0"/>
                  </a:lnTo>
                  <a:lnTo>
                    <a:pt x="78791" y="10138"/>
                  </a:lnTo>
                  <a:lnTo>
                    <a:pt x="37785" y="37785"/>
                  </a:lnTo>
                  <a:lnTo>
                    <a:pt x="10138" y="78791"/>
                  </a:lnTo>
                  <a:lnTo>
                    <a:pt x="0" y="129006"/>
                  </a:lnTo>
                  <a:lnTo>
                    <a:pt x="0" y="644982"/>
                  </a:lnTo>
                  <a:lnTo>
                    <a:pt x="10138" y="695196"/>
                  </a:lnTo>
                  <a:lnTo>
                    <a:pt x="37785" y="736203"/>
                  </a:lnTo>
                  <a:lnTo>
                    <a:pt x="78791" y="763850"/>
                  </a:lnTo>
                  <a:lnTo>
                    <a:pt x="129006" y="773988"/>
                  </a:lnTo>
                  <a:lnTo>
                    <a:pt x="3530282" y="773988"/>
                  </a:lnTo>
                  <a:lnTo>
                    <a:pt x="3580504" y="763850"/>
                  </a:lnTo>
                  <a:lnTo>
                    <a:pt x="3621514" y="736203"/>
                  </a:lnTo>
                  <a:lnTo>
                    <a:pt x="3649163" y="695196"/>
                  </a:lnTo>
                  <a:lnTo>
                    <a:pt x="3659301" y="644982"/>
                  </a:lnTo>
                  <a:lnTo>
                    <a:pt x="3659301" y="129006"/>
                  </a:lnTo>
                  <a:lnTo>
                    <a:pt x="3649163" y="78791"/>
                  </a:lnTo>
                  <a:lnTo>
                    <a:pt x="3621514" y="37785"/>
                  </a:lnTo>
                  <a:lnTo>
                    <a:pt x="3580504" y="10138"/>
                  </a:lnTo>
                  <a:lnTo>
                    <a:pt x="3530282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10699" y="4493717"/>
              <a:ext cx="3659504" cy="774065"/>
            </a:xfrm>
            <a:custGeom>
              <a:avLst/>
              <a:gdLst/>
              <a:ahLst/>
              <a:cxnLst/>
              <a:rect l="l" t="t" r="r" b="b"/>
              <a:pathLst>
                <a:path w="3659504" h="774064">
                  <a:moveTo>
                    <a:pt x="0" y="128998"/>
                  </a:moveTo>
                  <a:lnTo>
                    <a:pt x="10138" y="78786"/>
                  </a:lnTo>
                  <a:lnTo>
                    <a:pt x="37787" y="37782"/>
                  </a:lnTo>
                  <a:lnTo>
                    <a:pt x="78797" y="10137"/>
                  </a:lnTo>
                  <a:lnTo>
                    <a:pt x="129016" y="0"/>
                  </a:lnTo>
                  <a:lnTo>
                    <a:pt x="3530285" y="0"/>
                  </a:lnTo>
                  <a:lnTo>
                    <a:pt x="3580507" y="10137"/>
                  </a:lnTo>
                  <a:lnTo>
                    <a:pt x="3621516" y="37782"/>
                  </a:lnTo>
                  <a:lnTo>
                    <a:pt x="3649165" y="78786"/>
                  </a:lnTo>
                  <a:lnTo>
                    <a:pt x="3659303" y="128998"/>
                  </a:lnTo>
                  <a:lnTo>
                    <a:pt x="3659303" y="644980"/>
                  </a:lnTo>
                  <a:lnTo>
                    <a:pt x="3649165" y="695192"/>
                  </a:lnTo>
                  <a:lnTo>
                    <a:pt x="3621516" y="736196"/>
                  </a:lnTo>
                  <a:lnTo>
                    <a:pt x="3580507" y="763841"/>
                  </a:lnTo>
                  <a:lnTo>
                    <a:pt x="3530285" y="773979"/>
                  </a:lnTo>
                  <a:lnTo>
                    <a:pt x="129016" y="773979"/>
                  </a:lnTo>
                  <a:lnTo>
                    <a:pt x="78797" y="763841"/>
                  </a:lnTo>
                  <a:lnTo>
                    <a:pt x="37787" y="736196"/>
                  </a:lnTo>
                  <a:lnTo>
                    <a:pt x="10138" y="695192"/>
                  </a:lnTo>
                  <a:lnTo>
                    <a:pt x="0" y="644980"/>
                  </a:lnTo>
                  <a:lnTo>
                    <a:pt x="0" y="128998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31880" y="4749307"/>
            <a:ext cx="14128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kubectl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apply</a:t>
            </a:r>
            <a:r>
              <a:rPr sz="15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9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498316" y="5629414"/>
            <a:ext cx="3684270" cy="798830"/>
            <a:chOff x="3498316" y="5629414"/>
            <a:chExt cx="3684270" cy="798830"/>
          </a:xfrm>
        </p:grpSpPr>
        <p:sp>
          <p:nvSpPr>
            <p:cNvPr id="16" name="object 16"/>
            <p:cNvSpPr/>
            <p:nvPr/>
          </p:nvSpPr>
          <p:spPr>
            <a:xfrm>
              <a:off x="3510699" y="5641797"/>
              <a:ext cx="3659504" cy="774065"/>
            </a:xfrm>
            <a:custGeom>
              <a:avLst/>
              <a:gdLst/>
              <a:ahLst/>
              <a:cxnLst/>
              <a:rect l="l" t="t" r="r" b="b"/>
              <a:pathLst>
                <a:path w="3659504" h="774064">
                  <a:moveTo>
                    <a:pt x="3530282" y="0"/>
                  </a:moveTo>
                  <a:lnTo>
                    <a:pt x="129006" y="0"/>
                  </a:lnTo>
                  <a:lnTo>
                    <a:pt x="78791" y="10138"/>
                  </a:lnTo>
                  <a:lnTo>
                    <a:pt x="37785" y="37785"/>
                  </a:lnTo>
                  <a:lnTo>
                    <a:pt x="10138" y="78791"/>
                  </a:lnTo>
                  <a:lnTo>
                    <a:pt x="0" y="129006"/>
                  </a:lnTo>
                  <a:lnTo>
                    <a:pt x="0" y="644982"/>
                  </a:lnTo>
                  <a:lnTo>
                    <a:pt x="10138" y="695195"/>
                  </a:lnTo>
                  <a:lnTo>
                    <a:pt x="37785" y="736199"/>
                  </a:lnTo>
                  <a:lnTo>
                    <a:pt x="78791" y="763845"/>
                  </a:lnTo>
                  <a:lnTo>
                    <a:pt x="129006" y="773982"/>
                  </a:lnTo>
                  <a:lnTo>
                    <a:pt x="3530282" y="773982"/>
                  </a:lnTo>
                  <a:lnTo>
                    <a:pt x="3580504" y="763845"/>
                  </a:lnTo>
                  <a:lnTo>
                    <a:pt x="3621514" y="736199"/>
                  </a:lnTo>
                  <a:lnTo>
                    <a:pt x="3649163" y="695195"/>
                  </a:lnTo>
                  <a:lnTo>
                    <a:pt x="3659301" y="644982"/>
                  </a:lnTo>
                  <a:lnTo>
                    <a:pt x="3659301" y="129006"/>
                  </a:lnTo>
                  <a:lnTo>
                    <a:pt x="3649163" y="78791"/>
                  </a:lnTo>
                  <a:lnTo>
                    <a:pt x="3621514" y="37785"/>
                  </a:lnTo>
                  <a:lnTo>
                    <a:pt x="3580504" y="10138"/>
                  </a:lnTo>
                  <a:lnTo>
                    <a:pt x="3530282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0699" y="5641797"/>
              <a:ext cx="3659504" cy="774065"/>
            </a:xfrm>
            <a:custGeom>
              <a:avLst/>
              <a:gdLst/>
              <a:ahLst/>
              <a:cxnLst/>
              <a:rect l="l" t="t" r="r" b="b"/>
              <a:pathLst>
                <a:path w="3659504" h="774064">
                  <a:moveTo>
                    <a:pt x="0" y="128998"/>
                  </a:moveTo>
                  <a:lnTo>
                    <a:pt x="10138" y="78786"/>
                  </a:lnTo>
                  <a:lnTo>
                    <a:pt x="37787" y="37782"/>
                  </a:lnTo>
                  <a:lnTo>
                    <a:pt x="78797" y="10137"/>
                  </a:lnTo>
                  <a:lnTo>
                    <a:pt x="129016" y="0"/>
                  </a:lnTo>
                  <a:lnTo>
                    <a:pt x="3530285" y="0"/>
                  </a:lnTo>
                  <a:lnTo>
                    <a:pt x="3580507" y="10137"/>
                  </a:lnTo>
                  <a:lnTo>
                    <a:pt x="3621516" y="37782"/>
                  </a:lnTo>
                  <a:lnTo>
                    <a:pt x="3649165" y="78786"/>
                  </a:lnTo>
                  <a:lnTo>
                    <a:pt x="3659303" y="128998"/>
                  </a:lnTo>
                  <a:lnTo>
                    <a:pt x="3659303" y="644980"/>
                  </a:lnTo>
                  <a:lnTo>
                    <a:pt x="3649165" y="695192"/>
                  </a:lnTo>
                  <a:lnTo>
                    <a:pt x="3621516" y="736196"/>
                  </a:lnTo>
                  <a:lnTo>
                    <a:pt x="3580507" y="763841"/>
                  </a:lnTo>
                  <a:lnTo>
                    <a:pt x="3530285" y="773979"/>
                  </a:lnTo>
                  <a:lnTo>
                    <a:pt x="129016" y="773979"/>
                  </a:lnTo>
                  <a:lnTo>
                    <a:pt x="78797" y="763841"/>
                  </a:lnTo>
                  <a:lnTo>
                    <a:pt x="37787" y="736196"/>
                  </a:lnTo>
                  <a:lnTo>
                    <a:pt x="10138" y="695192"/>
                  </a:lnTo>
                  <a:lnTo>
                    <a:pt x="0" y="644980"/>
                  </a:lnTo>
                  <a:lnTo>
                    <a:pt x="0" y="128998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956570" y="5779530"/>
            <a:ext cx="27635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045" marR="5080" indent="-220979">
              <a:lnSpc>
                <a:spcPct val="100000"/>
              </a:lnSpc>
              <a:spcBef>
                <a:spcPts val="100"/>
              </a:spcBef>
            </a:pPr>
            <a:r>
              <a:rPr sz="1500" spc="-65" dirty="0">
                <a:solidFill>
                  <a:srgbClr val="521751"/>
                </a:solidFill>
                <a:latin typeface="Verdana"/>
                <a:cs typeface="Verdana"/>
              </a:rPr>
              <a:t>Optional: </a:t>
            </a:r>
            <a:r>
              <a:rPr sz="1500" spc="20" dirty="0">
                <a:solidFill>
                  <a:srgbClr val="521751"/>
                </a:solidFill>
                <a:latin typeface="Verdana"/>
                <a:cs typeface="Verdana"/>
              </a:rPr>
              <a:t>Add </a:t>
            </a:r>
            <a:r>
              <a:rPr sz="1500" spc="-30" dirty="0">
                <a:solidFill>
                  <a:srgbClr val="521751"/>
                </a:solidFill>
                <a:latin typeface="Verdana"/>
                <a:cs typeface="Verdana"/>
              </a:rPr>
              <a:t>additional</a:t>
            </a:r>
            <a:r>
              <a:rPr sz="1500" spc="-33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85" dirty="0">
                <a:solidFill>
                  <a:srgbClr val="521751"/>
                </a:solidFill>
                <a:latin typeface="Verdana"/>
                <a:cs typeface="Verdana"/>
              </a:rPr>
              <a:t>AWS  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resources </a:t>
            </a:r>
            <a:r>
              <a:rPr sz="1500" spc="-130" dirty="0">
                <a:solidFill>
                  <a:srgbClr val="521751"/>
                </a:solidFill>
                <a:latin typeface="Verdana"/>
                <a:cs typeface="Verdana"/>
              </a:rPr>
              <a:t>(e.g. </a:t>
            </a:r>
            <a:r>
              <a:rPr sz="1500" spc="85" dirty="0">
                <a:solidFill>
                  <a:srgbClr val="521751"/>
                </a:solidFill>
                <a:latin typeface="Verdana"/>
                <a:cs typeface="Verdana"/>
              </a:rPr>
              <a:t>AWS</a:t>
            </a:r>
            <a:r>
              <a:rPr sz="1500" spc="-17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75" dirty="0">
                <a:solidFill>
                  <a:srgbClr val="521751"/>
                </a:solidFill>
                <a:latin typeface="Verdana"/>
                <a:cs typeface="Verdana"/>
              </a:rPr>
              <a:t>EFS)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126654" y="2886473"/>
            <a:ext cx="427990" cy="2827655"/>
            <a:chOff x="5126654" y="2886473"/>
            <a:chExt cx="427990" cy="2827655"/>
          </a:xfrm>
        </p:grpSpPr>
        <p:sp>
          <p:nvSpPr>
            <p:cNvPr id="20" name="object 20"/>
            <p:cNvSpPr/>
            <p:nvPr/>
          </p:nvSpPr>
          <p:spPr>
            <a:xfrm>
              <a:off x="5132107" y="2891929"/>
              <a:ext cx="416559" cy="560705"/>
            </a:xfrm>
            <a:custGeom>
              <a:avLst/>
              <a:gdLst/>
              <a:ahLst/>
              <a:cxnLst/>
              <a:rect l="l" t="t" r="r" b="b"/>
              <a:pathLst>
                <a:path w="416560" h="560704">
                  <a:moveTo>
                    <a:pt x="312356" y="0"/>
                  </a:moveTo>
                  <a:lnTo>
                    <a:pt x="104114" y="0"/>
                  </a:lnTo>
                  <a:lnTo>
                    <a:pt x="104114" y="352209"/>
                  </a:lnTo>
                  <a:lnTo>
                    <a:pt x="0" y="352209"/>
                  </a:lnTo>
                  <a:lnTo>
                    <a:pt x="208241" y="560412"/>
                  </a:lnTo>
                  <a:lnTo>
                    <a:pt x="416483" y="352209"/>
                  </a:lnTo>
                  <a:lnTo>
                    <a:pt x="312356" y="352209"/>
                  </a:lnTo>
                  <a:lnTo>
                    <a:pt x="312356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32111" y="2891929"/>
              <a:ext cx="416559" cy="560705"/>
            </a:xfrm>
            <a:custGeom>
              <a:avLst/>
              <a:gdLst/>
              <a:ahLst/>
              <a:cxnLst/>
              <a:rect l="l" t="t" r="r" b="b"/>
              <a:pathLst>
                <a:path w="416560" h="560704">
                  <a:moveTo>
                    <a:pt x="312360" y="0"/>
                  </a:moveTo>
                  <a:lnTo>
                    <a:pt x="312360" y="352209"/>
                  </a:lnTo>
                  <a:lnTo>
                    <a:pt x="416480" y="352209"/>
                  </a:lnTo>
                  <a:lnTo>
                    <a:pt x="208240" y="560421"/>
                  </a:lnTo>
                  <a:lnTo>
                    <a:pt x="0" y="352209"/>
                  </a:lnTo>
                  <a:lnTo>
                    <a:pt x="104120" y="352209"/>
                  </a:lnTo>
                  <a:lnTo>
                    <a:pt x="104120" y="0"/>
                  </a:lnTo>
                  <a:lnTo>
                    <a:pt x="312360" y="0"/>
                  </a:lnTo>
                  <a:close/>
                </a:path>
              </a:pathLst>
            </a:custGeom>
            <a:ln w="1091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32107" y="4020096"/>
              <a:ext cx="416559" cy="560705"/>
            </a:xfrm>
            <a:custGeom>
              <a:avLst/>
              <a:gdLst/>
              <a:ahLst/>
              <a:cxnLst/>
              <a:rect l="l" t="t" r="r" b="b"/>
              <a:pathLst>
                <a:path w="416560" h="560704">
                  <a:moveTo>
                    <a:pt x="312356" y="0"/>
                  </a:moveTo>
                  <a:lnTo>
                    <a:pt x="104114" y="0"/>
                  </a:lnTo>
                  <a:lnTo>
                    <a:pt x="104114" y="352209"/>
                  </a:lnTo>
                  <a:lnTo>
                    <a:pt x="0" y="352209"/>
                  </a:lnTo>
                  <a:lnTo>
                    <a:pt x="208241" y="560412"/>
                  </a:lnTo>
                  <a:lnTo>
                    <a:pt x="416483" y="352209"/>
                  </a:lnTo>
                  <a:lnTo>
                    <a:pt x="312356" y="352209"/>
                  </a:lnTo>
                  <a:lnTo>
                    <a:pt x="312356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32111" y="4020096"/>
              <a:ext cx="416559" cy="560705"/>
            </a:xfrm>
            <a:custGeom>
              <a:avLst/>
              <a:gdLst/>
              <a:ahLst/>
              <a:cxnLst/>
              <a:rect l="l" t="t" r="r" b="b"/>
              <a:pathLst>
                <a:path w="416560" h="560704">
                  <a:moveTo>
                    <a:pt x="312360" y="0"/>
                  </a:moveTo>
                  <a:lnTo>
                    <a:pt x="312360" y="352209"/>
                  </a:lnTo>
                  <a:lnTo>
                    <a:pt x="416480" y="352209"/>
                  </a:lnTo>
                  <a:lnTo>
                    <a:pt x="208240" y="560421"/>
                  </a:lnTo>
                  <a:lnTo>
                    <a:pt x="0" y="352209"/>
                  </a:lnTo>
                  <a:lnTo>
                    <a:pt x="104120" y="352209"/>
                  </a:lnTo>
                  <a:lnTo>
                    <a:pt x="104120" y="0"/>
                  </a:lnTo>
                  <a:lnTo>
                    <a:pt x="312360" y="0"/>
                  </a:lnTo>
                  <a:close/>
                </a:path>
              </a:pathLst>
            </a:custGeom>
            <a:ln w="1091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32107" y="5148249"/>
              <a:ext cx="416559" cy="560705"/>
            </a:xfrm>
            <a:custGeom>
              <a:avLst/>
              <a:gdLst/>
              <a:ahLst/>
              <a:cxnLst/>
              <a:rect l="l" t="t" r="r" b="b"/>
              <a:pathLst>
                <a:path w="416560" h="560704">
                  <a:moveTo>
                    <a:pt x="312356" y="0"/>
                  </a:moveTo>
                  <a:lnTo>
                    <a:pt x="104114" y="0"/>
                  </a:lnTo>
                  <a:lnTo>
                    <a:pt x="104114" y="352209"/>
                  </a:lnTo>
                  <a:lnTo>
                    <a:pt x="0" y="352209"/>
                  </a:lnTo>
                  <a:lnTo>
                    <a:pt x="208241" y="560425"/>
                  </a:lnTo>
                  <a:lnTo>
                    <a:pt x="416483" y="352209"/>
                  </a:lnTo>
                  <a:lnTo>
                    <a:pt x="312356" y="352209"/>
                  </a:lnTo>
                  <a:lnTo>
                    <a:pt x="312356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111" y="5148249"/>
              <a:ext cx="416559" cy="560705"/>
            </a:xfrm>
            <a:custGeom>
              <a:avLst/>
              <a:gdLst/>
              <a:ahLst/>
              <a:cxnLst/>
              <a:rect l="l" t="t" r="r" b="b"/>
              <a:pathLst>
                <a:path w="416560" h="560704">
                  <a:moveTo>
                    <a:pt x="312360" y="0"/>
                  </a:moveTo>
                  <a:lnTo>
                    <a:pt x="312360" y="352209"/>
                  </a:lnTo>
                  <a:lnTo>
                    <a:pt x="416480" y="352209"/>
                  </a:lnTo>
                  <a:lnTo>
                    <a:pt x="208240" y="560421"/>
                  </a:lnTo>
                  <a:lnTo>
                    <a:pt x="0" y="352209"/>
                  </a:lnTo>
                  <a:lnTo>
                    <a:pt x="104120" y="352209"/>
                  </a:lnTo>
                  <a:lnTo>
                    <a:pt x="104120" y="0"/>
                  </a:lnTo>
                  <a:lnTo>
                    <a:pt x="312360" y="0"/>
                  </a:lnTo>
                  <a:close/>
                </a:path>
              </a:pathLst>
            </a:custGeom>
            <a:ln w="1091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1032253"/>
            <a:ext cx="559321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b="1" spc="180" dirty="0">
                <a:solidFill>
                  <a:schemeClr val="bg1">
                    <a:lumMod val="95000"/>
                    <a:lumOff val="5000"/>
                  </a:schemeClr>
                </a:solidFill>
              </a:rPr>
              <a:t>Rancher</a:t>
            </a:r>
            <a:r>
              <a:rPr lang="en-US" sz="2800" b="1" spc="18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endParaRPr sz="2800" b="1" spc="95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object 2">
            <a:extLst>
              <a:ext uri="{FF2B5EF4-FFF2-40B4-BE49-F238E27FC236}">
                <a16:creationId xmlns:a16="http://schemas.microsoft.com/office/drawing/2014/main" id="{F59965A6-9A41-1F88-100A-B4403376E4D2}"/>
              </a:ext>
            </a:extLst>
          </p:cNvPr>
          <p:cNvSpPr txBox="1">
            <a:spLocks/>
          </p:cNvSpPr>
          <p:nvPr/>
        </p:nvSpPr>
        <p:spPr>
          <a:xfrm>
            <a:off x="850900" y="2028825"/>
            <a:ext cx="5593219" cy="259045"/>
          </a:xfrm>
          <a:prstGeom prst="rect">
            <a:avLst/>
          </a:prstGeom>
          <a:effectLst/>
        </p:spPr>
        <p:txBody>
          <a:bodyPr vert="horz" wrap="square" lIns="0" tIns="12700" rIns="0" bIns="0" rtlCol="0" anchor="ctr">
            <a:spAutoFit/>
          </a:bodyPr>
          <a:lstStyle>
            <a:lvl1pPr algn="l" defTabSz="504200" rtl="0" eaLnBrk="1" latinLnBrk="0" hangingPunct="1">
              <a:spcBef>
                <a:spcPct val="0"/>
              </a:spcBef>
              <a:buNone/>
              <a:defRPr sz="3529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1600" b="1" spc="180" dirty="0">
                <a:solidFill>
                  <a:srgbClr val="FF0000"/>
                </a:solidFill>
              </a:rPr>
              <a:t>https://</a:t>
            </a:r>
            <a:r>
              <a:rPr lang="en-US" sz="1600" b="1" spc="180" dirty="0" err="1">
                <a:solidFill>
                  <a:srgbClr val="FF0000"/>
                </a:solidFill>
              </a:rPr>
              <a:t>rancher.yougov.net</a:t>
            </a:r>
            <a:r>
              <a:rPr lang="en-US" sz="1600" b="1" spc="180" dirty="0">
                <a:solidFill>
                  <a:srgbClr val="FF0000"/>
                </a:solidFill>
              </a:rPr>
              <a:t>/ </a:t>
            </a:r>
            <a:endParaRPr lang="en-US" sz="1600" b="1" spc="95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31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85" dirty="0"/>
              <a:t> </a:t>
            </a:r>
            <a:r>
              <a:rPr spc="-10" dirty="0"/>
              <a:t>Problems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729280" y="3002192"/>
            <a:ext cx="2877820" cy="614045"/>
            <a:chOff x="1729280" y="3002192"/>
            <a:chExt cx="2877820" cy="614045"/>
          </a:xfrm>
        </p:grpSpPr>
        <p:sp>
          <p:nvSpPr>
            <p:cNvPr id="5" name="object 5"/>
            <p:cNvSpPr/>
            <p:nvPr/>
          </p:nvSpPr>
          <p:spPr>
            <a:xfrm>
              <a:off x="1741557" y="3014469"/>
              <a:ext cx="2853055" cy="589280"/>
            </a:xfrm>
            <a:custGeom>
              <a:avLst/>
              <a:gdLst/>
              <a:ahLst/>
              <a:cxnLst/>
              <a:rect l="l" t="t" r="r" b="b"/>
              <a:pathLst>
                <a:path w="2853054" h="589279">
                  <a:moveTo>
                    <a:pt x="2754613" y="0"/>
                  </a:moveTo>
                  <a:lnTo>
                    <a:pt x="98226" y="0"/>
                  </a:lnTo>
                  <a:lnTo>
                    <a:pt x="59992" y="7718"/>
                  </a:lnTo>
                  <a:lnTo>
                    <a:pt x="28769" y="28765"/>
                  </a:lnTo>
                  <a:lnTo>
                    <a:pt x="7719" y="59984"/>
                  </a:lnTo>
                  <a:lnTo>
                    <a:pt x="0" y="98214"/>
                  </a:lnTo>
                  <a:lnTo>
                    <a:pt x="0" y="491064"/>
                  </a:lnTo>
                  <a:lnTo>
                    <a:pt x="7719" y="529294"/>
                  </a:lnTo>
                  <a:lnTo>
                    <a:pt x="28769" y="560513"/>
                  </a:lnTo>
                  <a:lnTo>
                    <a:pt x="59992" y="581561"/>
                  </a:lnTo>
                  <a:lnTo>
                    <a:pt x="98226" y="589279"/>
                  </a:lnTo>
                  <a:lnTo>
                    <a:pt x="2754613" y="589279"/>
                  </a:lnTo>
                  <a:lnTo>
                    <a:pt x="2792847" y="581561"/>
                  </a:lnTo>
                  <a:lnTo>
                    <a:pt x="2824070" y="560513"/>
                  </a:lnTo>
                  <a:lnTo>
                    <a:pt x="2845121" y="529294"/>
                  </a:lnTo>
                  <a:lnTo>
                    <a:pt x="2852840" y="491064"/>
                  </a:lnTo>
                  <a:lnTo>
                    <a:pt x="2852840" y="98214"/>
                  </a:lnTo>
                  <a:lnTo>
                    <a:pt x="2845121" y="59984"/>
                  </a:lnTo>
                  <a:lnTo>
                    <a:pt x="2824070" y="28765"/>
                  </a:lnTo>
                  <a:lnTo>
                    <a:pt x="2792847" y="7718"/>
                  </a:lnTo>
                  <a:lnTo>
                    <a:pt x="2754613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1557" y="3014469"/>
              <a:ext cx="2853055" cy="589280"/>
            </a:xfrm>
            <a:custGeom>
              <a:avLst/>
              <a:gdLst/>
              <a:ahLst/>
              <a:cxnLst/>
              <a:rect l="l" t="t" r="r" b="b"/>
              <a:pathLst>
                <a:path w="2853054" h="589279">
                  <a:moveTo>
                    <a:pt x="0" y="98214"/>
                  </a:moveTo>
                  <a:lnTo>
                    <a:pt x="7719" y="59984"/>
                  </a:lnTo>
                  <a:lnTo>
                    <a:pt x="28770" y="28766"/>
                  </a:lnTo>
                  <a:lnTo>
                    <a:pt x="59992" y="7718"/>
                  </a:lnTo>
                  <a:lnTo>
                    <a:pt x="98227" y="0"/>
                  </a:lnTo>
                  <a:lnTo>
                    <a:pt x="2754613" y="0"/>
                  </a:lnTo>
                  <a:lnTo>
                    <a:pt x="2792848" y="7718"/>
                  </a:lnTo>
                  <a:lnTo>
                    <a:pt x="2824071" y="28766"/>
                  </a:lnTo>
                  <a:lnTo>
                    <a:pt x="2845122" y="59984"/>
                  </a:lnTo>
                  <a:lnTo>
                    <a:pt x="2852841" y="98214"/>
                  </a:lnTo>
                  <a:lnTo>
                    <a:pt x="2852841" y="491065"/>
                  </a:lnTo>
                  <a:lnTo>
                    <a:pt x="2845122" y="529295"/>
                  </a:lnTo>
                  <a:lnTo>
                    <a:pt x="2824071" y="560513"/>
                  </a:lnTo>
                  <a:lnTo>
                    <a:pt x="2792848" y="581561"/>
                  </a:lnTo>
                  <a:lnTo>
                    <a:pt x="2754613" y="589280"/>
                  </a:lnTo>
                  <a:lnTo>
                    <a:pt x="98227" y="589280"/>
                  </a:lnTo>
                  <a:lnTo>
                    <a:pt x="59992" y="581561"/>
                  </a:lnTo>
                  <a:lnTo>
                    <a:pt x="28770" y="560513"/>
                  </a:lnTo>
                  <a:lnTo>
                    <a:pt x="7719" y="529295"/>
                  </a:lnTo>
                  <a:lnTo>
                    <a:pt x="0" y="491065"/>
                  </a:lnTo>
                  <a:lnTo>
                    <a:pt x="0" y="98214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19260" y="3176547"/>
            <a:ext cx="24949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30" dirty="0">
                <a:solidFill>
                  <a:srgbClr val="FFFFFF"/>
                </a:solidFill>
                <a:latin typeface="Tahoma"/>
                <a:cs typeface="Tahoma"/>
              </a:rPr>
              <a:t>Development</a:t>
            </a:r>
            <a:r>
              <a:rPr sz="15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25" dirty="0">
                <a:solidFill>
                  <a:srgbClr val="FFFFFF"/>
                </a:solidFill>
                <a:latin typeface="Tahoma"/>
                <a:cs typeface="Tahoma"/>
              </a:rPr>
              <a:t>Environment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74025" y="3002192"/>
            <a:ext cx="2877820" cy="614045"/>
            <a:chOff x="6074025" y="3002192"/>
            <a:chExt cx="2877820" cy="614045"/>
          </a:xfrm>
        </p:grpSpPr>
        <p:sp>
          <p:nvSpPr>
            <p:cNvPr id="9" name="object 9"/>
            <p:cNvSpPr/>
            <p:nvPr/>
          </p:nvSpPr>
          <p:spPr>
            <a:xfrm>
              <a:off x="6086302" y="3014469"/>
              <a:ext cx="2853055" cy="589280"/>
            </a:xfrm>
            <a:custGeom>
              <a:avLst/>
              <a:gdLst/>
              <a:ahLst/>
              <a:cxnLst/>
              <a:rect l="l" t="t" r="r" b="b"/>
              <a:pathLst>
                <a:path w="2853054" h="589279">
                  <a:moveTo>
                    <a:pt x="2754613" y="0"/>
                  </a:moveTo>
                  <a:lnTo>
                    <a:pt x="98226" y="0"/>
                  </a:lnTo>
                  <a:lnTo>
                    <a:pt x="59992" y="7718"/>
                  </a:lnTo>
                  <a:lnTo>
                    <a:pt x="28769" y="28765"/>
                  </a:lnTo>
                  <a:lnTo>
                    <a:pt x="7719" y="59984"/>
                  </a:lnTo>
                  <a:lnTo>
                    <a:pt x="0" y="98214"/>
                  </a:lnTo>
                  <a:lnTo>
                    <a:pt x="0" y="491064"/>
                  </a:lnTo>
                  <a:lnTo>
                    <a:pt x="7719" y="529294"/>
                  </a:lnTo>
                  <a:lnTo>
                    <a:pt x="28769" y="560513"/>
                  </a:lnTo>
                  <a:lnTo>
                    <a:pt x="59992" y="581561"/>
                  </a:lnTo>
                  <a:lnTo>
                    <a:pt x="98226" y="589279"/>
                  </a:lnTo>
                  <a:lnTo>
                    <a:pt x="2754613" y="589279"/>
                  </a:lnTo>
                  <a:lnTo>
                    <a:pt x="2792847" y="581561"/>
                  </a:lnTo>
                  <a:lnTo>
                    <a:pt x="2824070" y="560513"/>
                  </a:lnTo>
                  <a:lnTo>
                    <a:pt x="2845121" y="529294"/>
                  </a:lnTo>
                  <a:lnTo>
                    <a:pt x="2852840" y="491064"/>
                  </a:lnTo>
                  <a:lnTo>
                    <a:pt x="2852840" y="98214"/>
                  </a:lnTo>
                  <a:lnTo>
                    <a:pt x="2845121" y="59984"/>
                  </a:lnTo>
                  <a:lnTo>
                    <a:pt x="2824070" y="28765"/>
                  </a:lnTo>
                  <a:lnTo>
                    <a:pt x="2792847" y="7718"/>
                  </a:lnTo>
                  <a:lnTo>
                    <a:pt x="2754613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86302" y="3014469"/>
              <a:ext cx="2853055" cy="589280"/>
            </a:xfrm>
            <a:custGeom>
              <a:avLst/>
              <a:gdLst/>
              <a:ahLst/>
              <a:cxnLst/>
              <a:rect l="l" t="t" r="r" b="b"/>
              <a:pathLst>
                <a:path w="2853054" h="589279">
                  <a:moveTo>
                    <a:pt x="0" y="98214"/>
                  </a:moveTo>
                  <a:lnTo>
                    <a:pt x="7719" y="59984"/>
                  </a:lnTo>
                  <a:lnTo>
                    <a:pt x="28770" y="28766"/>
                  </a:lnTo>
                  <a:lnTo>
                    <a:pt x="59992" y="7718"/>
                  </a:lnTo>
                  <a:lnTo>
                    <a:pt x="98227" y="0"/>
                  </a:lnTo>
                  <a:lnTo>
                    <a:pt x="2754613" y="0"/>
                  </a:lnTo>
                  <a:lnTo>
                    <a:pt x="2792848" y="7718"/>
                  </a:lnTo>
                  <a:lnTo>
                    <a:pt x="2824071" y="28766"/>
                  </a:lnTo>
                  <a:lnTo>
                    <a:pt x="2845122" y="59984"/>
                  </a:lnTo>
                  <a:lnTo>
                    <a:pt x="2852841" y="98214"/>
                  </a:lnTo>
                  <a:lnTo>
                    <a:pt x="2852841" y="491065"/>
                  </a:lnTo>
                  <a:lnTo>
                    <a:pt x="2845122" y="529295"/>
                  </a:lnTo>
                  <a:lnTo>
                    <a:pt x="2824071" y="560513"/>
                  </a:lnTo>
                  <a:lnTo>
                    <a:pt x="2792848" y="581561"/>
                  </a:lnTo>
                  <a:lnTo>
                    <a:pt x="2754613" y="589280"/>
                  </a:lnTo>
                  <a:lnTo>
                    <a:pt x="98227" y="589280"/>
                  </a:lnTo>
                  <a:lnTo>
                    <a:pt x="59992" y="581561"/>
                  </a:lnTo>
                  <a:lnTo>
                    <a:pt x="28770" y="560513"/>
                  </a:lnTo>
                  <a:lnTo>
                    <a:pt x="7719" y="529295"/>
                  </a:lnTo>
                  <a:lnTo>
                    <a:pt x="0" y="491065"/>
                  </a:lnTo>
                  <a:lnTo>
                    <a:pt x="0" y="98214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371780" y="3176547"/>
            <a:ext cx="22783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5" dirty="0">
                <a:solidFill>
                  <a:srgbClr val="FFFFFF"/>
                </a:solidFill>
                <a:latin typeface="Tahoma"/>
                <a:cs typeface="Tahoma"/>
              </a:rPr>
              <a:t>Production </a:t>
            </a:r>
            <a:r>
              <a:rPr sz="1500" b="1" spc="-30" dirty="0">
                <a:solidFill>
                  <a:srgbClr val="FFFFFF"/>
                </a:solidFill>
                <a:latin typeface="Tahoma"/>
                <a:cs typeface="Tahoma"/>
              </a:rPr>
              <a:t>Environment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29280" y="4207700"/>
            <a:ext cx="2877820" cy="614045"/>
            <a:chOff x="1729280" y="4207700"/>
            <a:chExt cx="2877820" cy="614045"/>
          </a:xfrm>
        </p:grpSpPr>
        <p:sp>
          <p:nvSpPr>
            <p:cNvPr id="13" name="object 13"/>
            <p:cNvSpPr/>
            <p:nvPr/>
          </p:nvSpPr>
          <p:spPr>
            <a:xfrm>
              <a:off x="1741557" y="4219977"/>
              <a:ext cx="2853055" cy="589280"/>
            </a:xfrm>
            <a:custGeom>
              <a:avLst/>
              <a:gdLst/>
              <a:ahLst/>
              <a:cxnLst/>
              <a:rect l="l" t="t" r="r" b="b"/>
              <a:pathLst>
                <a:path w="2853054" h="589279">
                  <a:moveTo>
                    <a:pt x="2754613" y="0"/>
                  </a:moveTo>
                  <a:lnTo>
                    <a:pt x="98226" y="0"/>
                  </a:lnTo>
                  <a:lnTo>
                    <a:pt x="59992" y="7718"/>
                  </a:lnTo>
                  <a:lnTo>
                    <a:pt x="28769" y="28765"/>
                  </a:lnTo>
                  <a:lnTo>
                    <a:pt x="7719" y="59984"/>
                  </a:lnTo>
                  <a:lnTo>
                    <a:pt x="0" y="98214"/>
                  </a:lnTo>
                  <a:lnTo>
                    <a:pt x="0" y="491064"/>
                  </a:lnTo>
                  <a:lnTo>
                    <a:pt x="7719" y="529294"/>
                  </a:lnTo>
                  <a:lnTo>
                    <a:pt x="28769" y="560513"/>
                  </a:lnTo>
                  <a:lnTo>
                    <a:pt x="59992" y="581561"/>
                  </a:lnTo>
                  <a:lnTo>
                    <a:pt x="98226" y="589280"/>
                  </a:lnTo>
                  <a:lnTo>
                    <a:pt x="2754613" y="589280"/>
                  </a:lnTo>
                  <a:lnTo>
                    <a:pt x="2792847" y="581561"/>
                  </a:lnTo>
                  <a:lnTo>
                    <a:pt x="2824070" y="560513"/>
                  </a:lnTo>
                  <a:lnTo>
                    <a:pt x="2845121" y="529294"/>
                  </a:lnTo>
                  <a:lnTo>
                    <a:pt x="2852840" y="491064"/>
                  </a:lnTo>
                  <a:lnTo>
                    <a:pt x="2852840" y="98214"/>
                  </a:lnTo>
                  <a:lnTo>
                    <a:pt x="2845121" y="59984"/>
                  </a:lnTo>
                  <a:lnTo>
                    <a:pt x="2824070" y="28765"/>
                  </a:lnTo>
                  <a:lnTo>
                    <a:pt x="2792847" y="7718"/>
                  </a:lnTo>
                  <a:lnTo>
                    <a:pt x="2754613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41557" y="4219977"/>
              <a:ext cx="2853055" cy="589280"/>
            </a:xfrm>
            <a:custGeom>
              <a:avLst/>
              <a:gdLst/>
              <a:ahLst/>
              <a:cxnLst/>
              <a:rect l="l" t="t" r="r" b="b"/>
              <a:pathLst>
                <a:path w="2853054" h="589279">
                  <a:moveTo>
                    <a:pt x="0" y="98214"/>
                  </a:moveTo>
                  <a:lnTo>
                    <a:pt x="7719" y="59984"/>
                  </a:lnTo>
                  <a:lnTo>
                    <a:pt x="28770" y="28766"/>
                  </a:lnTo>
                  <a:lnTo>
                    <a:pt x="59992" y="7718"/>
                  </a:lnTo>
                  <a:lnTo>
                    <a:pt x="98227" y="0"/>
                  </a:lnTo>
                  <a:lnTo>
                    <a:pt x="2754613" y="0"/>
                  </a:lnTo>
                  <a:lnTo>
                    <a:pt x="2792848" y="7718"/>
                  </a:lnTo>
                  <a:lnTo>
                    <a:pt x="2824071" y="28766"/>
                  </a:lnTo>
                  <a:lnTo>
                    <a:pt x="2845122" y="59984"/>
                  </a:lnTo>
                  <a:lnTo>
                    <a:pt x="2852841" y="98214"/>
                  </a:lnTo>
                  <a:lnTo>
                    <a:pt x="2852841" y="491065"/>
                  </a:lnTo>
                  <a:lnTo>
                    <a:pt x="2845122" y="529295"/>
                  </a:lnTo>
                  <a:lnTo>
                    <a:pt x="2824071" y="560513"/>
                  </a:lnTo>
                  <a:lnTo>
                    <a:pt x="2792848" y="581561"/>
                  </a:lnTo>
                  <a:lnTo>
                    <a:pt x="2754613" y="589280"/>
                  </a:lnTo>
                  <a:lnTo>
                    <a:pt x="98227" y="589280"/>
                  </a:lnTo>
                  <a:lnTo>
                    <a:pt x="59992" y="581561"/>
                  </a:lnTo>
                  <a:lnTo>
                    <a:pt x="28770" y="560513"/>
                  </a:lnTo>
                  <a:lnTo>
                    <a:pt x="7719" y="529295"/>
                  </a:lnTo>
                  <a:lnTo>
                    <a:pt x="0" y="491065"/>
                  </a:lnTo>
                  <a:lnTo>
                    <a:pt x="0" y="98214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919260" y="4264684"/>
            <a:ext cx="24949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845" marR="5080" indent="-525780">
              <a:lnSpc>
                <a:spcPct val="100000"/>
              </a:lnSpc>
              <a:spcBef>
                <a:spcPts val="100"/>
              </a:spcBef>
            </a:pPr>
            <a:r>
              <a:rPr sz="1500" b="1" spc="-30" dirty="0">
                <a:solidFill>
                  <a:srgbClr val="FFFFFF"/>
                </a:solidFill>
                <a:latin typeface="Tahoma"/>
                <a:cs typeface="Tahoma"/>
              </a:rPr>
              <a:t>Development</a:t>
            </a:r>
            <a:r>
              <a:rPr sz="1500" b="1" spc="-35" dirty="0">
                <a:solidFill>
                  <a:srgbClr val="FFFFFF"/>
                </a:solidFill>
                <a:latin typeface="Tahoma"/>
                <a:cs typeface="Tahoma"/>
              </a:rPr>
              <a:t> Environment 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5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30" dirty="0">
                <a:solidFill>
                  <a:srgbClr val="FFFFFF"/>
                </a:solidFill>
                <a:latin typeface="Tahoma"/>
                <a:cs typeface="Tahoma"/>
              </a:rPr>
              <a:t>Employee</a:t>
            </a:r>
            <a:r>
              <a:rPr sz="1500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4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074025" y="4207700"/>
            <a:ext cx="2877820" cy="614045"/>
            <a:chOff x="6074025" y="4207700"/>
            <a:chExt cx="2877820" cy="614045"/>
          </a:xfrm>
        </p:grpSpPr>
        <p:sp>
          <p:nvSpPr>
            <p:cNvPr id="17" name="object 17"/>
            <p:cNvSpPr/>
            <p:nvPr/>
          </p:nvSpPr>
          <p:spPr>
            <a:xfrm>
              <a:off x="6086302" y="4219977"/>
              <a:ext cx="2853055" cy="589280"/>
            </a:xfrm>
            <a:custGeom>
              <a:avLst/>
              <a:gdLst/>
              <a:ahLst/>
              <a:cxnLst/>
              <a:rect l="l" t="t" r="r" b="b"/>
              <a:pathLst>
                <a:path w="2853054" h="589279">
                  <a:moveTo>
                    <a:pt x="2754613" y="0"/>
                  </a:moveTo>
                  <a:lnTo>
                    <a:pt x="98226" y="0"/>
                  </a:lnTo>
                  <a:lnTo>
                    <a:pt x="59992" y="7718"/>
                  </a:lnTo>
                  <a:lnTo>
                    <a:pt x="28769" y="28765"/>
                  </a:lnTo>
                  <a:lnTo>
                    <a:pt x="7719" y="59984"/>
                  </a:lnTo>
                  <a:lnTo>
                    <a:pt x="0" y="98214"/>
                  </a:lnTo>
                  <a:lnTo>
                    <a:pt x="0" y="491064"/>
                  </a:lnTo>
                  <a:lnTo>
                    <a:pt x="7719" y="529294"/>
                  </a:lnTo>
                  <a:lnTo>
                    <a:pt x="28769" y="560513"/>
                  </a:lnTo>
                  <a:lnTo>
                    <a:pt x="59992" y="581561"/>
                  </a:lnTo>
                  <a:lnTo>
                    <a:pt x="98226" y="589280"/>
                  </a:lnTo>
                  <a:lnTo>
                    <a:pt x="2754613" y="589280"/>
                  </a:lnTo>
                  <a:lnTo>
                    <a:pt x="2792847" y="581561"/>
                  </a:lnTo>
                  <a:lnTo>
                    <a:pt x="2824070" y="560513"/>
                  </a:lnTo>
                  <a:lnTo>
                    <a:pt x="2845121" y="529294"/>
                  </a:lnTo>
                  <a:lnTo>
                    <a:pt x="2852840" y="491064"/>
                  </a:lnTo>
                  <a:lnTo>
                    <a:pt x="2852840" y="98214"/>
                  </a:lnTo>
                  <a:lnTo>
                    <a:pt x="2845121" y="59984"/>
                  </a:lnTo>
                  <a:lnTo>
                    <a:pt x="2824070" y="28765"/>
                  </a:lnTo>
                  <a:lnTo>
                    <a:pt x="2792847" y="7718"/>
                  </a:lnTo>
                  <a:lnTo>
                    <a:pt x="2754613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86302" y="4219977"/>
              <a:ext cx="2853055" cy="589280"/>
            </a:xfrm>
            <a:custGeom>
              <a:avLst/>
              <a:gdLst/>
              <a:ahLst/>
              <a:cxnLst/>
              <a:rect l="l" t="t" r="r" b="b"/>
              <a:pathLst>
                <a:path w="2853054" h="589279">
                  <a:moveTo>
                    <a:pt x="0" y="98214"/>
                  </a:moveTo>
                  <a:lnTo>
                    <a:pt x="7719" y="59984"/>
                  </a:lnTo>
                  <a:lnTo>
                    <a:pt x="28770" y="28766"/>
                  </a:lnTo>
                  <a:lnTo>
                    <a:pt x="59992" y="7718"/>
                  </a:lnTo>
                  <a:lnTo>
                    <a:pt x="98227" y="0"/>
                  </a:lnTo>
                  <a:lnTo>
                    <a:pt x="2754613" y="0"/>
                  </a:lnTo>
                  <a:lnTo>
                    <a:pt x="2792848" y="7718"/>
                  </a:lnTo>
                  <a:lnTo>
                    <a:pt x="2824071" y="28766"/>
                  </a:lnTo>
                  <a:lnTo>
                    <a:pt x="2845122" y="59984"/>
                  </a:lnTo>
                  <a:lnTo>
                    <a:pt x="2852841" y="98214"/>
                  </a:lnTo>
                  <a:lnTo>
                    <a:pt x="2852841" y="491065"/>
                  </a:lnTo>
                  <a:lnTo>
                    <a:pt x="2845122" y="529295"/>
                  </a:lnTo>
                  <a:lnTo>
                    <a:pt x="2824071" y="560513"/>
                  </a:lnTo>
                  <a:lnTo>
                    <a:pt x="2792848" y="581561"/>
                  </a:lnTo>
                  <a:lnTo>
                    <a:pt x="2754613" y="589280"/>
                  </a:lnTo>
                  <a:lnTo>
                    <a:pt x="98227" y="589280"/>
                  </a:lnTo>
                  <a:lnTo>
                    <a:pt x="59992" y="581561"/>
                  </a:lnTo>
                  <a:lnTo>
                    <a:pt x="28770" y="560513"/>
                  </a:lnTo>
                  <a:lnTo>
                    <a:pt x="7719" y="529295"/>
                  </a:lnTo>
                  <a:lnTo>
                    <a:pt x="0" y="491065"/>
                  </a:lnTo>
                  <a:lnTo>
                    <a:pt x="0" y="98214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264004" y="4264684"/>
            <a:ext cx="24949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3560" marR="5080" indent="-531495">
              <a:lnSpc>
                <a:spcPct val="100000"/>
              </a:lnSpc>
              <a:spcBef>
                <a:spcPts val="100"/>
              </a:spcBef>
            </a:pPr>
            <a:r>
              <a:rPr sz="1500" b="1" spc="-30" dirty="0">
                <a:solidFill>
                  <a:srgbClr val="FFFFFF"/>
                </a:solidFill>
                <a:latin typeface="Tahoma"/>
                <a:cs typeface="Tahoma"/>
              </a:rPr>
              <a:t>Development</a:t>
            </a:r>
            <a:r>
              <a:rPr sz="1500" b="1" spc="-35" dirty="0">
                <a:solidFill>
                  <a:srgbClr val="FFFFFF"/>
                </a:solidFill>
                <a:latin typeface="Tahoma"/>
                <a:cs typeface="Tahoma"/>
              </a:rPr>
              <a:t> Environment 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5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30" dirty="0">
                <a:solidFill>
                  <a:srgbClr val="FFFFFF"/>
                </a:solidFill>
                <a:latin typeface="Tahoma"/>
                <a:cs typeface="Tahoma"/>
              </a:rPr>
              <a:t>Employee</a:t>
            </a:r>
            <a:r>
              <a:rPr sz="1500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5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729280" y="5413208"/>
            <a:ext cx="2877820" cy="614045"/>
            <a:chOff x="1729280" y="5413208"/>
            <a:chExt cx="2877820" cy="614045"/>
          </a:xfrm>
        </p:grpSpPr>
        <p:sp>
          <p:nvSpPr>
            <p:cNvPr id="21" name="object 21"/>
            <p:cNvSpPr/>
            <p:nvPr/>
          </p:nvSpPr>
          <p:spPr>
            <a:xfrm>
              <a:off x="1741557" y="5425485"/>
              <a:ext cx="2853055" cy="589280"/>
            </a:xfrm>
            <a:custGeom>
              <a:avLst/>
              <a:gdLst/>
              <a:ahLst/>
              <a:cxnLst/>
              <a:rect l="l" t="t" r="r" b="b"/>
              <a:pathLst>
                <a:path w="2853054" h="589279">
                  <a:moveTo>
                    <a:pt x="2754613" y="0"/>
                  </a:moveTo>
                  <a:lnTo>
                    <a:pt x="98226" y="0"/>
                  </a:lnTo>
                  <a:lnTo>
                    <a:pt x="59992" y="7718"/>
                  </a:lnTo>
                  <a:lnTo>
                    <a:pt x="28769" y="28765"/>
                  </a:lnTo>
                  <a:lnTo>
                    <a:pt x="7719" y="59984"/>
                  </a:lnTo>
                  <a:lnTo>
                    <a:pt x="0" y="98214"/>
                  </a:lnTo>
                  <a:lnTo>
                    <a:pt x="0" y="491064"/>
                  </a:lnTo>
                  <a:lnTo>
                    <a:pt x="7719" y="529294"/>
                  </a:lnTo>
                  <a:lnTo>
                    <a:pt x="28769" y="560513"/>
                  </a:lnTo>
                  <a:lnTo>
                    <a:pt x="59992" y="581561"/>
                  </a:lnTo>
                  <a:lnTo>
                    <a:pt x="98226" y="589280"/>
                  </a:lnTo>
                  <a:lnTo>
                    <a:pt x="2754613" y="589280"/>
                  </a:lnTo>
                  <a:lnTo>
                    <a:pt x="2792847" y="581561"/>
                  </a:lnTo>
                  <a:lnTo>
                    <a:pt x="2824070" y="560513"/>
                  </a:lnTo>
                  <a:lnTo>
                    <a:pt x="2845121" y="529294"/>
                  </a:lnTo>
                  <a:lnTo>
                    <a:pt x="2852840" y="491064"/>
                  </a:lnTo>
                  <a:lnTo>
                    <a:pt x="2852840" y="98214"/>
                  </a:lnTo>
                  <a:lnTo>
                    <a:pt x="2845121" y="59984"/>
                  </a:lnTo>
                  <a:lnTo>
                    <a:pt x="2824070" y="28765"/>
                  </a:lnTo>
                  <a:lnTo>
                    <a:pt x="2792847" y="7718"/>
                  </a:lnTo>
                  <a:lnTo>
                    <a:pt x="2754613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41557" y="5425485"/>
              <a:ext cx="2853055" cy="589280"/>
            </a:xfrm>
            <a:custGeom>
              <a:avLst/>
              <a:gdLst/>
              <a:ahLst/>
              <a:cxnLst/>
              <a:rect l="l" t="t" r="r" b="b"/>
              <a:pathLst>
                <a:path w="2853054" h="589279">
                  <a:moveTo>
                    <a:pt x="0" y="98214"/>
                  </a:moveTo>
                  <a:lnTo>
                    <a:pt x="7719" y="59984"/>
                  </a:lnTo>
                  <a:lnTo>
                    <a:pt x="28770" y="28766"/>
                  </a:lnTo>
                  <a:lnTo>
                    <a:pt x="59992" y="7718"/>
                  </a:lnTo>
                  <a:lnTo>
                    <a:pt x="98227" y="0"/>
                  </a:lnTo>
                  <a:lnTo>
                    <a:pt x="2754613" y="0"/>
                  </a:lnTo>
                  <a:lnTo>
                    <a:pt x="2792848" y="7718"/>
                  </a:lnTo>
                  <a:lnTo>
                    <a:pt x="2824071" y="28766"/>
                  </a:lnTo>
                  <a:lnTo>
                    <a:pt x="2845122" y="59984"/>
                  </a:lnTo>
                  <a:lnTo>
                    <a:pt x="2852841" y="98214"/>
                  </a:lnTo>
                  <a:lnTo>
                    <a:pt x="2852841" y="491065"/>
                  </a:lnTo>
                  <a:lnTo>
                    <a:pt x="2845122" y="529295"/>
                  </a:lnTo>
                  <a:lnTo>
                    <a:pt x="2824071" y="560513"/>
                  </a:lnTo>
                  <a:lnTo>
                    <a:pt x="2792848" y="581561"/>
                  </a:lnTo>
                  <a:lnTo>
                    <a:pt x="2754613" y="589280"/>
                  </a:lnTo>
                  <a:lnTo>
                    <a:pt x="98227" y="589280"/>
                  </a:lnTo>
                  <a:lnTo>
                    <a:pt x="59992" y="581561"/>
                  </a:lnTo>
                  <a:lnTo>
                    <a:pt x="28770" y="560513"/>
                  </a:lnTo>
                  <a:lnTo>
                    <a:pt x="7719" y="529295"/>
                  </a:lnTo>
                  <a:lnTo>
                    <a:pt x="0" y="491065"/>
                  </a:lnTo>
                  <a:lnTo>
                    <a:pt x="0" y="98214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960869" y="5471691"/>
            <a:ext cx="24117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9760" marR="5080" indent="-607695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Tools</a:t>
            </a:r>
            <a:r>
              <a:rPr sz="15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50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25" dirty="0">
                <a:solidFill>
                  <a:srgbClr val="FFFFFF"/>
                </a:solidFill>
                <a:latin typeface="Tahoma"/>
                <a:cs typeface="Tahoma"/>
              </a:rPr>
              <a:t>Libraries</a:t>
            </a:r>
            <a:r>
              <a:rPr sz="15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30" dirty="0">
                <a:solidFill>
                  <a:srgbClr val="FFFFFF"/>
                </a:solidFill>
                <a:latin typeface="Tahoma"/>
                <a:cs typeface="Tahoma"/>
              </a:rPr>
              <a:t>required 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5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35" dirty="0">
                <a:solidFill>
                  <a:srgbClr val="FFFFFF"/>
                </a:solidFill>
                <a:latin typeface="Tahoma"/>
                <a:cs typeface="Tahoma"/>
              </a:rPr>
              <a:t>Project</a:t>
            </a:r>
            <a:r>
              <a:rPr sz="15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4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074025" y="5413208"/>
            <a:ext cx="2877820" cy="614045"/>
            <a:chOff x="6074025" y="5413208"/>
            <a:chExt cx="2877820" cy="614045"/>
          </a:xfrm>
        </p:grpSpPr>
        <p:sp>
          <p:nvSpPr>
            <p:cNvPr id="25" name="object 25"/>
            <p:cNvSpPr/>
            <p:nvPr/>
          </p:nvSpPr>
          <p:spPr>
            <a:xfrm>
              <a:off x="6086302" y="5425485"/>
              <a:ext cx="2853055" cy="589280"/>
            </a:xfrm>
            <a:custGeom>
              <a:avLst/>
              <a:gdLst/>
              <a:ahLst/>
              <a:cxnLst/>
              <a:rect l="l" t="t" r="r" b="b"/>
              <a:pathLst>
                <a:path w="2853054" h="589279">
                  <a:moveTo>
                    <a:pt x="2754613" y="0"/>
                  </a:moveTo>
                  <a:lnTo>
                    <a:pt x="98226" y="0"/>
                  </a:lnTo>
                  <a:lnTo>
                    <a:pt x="59992" y="7718"/>
                  </a:lnTo>
                  <a:lnTo>
                    <a:pt x="28769" y="28765"/>
                  </a:lnTo>
                  <a:lnTo>
                    <a:pt x="7719" y="59984"/>
                  </a:lnTo>
                  <a:lnTo>
                    <a:pt x="0" y="98214"/>
                  </a:lnTo>
                  <a:lnTo>
                    <a:pt x="0" y="491064"/>
                  </a:lnTo>
                  <a:lnTo>
                    <a:pt x="7719" y="529294"/>
                  </a:lnTo>
                  <a:lnTo>
                    <a:pt x="28769" y="560513"/>
                  </a:lnTo>
                  <a:lnTo>
                    <a:pt x="59992" y="581561"/>
                  </a:lnTo>
                  <a:lnTo>
                    <a:pt x="98226" y="589280"/>
                  </a:lnTo>
                  <a:lnTo>
                    <a:pt x="2754613" y="589280"/>
                  </a:lnTo>
                  <a:lnTo>
                    <a:pt x="2792847" y="581561"/>
                  </a:lnTo>
                  <a:lnTo>
                    <a:pt x="2824070" y="560513"/>
                  </a:lnTo>
                  <a:lnTo>
                    <a:pt x="2845121" y="529294"/>
                  </a:lnTo>
                  <a:lnTo>
                    <a:pt x="2852840" y="491064"/>
                  </a:lnTo>
                  <a:lnTo>
                    <a:pt x="2852840" y="98214"/>
                  </a:lnTo>
                  <a:lnTo>
                    <a:pt x="2845121" y="59984"/>
                  </a:lnTo>
                  <a:lnTo>
                    <a:pt x="2824070" y="28765"/>
                  </a:lnTo>
                  <a:lnTo>
                    <a:pt x="2792847" y="7718"/>
                  </a:lnTo>
                  <a:lnTo>
                    <a:pt x="2754613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86302" y="5425485"/>
              <a:ext cx="2853055" cy="589280"/>
            </a:xfrm>
            <a:custGeom>
              <a:avLst/>
              <a:gdLst/>
              <a:ahLst/>
              <a:cxnLst/>
              <a:rect l="l" t="t" r="r" b="b"/>
              <a:pathLst>
                <a:path w="2853054" h="589279">
                  <a:moveTo>
                    <a:pt x="0" y="98214"/>
                  </a:moveTo>
                  <a:lnTo>
                    <a:pt x="7719" y="59984"/>
                  </a:lnTo>
                  <a:lnTo>
                    <a:pt x="28770" y="28766"/>
                  </a:lnTo>
                  <a:lnTo>
                    <a:pt x="59992" y="7718"/>
                  </a:lnTo>
                  <a:lnTo>
                    <a:pt x="98227" y="0"/>
                  </a:lnTo>
                  <a:lnTo>
                    <a:pt x="2754613" y="0"/>
                  </a:lnTo>
                  <a:lnTo>
                    <a:pt x="2792848" y="7718"/>
                  </a:lnTo>
                  <a:lnTo>
                    <a:pt x="2824071" y="28766"/>
                  </a:lnTo>
                  <a:lnTo>
                    <a:pt x="2845122" y="59984"/>
                  </a:lnTo>
                  <a:lnTo>
                    <a:pt x="2852841" y="98214"/>
                  </a:lnTo>
                  <a:lnTo>
                    <a:pt x="2852841" y="491065"/>
                  </a:lnTo>
                  <a:lnTo>
                    <a:pt x="2845122" y="529295"/>
                  </a:lnTo>
                  <a:lnTo>
                    <a:pt x="2824071" y="560513"/>
                  </a:lnTo>
                  <a:lnTo>
                    <a:pt x="2792848" y="581561"/>
                  </a:lnTo>
                  <a:lnTo>
                    <a:pt x="2754613" y="589280"/>
                  </a:lnTo>
                  <a:lnTo>
                    <a:pt x="98227" y="589280"/>
                  </a:lnTo>
                  <a:lnTo>
                    <a:pt x="59992" y="581561"/>
                  </a:lnTo>
                  <a:lnTo>
                    <a:pt x="28770" y="560513"/>
                  </a:lnTo>
                  <a:lnTo>
                    <a:pt x="7719" y="529295"/>
                  </a:lnTo>
                  <a:lnTo>
                    <a:pt x="0" y="491065"/>
                  </a:lnTo>
                  <a:lnTo>
                    <a:pt x="0" y="98214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305614" y="5471691"/>
            <a:ext cx="24117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5475" marR="5080" indent="-61341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Tools</a:t>
            </a:r>
            <a:r>
              <a:rPr sz="15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50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25" dirty="0">
                <a:solidFill>
                  <a:srgbClr val="FFFFFF"/>
                </a:solidFill>
                <a:latin typeface="Tahoma"/>
                <a:cs typeface="Tahoma"/>
              </a:rPr>
              <a:t>Libraries</a:t>
            </a:r>
            <a:r>
              <a:rPr sz="15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30" dirty="0">
                <a:solidFill>
                  <a:srgbClr val="FFFFFF"/>
                </a:solidFill>
                <a:latin typeface="Tahoma"/>
                <a:cs typeface="Tahoma"/>
              </a:rPr>
              <a:t>required 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5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35" dirty="0">
                <a:solidFill>
                  <a:srgbClr val="FFFFFF"/>
                </a:solidFill>
                <a:latin typeface="Tahoma"/>
                <a:cs typeface="Tahoma"/>
              </a:rPr>
              <a:t>Project</a:t>
            </a:r>
            <a:r>
              <a:rPr sz="15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5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833972" y="1991782"/>
            <a:ext cx="5013325" cy="614045"/>
            <a:chOff x="2833972" y="1991782"/>
            <a:chExt cx="5013325" cy="614045"/>
          </a:xfrm>
        </p:grpSpPr>
        <p:sp>
          <p:nvSpPr>
            <p:cNvPr id="29" name="object 29"/>
            <p:cNvSpPr/>
            <p:nvPr/>
          </p:nvSpPr>
          <p:spPr>
            <a:xfrm>
              <a:off x="2846249" y="2004059"/>
              <a:ext cx="4988560" cy="589280"/>
            </a:xfrm>
            <a:custGeom>
              <a:avLst/>
              <a:gdLst/>
              <a:ahLst/>
              <a:cxnLst/>
              <a:rect l="l" t="t" r="r" b="b"/>
              <a:pathLst>
                <a:path w="4988559" h="589280">
                  <a:moveTo>
                    <a:pt x="4889968" y="0"/>
                  </a:moveTo>
                  <a:lnTo>
                    <a:pt x="98230" y="0"/>
                  </a:lnTo>
                  <a:lnTo>
                    <a:pt x="59995" y="7718"/>
                  </a:lnTo>
                  <a:lnTo>
                    <a:pt x="28771" y="28767"/>
                  </a:lnTo>
                  <a:lnTo>
                    <a:pt x="7719" y="59987"/>
                  </a:lnTo>
                  <a:lnTo>
                    <a:pt x="0" y="98217"/>
                  </a:lnTo>
                  <a:lnTo>
                    <a:pt x="0" y="491062"/>
                  </a:lnTo>
                  <a:lnTo>
                    <a:pt x="7719" y="529292"/>
                  </a:lnTo>
                  <a:lnTo>
                    <a:pt x="28771" y="560512"/>
                  </a:lnTo>
                  <a:lnTo>
                    <a:pt x="59995" y="581561"/>
                  </a:lnTo>
                  <a:lnTo>
                    <a:pt x="98230" y="589279"/>
                  </a:lnTo>
                  <a:lnTo>
                    <a:pt x="4889968" y="589279"/>
                  </a:lnTo>
                  <a:lnTo>
                    <a:pt x="4928204" y="581561"/>
                  </a:lnTo>
                  <a:lnTo>
                    <a:pt x="4959428" y="560512"/>
                  </a:lnTo>
                  <a:lnTo>
                    <a:pt x="4980479" y="529292"/>
                  </a:lnTo>
                  <a:lnTo>
                    <a:pt x="4988199" y="491062"/>
                  </a:lnTo>
                  <a:lnTo>
                    <a:pt x="4988199" y="98217"/>
                  </a:lnTo>
                  <a:lnTo>
                    <a:pt x="4980479" y="59987"/>
                  </a:lnTo>
                  <a:lnTo>
                    <a:pt x="4959428" y="28767"/>
                  </a:lnTo>
                  <a:lnTo>
                    <a:pt x="4928204" y="7718"/>
                  </a:lnTo>
                  <a:lnTo>
                    <a:pt x="4889968" y="0"/>
                  </a:lnTo>
                  <a:close/>
                </a:path>
              </a:pathLst>
            </a:custGeom>
            <a:solidFill>
              <a:srgbClr val="E2A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46249" y="2004059"/>
              <a:ext cx="4988560" cy="589280"/>
            </a:xfrm>
            <a:custGeom>
              <a:avLst/>
              <a:gdLst/>
              <a:ahLst/>
              <a:cxnLst/>
              <a:rect l="l" t="t" r="r" b="b"/>
              <a:pathLst>
                <a:path w="4988559" h="589280">
                  <a:moveTo>
                    <a:pt x="0" y="98217"/>
                  </a:moveTo>
                  <a:lnTo>
                    <a:pt x="7719" y="59987"/>
                  </a:lnTo>
                  <a:lnTo>
                    <a:pt x="28771" y="28767"/>
                  </a:lnTo>
                  <a:lnTo>
                    <a:pt x="59995" y="7718"/>
                  </a:lnTo>
                  <a:lnTo>
                    <a:pt x="98231" y="0"/>
                  </a:lnTo>
                  <a:lnTo>
                    <a:pt x="4889969" y="0"/>
                  </a:lnTo>
                  <a:lnTo>
                    <a:pt x="4928205" y="7718"/>
                  </a:lnTo>
                  <a:lnTo>
                    <a:pt x="4959428" y="28767"/>
                  </a:lnTo>
                  <a:lnTo>
                    <a:pt x="4980480" y="59987"/>
                  </a:lnTo>
                  <a:lnTo>
                    <a:pt x="4988200" y="98217"/>
                  </a:lnTo>
                  <a:lnTo>
                    <a:pt x="4988200" y="491062"/>
                  </a:lnTo>
                  <a:lnTo>
                    <a:pt x="4980480" y="529292"/>
                  </a:lnTo>
                  <a:lnTo>
                    <a:pt x="4959428" y="560512"/>
                  </a:lnTo>
                  <a:lnTo>
                    <a:pt x="4928205" y="581561"/>
                  </a:lnTo>
                  <a:lnTo>
                    <a:pt x="4889969" y="589280"/>
                  </a:lnTo>
                  <a:lnTo>
                    <a:pt x="98231" y="589280"/>
                  </a:lnTo>
                  <a:lnTo>
                    <a:pt x="59995" y="581561"/>
                  </a:lnTo>
                  <a:lnTo>
                    <a:pt x="28771" y="560512"/>
                  </a:lnTo>
                  <a:lnTo>
                    <a:pt x="7719" y="529292"/>
                  </a:lnTo>
                  <a:lnTo>
                    <a:pt x="0" y="491062"/>
                  </a:lnTo>
                  <a:lnTo>
                    <a:pt x="0" y="98217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983171" y="2048788"/>
            <a:ext cx="47123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1735" marR="5080" indent="-1169670">
              <a:lnSpc>
                <a:spcPct val="100000"/>
              </a:lnSpc>
              <a:spcBef>
                <a:spcPts val="100"/>
              </a:spcBef>
            </a:pPr>
            <a:r>
              <a:rPr sz="1500" b="1" spc="-50" dirty="0">
                <a:solidFill>
                  <a:srgbClr val="FFFFFF"/>
                </a:solidFill>
                <a:latin typeface="Tahoma"/>
                <a:cs typeface="Tahoma"/>
              </a:rPr>
              <a:t>Environment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1500" spc="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5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runtimes,</a:t>
            </a:r>
            <a:r>
              <a:rPr sz="1500" spc="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Tahoma"/>
                <a:cs typeface="Tahoma"/>
              </a:rPr>
              <a:t>languages,</a:t>
            </a:r>
            <a:r>
              <a:rPr sz="1500" spc="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65" dirty="0">
                <a:solidFill>
                  <a:srgbClr val="FFFFFF"/>
                </a:solidFill>
                <a:latin typeface="Tahoma"/>
                <a:cs typeface="Tahoma"/>
              </a:rPr>
              <a:t>frameworks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you</a:t>
            </a:r>
            <a:r>
              <a:rPr sz="1500" spc="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Tahoma"/>
                <a:cs typeface="Tahoma"/>
              </a:rPr>
              <a:t>need</a:t>
            </a:r>
            <a:r>
              <a:rPr sz="1500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500" spc="45" dirty="0">
                <a:solidFill>
                  <a:srgbClr val="FFFFFF"/>
                </a:solidFill>
                <a:latin typeface="Tahoma"/>
                <a:cs typeface="Tahoma"/>
              </a:rPr>
              <a:t> development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812326" y="3095440"/>
            <a:ext cx="1056640" cy="427355"/>
            <a:chOff x="4812326" y="3095440"/>
            <a:chExt cx="1056640" cy="427355"/>
          </a:xfrm>
        </p:grpSpPr>
        <p:sp>
          <p:nvSpPr>
            <p:cNvPr id="33" name="object 33"/>
            <p:cNvSpPr/>
            <p:nvPr/>
          </p:nvSpPr>
          <p:spPr>
            <a:xfrm>
              <a:off x="4817783" y="3100896"/>
              <a:ext cx="1045210" cy="416559"/>
            </a:xfrm>
            <a:custGeom>
              <a:avLst/>
              <a:gdLst/>
              <a:ahLst/>
              <a:cxnLst/>
              <a:rect l="l" t="t" r="r" b="b"/>
              <a:pathLst>
                <a:path w="1045210" h="416560">
                  <a:moveTo>
                    <a:pt x="836890" y="0"/>
                  </a:moveTo>
                  <a:lnTo>
                    <a:pt x="836890" y="104105"/>
                  </a:lnTo>
                  <a:lnTo>
                    <a:pt x="208240" y="104105"/>
                  </a:lnTo>
                  <a:lnTo>
                    <a:pt x="208240" y="0"/>
                  </a:lnTo>
                  <a:lnTo>
                    <a:pt x="0" y="208212"/>
                  </a:lnTo>
                  <a:lnTo>
                    <a:pt x="208240" y="416424"/>
                  </a:lnTo>
                  <a:lnTo>
                    <a:pt x="208240" y="312318"/>
                  </a:lnTo>
                  <a:lnTo>
                    <a:pt x="836890" y="312318"/>
                  </a:lnTo>
                  <a:lnTo>
                    <a:pt x="836890" y="416424"/>
                  </a:lnTo>
                  <a:lnTo>
                    <a:pt x="1045131" y="208212"/>
                  </a:lnTo>
                  <a:lnTo>
                    <a:pt x="836890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17783" y="3100896"/>
              <a:ext cx="1045210" cy="416559"/>
            </a:xfrm>
            <a:custGeom>
              <a:avLst/>
              <a:gdLst/>
              <a:ahLst/>
              <a:cxnLst/>
              <a:rect l="l" t="t" r="r" b="b"/>
              <a:pathLst>
                <a:path w="1045210" h="416560">
                  <a:moveTo>
                    <a:pt x="0" y="208212"/>
                  </a:moveTo>
                  <a:lnTo>
                    <a:pt x="208239" y="0"/>
                  </a:lnTo>
                  <a:lnTo>
                    <a:pt x="208239" y="104106"/>
                  </a:lnTo>
                  <a:lnTo>
                    <a:pt x="836890" y="104106"/>
                  </a:lnTo>
                  <a:lnTo>
                    <a:pt x="836890" y="0"/>
                  </a:lnTo>
                  <a:lnTo>
                    <a:pt x="1045130" y="208212"/>
                  </a:lnTo>
                  <a:lnTo>
                    <a:pt x="836890" y="416424"/>
                  </a:lnTo>
                  <a:lnTo>
                    <a:pt x="836890" y="312318"/>
                  </a:lnTo>
                  <a:lnTo>
                    <a:pt x="208239" y="312318"/>
                  </a:lnTo>
                  <a:lnTo>
                    <a:pt x="208239" y="416424"/>
                  </a:lnTo>
                  <a:lnTo>
                    <a:pt x="0" y="208212"/>
                  </a:lnTo>
                  <a:close/>
                </a:path>
              </a:pathLst>
            </a:custGeom>
            <a:ln w="10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4812326" y="4300948"/>
            <a:ext cx="1056640" cy="427355"/>
            <a:chOff x="4812326" y="4300948"/>
            <a:chExt cx="1056640" cy="427355"/>
          </a:xfrm>
        </p:grpSpPr>
        <p:sp>
          <p:nvSpPr>
            <p:cNvPr id="36" name="object 36"/>
            <p:cNvSpPr/>
            <p:nvPr/>
          </p:nvSpPr>
          <p:spPr>
            <a:xfrm>
              <a:off x="4817783" y="4306404"/>
              <a:ext cx="1045210" cy="416559"/>
            </a:xfrm>
            <a:custGeom>
              <a:avLst/>
              <a:gdLst/>
              <a:ahLst/>
              <a:cxnLst/>
              <a:rect l="l" t="t" r="r" b="b"/>
              <a:pathLst>
                <a:path w="1045210" h="416560">
                  <a:moveTo>
                    <a:pt x="836890" y="0"/>
                  </a:moveTo>
                  <a:lnTo>
                    <a:pt x="836890" y="104105"/>
                  </a:lnTo>
                  <a:lnTo>
                    <a:pt x="208240" y="104105"/>
                  </a:lnTo>
                  <a:lnTo>
                    <a:pt x="208240" y="0"/>
                  </a:lnTo>
                  <a:lnTo>
                    <a:pt x="0" y="208212"/>
                  </a:lnTo>
                  <a:lnTo>
                    <a:pt x="208240" y="416424"/>
                  </a:lnTo>
                  <a:lnTo>
                    <a:pt x="208240" y="312318"/>
                  </a:lnTo>
                  <a:lnTo>
                    <a:pt x="836890" y="312318"/>
                  </a:lnTo>
                  <a:lnTo>
                    <a:pt x="836890" y="416424"/>
                  </a:lnTo>
                  <a:lnTo>
                    <a:pt x="1045131" y="208212"/>
                  </a:lnTo>
                  <a:lnTo>
                    <a:pt x="836890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17783" y="4306404"/>
              <a:ext cx="1045210" cy="416559"/>
            </a:xfrm>
            <a:custGeom>
              <a:avLst/>
              <a:gdLst/>
              <a:ahLst/>
              <a:cxnLst/>
              <a:rect l="l" t="t" r="r" b="b"/>
              <a:pathLst>
                <a:path w="1045210" h="416560">
                  <a:moveTo>
                    <a:pt x="0" y="208212"/>
                  </a:moveTo>
                  <a:lnTo>
                    <a:pt x="208239" y="0"/>
                  </a:lnTo>
                  <a:lnTo>
                    <a:pt x="208239" y="104106"/>
                  </a:lnTo>
                  <a:lnTo>
                    <a:pt x="836890" y="104106"/>
                  </a:lnTo>
                  <a:lnTo>
                    <a:pt x="836890" y="0"/>
                  </a:lnTo>
                  <a:lnTo>
                    <a:pt x="1045130" y="208212"/>
                  </a:lnTo>
                  <a:lnTo>
                    <a:pt x="836890" y="416424"/>
                  </a:lnTo>
                  <a:lnTo>
                    <a:pt x="836890" y="312318"/>
                  </a:lnTo>
                  <a:lnTo>
                    <a:pt x="208239" y="312318"/>
                  </a:lnTo>
                  <a:lnTo>
                    <a:pt x="208239" y="416424"/>
                  </a:lnTo>
                  <a:lnTo>
                    <a:pt x="0" y="208212"/>
                  </a:lnTo>
                  <a:close/>
                </a:path>
              </a:pathLst>
            </a:custGeom>
            <a:ln w="10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4812326" y="5506456"/>
            <a:ext cx="1056640" cy="427355"/>
            <a:chOff x="4812326" y="5506456"/>
            <a:chExt cx="1056640" cy="427355"/>
          </a:xfrm>
        </p:grpSpPr>
        <p:sp>
          <p:nvSpPr>
            <p:cNvPr id="39" name="object 39"/>
            <p:cNvSpPr/>
            <p:nvPr/>
          </p:nvSpPr>
          <p:spPr>
            <a:xfrm>
              <a:off x="4817783" y="5511912"/>
              <a:ext cx="1045210" cy="416559"/>
            </a:xfrm>
            <a:custGeom>
              <a:avLst/>
              <a:gdLst/>
              <a:ahLst/>
              <a:cxnLst/>
              <a:rect l="l" t="t" r="r" b="b"/>
              <a:pathLst>
                <a:path w="1045210" h="416560">
                  <a:moveTo>
                    <a:pt x="836890" y="0"/>
                  </a:moveTo>
                  <a:lnTo>
                    <a:pt x="836890" y="104105"/>
                  </a:lnTo>
                  <a:lnTo>
                    <a:pt x="208240" y="104105"/>
                  </a:lnTo>
                  <a:lnTo>
                    <a:pt x="208240" y="0"/>
                  </a:lnTo>
                  <a:lnTo>
                    <a:pt x="0" y="208211"/>
                  </a:lnTo>
                  <a:lnTo>
                    <a:pt x="208240" y="416424"/>
                  </a:lnTo>
                  <a:lnTo>
                    <a:pt x="208240" y="312318"/>
                  </a:lnTo>
                  <a:lnTo>
                    <a:pt x="836890" y="312318"/>
                  </a:lnTo>
                  <a:lnTo>
                    <a:pt x="836890" y="416424"/>
                  </a:lnTo>
                  <a:lnTo>
                    <a:pt x="1045131" y="208211"/>
                  </a:lnTo>
                  <a:lnTo>
                    <a:pt x="836890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17783" y="5511912"/>
              <a:ext cx="1045210" cy="416559"/>
            </a:xfrm>
            <a:custGeom>
              <a:avLst/>
              <a:gdLst/>
              <a:ahLst/>
              <a:cxnLst/>
              <a:rect l="l" t="t" r="r" b="b"/>
              <a:pathLst>
                <a:path w="1045210" h="416560">
                  <a:moveTo>
                    <a:pt x="0" y="208212"/>
                  </a:moveTo>
                  <a:lnTo>
                    <a:pt x="208239" y="0"/>
                  </a:lnTo>
                  <a:lnTo>
                    <a:pt x="208239" y="104106"/>
                  </a:lnTo>
                  <a:lnTo>
                    <a:pt x="836890" y="104106"/>
                  </a:lnTo>
                  <a:lnTo>
                    <a:pt x="836890" y="0"/>
                  </a:lnTo>
                  <a:lnTo>
                    <a:pt x="1045130" y="208212"/>
                  </a:lnTo>
                  <a:lnTo>
                    <a:pt x="836890" y="416424"/>
                  </a:lnTo>
                  <a:lnTo>
                    <a:pt x="836890" y="312318"/>
                  </a:lnTo>
                  <a:lnTo>
                    <a:pt x="208239" y="312318"/>
                  </a:lnTo>
                  <a:lnTo>
                    <a:pt x="208239" y="416424"/>
                  </a:lnTo>
                  <a:lnTo>
                    <a:pt x="0" y="208212"/>
                  </a:lnTo>
                  <a:close/>
                </a:path>
              </a:pathLst>
            </a:custGeom>
            <a:ln w="10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477033" y="3737380"/>
            <a:ext cx="17240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often</a:t>
            </a:r>
            <a:r>
              <a:rPr sz="1500" spc="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not</a:t>
            </a:r>
            <a:r>
              <a:rPr sz="1500" spc="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500" spc="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Tahoma"/>
                <a:cs typeface="Tahoma"/>
              </a:rPr>
              <a:t>same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477033" y="4859044"/>
            <a:ext cx="17240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often</a:t>
            </a:r>
            <a:r>
              <a:rPr sz="1500" spc="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not</a:t>
            </a:r>
            <a:r>
              <a:rPr sz="1500" spc="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500" spc="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Tahoma"/>
                <a:cs typeface="Tahoma"/>
              </a:rPr>
              <a:t>same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477033" y="6154444"/>
            <a:ext cx="17240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often</a:t>
            </a:r>
            <a:r>
              <a:rPr sz="1500" spc="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not</a:t>
            </a:r>
            <a:r>
              <a:rPr sz="1500" spc="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500" spc="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Tahoma"/>
                <a:cs typeface="Tahoma"/>
              </a:rPr>
              <a:t>same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1032253"/>
            <a:ext cx="559321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b="1" spc="18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Harbour</a:t>
            </a:r>
            <a:r>
              <a:rPr lang="en-US" sz="2800" b="1" spc="18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endParaRPr sz="2800" b="1" spc="95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9C855C-6463-07C3-9C9A-9BC4CC945FDC}"/>
              </a:ext>
            </a:extLst>
          </p:cNvPr>
          <p:cNvSpPr txBox="1"/>
          <p:nvPr/>
        </p:nvSpPr>
        <p:spPr>
          <a:xfrm>
            <a:off x="838200" y="1952625"/>
            <a:ext cx="6723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800" b="1" spc="180" dirty="0">
                <a:solidFill>
                  <a:srgbClr val="FF0000"/>
                </a:solidFill>
              </a:rPr>
              <a:t>https://</a:t>
            </a:r>
            <a:r>
              <a:rPr lang="en-US" sz="1800" b="1" spc="180" dirty="0" err="1">
                <a:solidFill>
                  <a:srgbClr val="FF0000"/>
                </a:solidFill>
              </a:rPr>
              <a:t>registry.yougov.net</a:t>
            </a:r>
            <a:r>
              <a:rPr lang="en-US" sz="1800" b="1" spc="180" dirty="0">
                <a:solidFill>
                  <a:srgbClr val="FF0000"/>
                </a:solidFill>
              </a:rPr>
              <a:t>/harbor/projects</a:t>
            </a:r>
            <a:endParaRPr lang="en-US" sz="1800" b="1" spc="95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973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1032253"/>
            <a:ext cx="559321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b="1" spc="18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HELM</a:t>
            </a:r>
            <a:r>
              <a:rPr lang="en-US" sz="2800" b="1" spc="18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endParaRPr sz="2800" b="1" spc="95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9C855C-6463-07C3-9C9A-9BC4CC945FDC}"/>
              </a:ext>
            </a:extLst>
          </p:cNvPr>
          <p:cNvSpPr txBox="1"/>
          <p:nvPr/>
        </p:nvSpPr>
        <p:spPr>
          <a:xfrm>
            <a:off x="546100" y="1952625"/>
            <a:ext cx="67233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Helm is a tool that streamlines installing and managing Kubernetes applications. </a:t>
            </a:r>
            <a:br>
              <a:rPr lang="en-US" sz="1800" b="1" spc="180" dirty="0">
                <a:solidFill>
                  <a:schemeClr val="bg1"/>
                </a:solidFill>
              </a:rPr>
            </a:br>
            <a:br>
              <a:rPr lang="en-US" sz="1800" b="1" spc="180" dirty="0">
                <a:solidFill>
                  <a:schemeClr val="bg1"/>
                </a:solidFill>
              </a:rPr>
            </a:br>
            <a:r>
              <a:rPr lang="en-US" sz="1800" b="1" spc="180" dirty="0">
                <a:solidFill>
                  <a:srgbClr val="FF0000"/>
                </a:solidFill>
              </a:rPr>
              <a:t>https://</a:t>
            </a:r>
            <a:r>
              <a:rPr lang="en-US" sz="1800" b="1" spc="180" dirty="0" err="1">
                <a:solidFill>
                  <a:srgbClr val="FF0000"/>
                </a:solidFill>
              </a:rPr>
              <a:t>confluence.yougov.net</a:t>
            </a:r>
            <a:r>
              <a:rPr lang="en-US" sz="1800" b="1" spc="180" dirty="0">
                <a:solidFill>
                  <a:srgbClr val="FF0000"/>
                </a:solidFill>
              </a:rPr>
              <a:t>/display/EP/Helm</a:t>
            </a:r>
            <a:endParaRPr lang="en-US" sz="1800" b="1" spc="95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89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2900" y="857369"/>
            <a:ext cx="589868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We</a:t>
            </a:r>
            <a:r>
              <a:rPr sz="2400" spc="-5" dirty="0"/>
              <a:t> </a:t>
            </a:r>
            <a:r>
              <a:rPr sz="2400" spc="50" dirty="0"/>
              <a:t>Want</a:t>
            </a:r>
            <a:r>
              <a:rPr sz="2400" spc="-10" dirty="0"/>
              <a:t> </a:t>
            </a:r>
            <a:r>
              <a:rPr sz="2400" dirty="0"/>
              <a:t>Reliability &amp;</a:t>
            </a:r>
            <a:r>
              <a:rPr sz="2400" spc="-5" dirty="0"/>
              <a:t> </a:t>
            </a:r>
            <a:r>
              <a:rPr sz="2400" spc="-10" dirty="0"/>
              <a:t>Reproducible</a:t>
            </a:r>
            <a:r>
              <a:rPr sz="2400" spc="-5" dirty="0"/>
              <a:t> </a:t>
            </a:r>
            <a:r>
              <a:rPr sz="2400" spc="-10" dirty="0"/>
              <a:t>Environments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557375" y="2421303"/>
            <a:ext cx="4897120" cy="998855"/>
            <a:chOff x="3557375" y="2421303"/>
            <a:chExt cx="4897120" cy="998855"/>
          </a:xfrm>
        </p:grpSpPr>
        <p:sp>
          <p:nvSpPr>
            <p:cNvPr id="5" name="object 5"/>
            <p:cNvSpPr/>
            <p:nvPr/>
          </p:nvSpPr>
          <p:spPr>
            <a:xfrm>
              <a:off x="3569652" y="2433580"/>
              <a:ext cx="4872355" cy="974725"/>
            </a:xfrm>
            <a:custGeom>
              <a:avLst/>
              <a:gdLst/>
              <a:ahLst/>
              <a:cxnLst/>
              <a:rect l="l" t="t" r="r" b="b"/>
              <a:pathLst>
                <a:path w="4872355" h="974725">
                  <a:moveTo>
                    <a:pt x="4709629" y="0"/>
                  </a:moveTo>
                  <a:lnTo>
                    <a:pt x="162406" y="0"/>
                  </a:lnTo>
                  <a:lnTo>
                    <a:pt x="119232" y="5800"/>
                  </a:lnTo>
                  <a:lnTo>
                    <a:pt x="80436" y="22170"/>
                  </a:lnTo>
                  <a:lnTo>
                    <a:pt x="47567" y="47561"/>
                  </a:lnTo>
                  <a:lnTo>
                    <a:pt x="22173" y="80425"/>
                  </a:lnTo>
                  <a:lnTo>
                    <a:pt x="5801" y="119216"/>
                  </a:lnTo>
                  <a:lnTo>
                    <a:pt x="0" y="162384"/>
                  </a:lnTo>
                  <a:lnTo>
                    <a:pt x="0" y="811890"/>
                  </a:lnTo>
                  <a:lnTo>
                    <a:pt x="5801" y="855058"/>
                  </a:lnTo>
                  <a:lnTo>
                    <a:pt x="22173" y="893849"/>
                  </a:lnTo>
                  <a:lnTo>
                    <a:pt x="47567" y="926713"/>
                  </a:lnTo>
                  <a:lnTo>
                    <a:pt x="80436" y="952105"/>
                  </a:lnTo>
                  <a:lnTo>
                    <a:pt x="119232" y="968474"/>
                  </a:lnTo>
                  <a:lnTo>
                    <a:pt x="162406" y="974275"/>
                  </a:lnTo>
                  <a:lnTo>
                    <a:pt x="4709629" y="974275"/>
                  </a:lnTo>
                  <a:lnTo>
                    <a:pt x="4752804" y="968474"/>
                  </a:lnTo>
                  <a:lnTo>
                    <a:pt x="4791599" y="952105"/>
                  </a:lnTo>
                  <a:lnTo>
                    <a:pt x="4824468" y="926713"/>
                  </a:lnTo>
                  <a:lnTo>
                    <a:pt x="4849863" y="893849"/>
                  </a:lnTo>
                  <a:lnTo>
                    <a:pt x="4866234" y="855058"/>
                  </a:lnTo>
                  <a:lnTo>
                    <a:pt x="4872036" y="811890"/>
                  </a:lnTo>
                  <a:lnTo>
                    <a:pt x="4872036" y="162384"/>
                  </a:lnTo>
                  <a:lnTo>
                    <a:pt x="4866234" y="119216"/>
                  </a:lnTo>
                  <a:lnTo>
                    <a:pt x="4849863" y="80425"/>
                  </a:lnTo>
                  <a:lnTo>
                    <a:pt x="4824468" y="47561"/>
                  </a:lnTo>
                  <a:lnTo>
                    <a:pt x="4791599" y="22170"/>
                  </a:lnTo>
                  <a:lnTo>
                    <a:pt x="4752804" y="5800"/>
                  </a:lnTo>
                  <a:lnTo>
                    <a:pt x="4709629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69652" y="2433580"/>
              <a:ext cx="4872355" cy="974725"/>
            </a:xfrm>
            <a:custGeom>
              <a:avLst/>
              <a:gdLst/>
              <a:ahLst/>
              <a:cxnLst/>
              <a:rect l="l" t="t" r="r" b="b"/>
              <a:pathLst>
                <a:path w="4872355" h="974725">
                  <a:moveTo>
                    <a:pt x="0" y="162384"/>
                  </a:moveTo>
                  <a:lnTo>
                    <a:pt x="5801" y="119216"/>
                  </a:lnTo>
                  <a:lnTo>
                    <a:pt x="22173" y="80426"/>
                  </a:lnTo>
                  <a:lnTo>
                    <a:pt x="47567" y="47561"/>
                  </a:lnTo>
                  <a:lnTo>
                    <a:pt x="80436" y="22170"/>
                  </a:lnTo>
                  <a:lnTo>
                    <a:pt x="119232" y="5800"/>
                  </a:lnTo>
                  <a:lnTo>
                    <a:pt x="162406" y="0"/>
                  </a:lnTo>
                  <a:lnTo>
                    <a:pt x="4709631" y="0"/>
                  </a:lnTo>
                  <a:lnTo>
                    <a:pt x="4752805" y="5800"/>
                  </a:lnTo>
                  <a:lnTo>
                    <a:pt x="4791600" y="22170"/>
                  </a:lnTo>
                  <a:lnTo>
                    <a:pt x="4824469" y="47561"/>
                  </a:lnTo>
                  <a:lnTo>
                    <a:pt x="4849864" y="80426"/>
                  </a:lnTo>
                  <a:lnTo>
                    <a:pt x="4866236" y="119216"/>
                  </a:lnTo>
                  <a:lnTo>
                    <a:pt x="4872037" y="162384"/>
                  </a:lnTo>
                  <a:lnTo>
                    <a:pt x="4872037" y="811891"/>
                  </a:lnTo>
                  <a:lnTo>
                    <a:pt x="4866236" y="855059"/>
                  </a:lnTo>
                  <a:lnTo>
                    <a:pt x="4849864" y="893850"/>
                  </a:lnTo>
                  <a:lnTo>
                    <a:pt x="4824469" y="926715"/>
                  </a:lnTo>
                  <a:lnTo>
                    <a:pt x="4791600" y="952106"/>
                  </a:lnTo>
                  <a:lnTo>
                    <a:pt x="4752805" y="968475"/>
                  </a:lnTo>
                  <a:lnTo>
                    <a:pt x="4709631" y="974276"/>
                  </a:lnTo>
                  <a:lnTo>
                    <a:pt x="162406" y="974276"/>
                  </a:lnTo>
                  <a:lnTo>
                    <a:pt x="119232" y="968475"/>
                  </a:lnTo>
                  <a:lnTo>
                    <a:pt x="80436" y="952106"/>
                  </a:lnTo>
                  <a:lnTo>
                    <a:pt x="47567" y="926715"/>
                  </a:lnTo>
                  <a:lnTo>
                    <a:pt x="22173" y="893850"/>
                  </a:lnTo>
                  <a:lnTo>
                    <a:pt x="5801" y="855059"/>
                  </a:lnTo>
                  <a:lnTo>
                    <a:pt x="0" y="811891"/>
                  </a:lnTo>
                  <a:lnTo>
                    <a:pt x="0" y="162384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704428" y="2542533"/>
            <a:ext cx="4600575" cy="73596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065" marR="5080" algn="ctr">
              <a:lnSpc>
                <a:spcPct val="102699"/>
              </a:lnSpc>
              <a:spcBef>
                <a:spcPts val="145"/>
              </a:spcBef>
            </a:pPr>
            <a:r>
              <a:rPr sz="1500" spc="195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15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105" dirty="0">
                <a:solidFill>
                  <a:srgbClr val="FFFFFF"/>
                </a:solidFill>
                <a:latin typeface="Tahoma"/>
                <a:cs typeface="Tahoma"/>
              </a:rPr>
              <a:t>want</a:t>
            </a:r>
            <a:r>
              <a:rPr sz="15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5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65" dirty="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sz="15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5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FA923F"/>
                </a:solidFill>
                <a:latin typeface="Tahoma"/>
                <a:cs typeface="Tahoma"/>
              </a:rPr>
              <a:t>exact</a:t>
            </a:r>
            <a:r>
              <a:rPr sz="1500" b="1" spc="1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FA923F"/>
                </a:solidFill>
                <a:latin typeface="Tahoma"/>
                <a:cs typeface="Tahoma"/>
              </a:rPr>
              <a:t>same</a:t>
            </a:r>
            <a:r>
              <a:rPr sz="1500" b="1" spc="1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spc="-40" dirty="0">
                <a:solidFill>
                  <a:srgbClr val="FA923F"/>
                </a:solidFill>
                <a:latin typeface="Tahoma"/>
                <a:cs typeface="Tahoma"/>
              </a:rPr>
              <a:t>environment</a:t>
            </a:r>
            <a:r>
              <a:rPr sz="1500" b="1" spc="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spc="-25" dirty="0">
                <a:solidFill>
                  <a:srgbClr val="FA923F"/>
                </a:solidFill>
                <a:latin typeface="Tahoma"/>
                <a:cs typeface="Tahoma"/>
              </a:rPr>
              <a:t>for </a:t>
            </a:r>
            <a:r>
              <a:rPr sz="1500" b="1" spc="-35" dirty="0">
                <a:solidFill>
                  <a:srgbClr val="FA923F"/>
                </a:solidFill>
                <a:latin typeface="Tahoma"/>
                <a:cs typeface="Tahoma"/>
              </a:rPr>
              <a:t>development</a:t>
            </a:r>
            <a:r>
              <a:rPr sz="1500" b="1" spc="-1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FA923F"/>
                </a:solidFill>
                <a:latin typeface="Tahoma"/>
                <a:cs typeface="Tahoma"/>
              </a:rPr>
              <a:t>and</a:t>
            </a:r>
            <a:r>
              <a:rPr sz="1500" b="1" spc="-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spc="-25" dirty="0">
                <a:solidFill>
                  <a:srgbClr val="FA923F"/>
                </a:solidFill>
                <a:latin typeface="Tahoma"/>
                <a:cs typeface="Tahoma"/>
              </a:rPr>
              <a:t>production</a:t>
            </a:r>
            <a:r>
              <a:rPr sz="1500" b="1" spc="-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Wingdings"/>
                <a:cs typeface="Wingdings"/>
              </a:rPr>
              <a:t></a:t>
            </a:r>
            <a:r>
              <a:rPr sz="15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Tahoma"/>
                <a:cs typeface="Tahoma"/>
              </a:rPr>
              <a:t>ensures</a:t>
            </a:r>
            <a:r>
              <a:rPr sz="15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40" dirty="0">
                <a:solidFill>
                  <a:srgbClr val="FFFFFF"/>
                </a:solidFill>
                <a:latin typeface="Tahoma"/>
                <a:cs typeface="Tahoma"/>
              </a:rPr>
              <a:t>that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5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80" dirty="0">
                <a:solidFill>
                  <a:srgbClr val="FFFFFF"/>
                </a:solidFill>
                <a:latin typeface="Tahoma"/>
                <a:cs typeface="Tahoma"/>
              </a:rPr>
              <a:t>works</a:t>
            </a:r>
            <a:r>
              <a:rPr sz="15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Tahoma"/>
                <a:cs typeface="Tahoma"/>
              </a:rPr>
              <a:t>exactly</a:t>
            </a:r>
            <a:r>
              <a:rPr sz="15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9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5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40" dirty="0">
                <a:solidFill>
                  <a:srgbClr val="FFFFFF"/>
                </a:solidFill>
                <a:latin typeface="Tahoma"/>
                <a:cs typeface="Tahoma"/>
              </a:rPr>
              <a:t>tested</a:t>
            </a:r>
            <a:endParaRPr sz="1500" dirty="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26732" y="2468444"/>
            <a:ext cx="904875" cy="904875"/>
            <a:chOff x="2226732" y="2468444"/>
            <a:chExt cx="904875" cy="904875"/>
          </a:xfrm>
        </p:grpSpPr>
        <p:sp>
          <p:nvSpPr>
            <p:cNvPr id="9" name="object 9"/>
            <p:cNvSpPr/>
            <p:nvPr/>
          </p:nvSpPr>
          <p:spPr>
            <a:xfrm>
              <a:off x="2239009" y="2480722"/>
              <a:ext cx="880110" cy="880110"/>
            </a:xfrm>
            <a:custGeom>
              <a:avLst/>
              <a:gdLst/>
              <a:ahLst/>
              <a:cxnLst/>
              <a:rect l="l" t="t" r="r" b="b"/>
              <a:pathLst>
                <a:path w="880110" h="880110">
                  <a:moveTo>
                    <a:pt x="440054" y="0"/>
                  </a:moveTo>
                  <a:lnTo>
                    <a:pt x="392106" y="2581"/>
                  </a:lnTo>
                  <a:lnTo>
                    <a:pt x="345652" y="10148"/>
                  </a:lnTo>
                  <a:lnTo>
                    <a:pt x="300963" y="22431"/>
                  </a:lnTo>
                  <a:lnTo>
                    <a:pt x="258306" y="39161"/>
                  </a:lnTo>
                  <a:lnTo>
                    <a:pt x="217950" y="60072"/>
                  </a:lnTo>
                  <a:lnTo>
                    <a:pt x="180164" y="84893"/>
                  </a:lnTo>
                  <a:lnTo>
                    <a:pt x="145215" y="113357"/>
                  </a:lnTo>
                  <a:lnTo>
                    <a:pt x="113372" y="145195"/>
                  </a:lnTo>
                  <a:lnTo>
                    <a:pt x="84904" y="180139"/>
                  </a:lnTo>
                  <a:lnTo>
                    <a:pt x="60080" y="217921"/>
                  </a:lnTo>
                  <a:lnTo>
                    <a:pt x="39167" y="258271"/>
                  </a:lnTo>
                  <a:lnTo>
                    <a:pt x="22434" y="300922"/>
                  </a:lnTo>
                  <a:lnTo>
                    <a:pt x="10149" y="345605"/>
                  </a:lnTo>
                  <a:lnTo>
                    <a:pt x="2582" y="392052"/>
                  </a:lnTo>
                  <a:lnTo>
                    <a:pt x="0" y="439995"/>
                  </a:lnTo>
                  <a:lnTo>
                    <a:pt x="2582" y="487937"/>
                  </a:lnTo>
                  <a:lnTo>
                    <a:pt x="10149" y="534384"/>
                  </a:lnTo>
                  <a:lnTo>
                    <a:pt x="22434" y="579068"/>
                  </a:lnTo>
                  <a:lnTo>
                    <a:pt x="39167" y="621719"/>
                  </a:lnTo>
                  <a:lnTo>
                    <a:pt x="60080" y="662069"/>
                  </a:lnTo>
                  <a:lnTo>
                    <a:pt x="84904" y="699850"/>
                  </a:lnTo>
                  <a:lnTo>
                    <a:pt x="113372" y="734795"/>
                  </a:lnTo>
                  <a:lnTo>
                    <a:pt x="145215" y="766633"/>
                  </a:lnTo>
                  <a:lnTo>
                    <a:pt x="180164" y="795097"/>
                  </a:lnTo>
                  <a:lnTo>
                    <a:pt x="217950" y="819918"/>
                  </a:lnTo>
                  <a:lnTo>
                    <a:pt x="258306" y="840828"/>
                  </a:lnTo>
                  <a:lnTo>
                    <a:pt x="300963" y="857559"/>
                  </a:lnTo>
                  <a:lnTo>
                    <a:pt x="345652" y="869842"/>
                  </a:lnTo>
                  <a:lnTo>
                    <a:pt x="392106" y="877408"/>
                  </a:lnTo>
                  <a:lnTo>
                    <a:pt x="440054" y="879990"/>
                  </a:lnTo>
                  <a:lnTo>
                    <a:pt x="488003" y="877408"/>
                  </a:lnTo>
                  <a:lnTo>
                    <a:pt x="534456" y="869842"/>
                  </a:lnTo>
                  <a:lnTo>
                    <a:pt x="579146" y="857559"/>
                  </a:lnTo>
                  <a:lnTo>
                    <a:pt x="621802" y="840828"/>
                  </a:lnTo>
                  <a:lnTo>
                    <a:pt x="662158" y="819918"/>
                  </a:lnTo>
                  <a:lnTo>
                    <a:pt x="699945" y="795097"/>
                  </a:lnTo>
                  <a:lnTo>
                    <a:pt x="734894" y="766633"/>
                  </a:lnTo>
                  <a:lnTo>
                    <a:pt x="766736" y="734795"/>
                  </a:lnTo>
                  <a:lnTo>
                    <a:pt x="795204" y="699850"/>
                  </a:lnTo>
                  <a:lnTo>
                    <a:pt x="820029" y="662069"/>
                  </a:lnTo>
                  <a:lnTo>
                    <a:pt x="840942" y="621719"/>
                  </a:lnTo>
                  <a:lnTo>
                    <a:pt x="857675" y="579068"/>
                  </a:lnTo>
                  <a:lnTo>
                    <a:pt x="869960" y="534384"/>
                  </a:lnTo>
                  <a:lnTo>
                    <a:pt x="877527" y="487937"/>
                  </a:lnTo>
                  <a:lnTo>
                    <a:pt x="880109" y="439995"/>
                  </a:lnTo>
                  <a:lnTo>
                    <a:pt x="877527" y="392052"/>
                  </a:lnTo>
                  <a:lnTo>
                    <a:pt x="869960" y="345605"/>
                  </a:lnTo>
                  <a:lnTo>
                    <a:pt x="857675" y="300922"/>
                  </a:lnTo>
                  <a:lnTo>
                    <a:pt x="840942" y="258271"/>
                  </a:lnTo>
                  <a:lnTo>
                    <a:pt x="820029" y="217921"/>
                  </a:lnTo>
                  <a:lnTo>
                    <a:pt x="795204" y="180139"/>
                  </a:lnTo>
                  <a:lnTo>
                    <a:pt x="766736" y="145195"/>
                  </a:lnTo>
                  <a:lnTo>
                    <a:pt x="734894" y="113357"/>
                  </a:lnTo>
                  <a:lnTo>
                    <a:pt x="699945" y="84893"/>
                  </a:lnTo>
                  <a:lnTo>
                    <a:pt x="662158" y="60072"/>
                  </a:lnTo>
                  <a:lnTo>
                    <a:pt x="621802" y="39161"/>
                  </a:lnTo>
                  <a:lnTo>
                    <a:pt x="579146" y="22431"/>
                  </a:lnTo>
                  <a:lnTo>
                    <a:pt x="534456" y="10148"/>
                  </a:lnTo>
                  <a:lnTo>
                    <a:pt x="488003" y="2581"/>
                  </a:lnTo>
                  <a:lnTo>
                    <a:pt x="440054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39009" y="2480722"/>
              <a:ext cx="880110" cy="880110"/>
            </a:xfrm>
            <a:custGeom>
              <a:avLst/>
              <a:gdLst/>
              <a:ahLst/>
              <a:cxnLst/>
              <a:rect l="l" t="t" r="r" b="b"/>
              <a:pathLst>
                <a:path w="880110" h="880110">
                  <a:moveTo>
                    <a:pt x="0" y="439995"/>
                  </a:moveTo>
                  <a:lnTo>
                    <a:pt x="2582" y="392053"/>
                  </a:lnTo>
                  <a:lnTo>
                    <a:pt x="10149" y="345606"/>
                  </a:lnTo>
                  <a:lnTo>
                    <a:pt x="22434" y="300923"/>
                  </a:lnTo>
                  <a:lnTo>
                    <a:pt x="39167" y="258271"/>
                  </a:lnTo>
                  <a:lnTo>
                    <a:pt x="60080" y="217921"/>
                  </a:lnTo>
                  <a:lnTo>
                    <a:pt x="84905" y="180139"/>
                  </a:lnTo>
                  <a:lnTo>
                    <a:pt x="113372" y="145195"/>
                  </a:lnTo>
                  <a:lnTo>
                    <a:pt x="145215" y="113357"/>
                  </a:lnTo>
                  <a:lnTo>
                    <a:pt x="180164" y="84893"/>
                  </a:lnTo>
                  <a:lnTo>
                    <a:pt x="217950" y="60072"/>
                  </a:lnTo>
                  <a:lnTo>
                    <a:pt x="258306" y="39162"/>
                  </a:lnTo>
                  <a:lnTo>
                    <a:pt x="300963" y="22431"/>
                  </a:lnTo>
                  <a:lnTo>
                    <a:pt x="345652" y="10148"/>
                  </a:lnTo>
                  <a:lnTo>
                    <a:pt x="392106" y="2581"/>
                  </a:lnTo>
                  <a:lnTo>
                    <a:pt x="440054" y="0"/>
                  </a:lnTo>
                  <a:lnTo>
                    <a:pt x="488003" y="2581"/>
                  </a:lnTo>
                  <a:lnTo>
                    <a:pt x="534457" y="10148"/>
                  </a:lnTo>
                  <a:lnTo>
                    <a:pt x="579146" y="22431"/>
                  </a:lnTo>
                  <a:lnTo>
                    <a:pt x="621803" y="39162"/>
                  </a:lnTo>
                  <a:lnTo>
                    <a:pt x="662159" y="60072"/>
                  </a:lnTo>
                  <a:lnTo>
                    <a:pt x="699945" y="84893"/>
                  </a:lnTo>
                  <a:lnTo>
                    <a:pt x="734894" y="113357"/>
                  </a:lnTo>
                  <a:lnTo>
                    <a:pt x="766737" y="145195"/>
                  </a:lnTo>
                  <a:lnTo>
                    <a:pt x="795204" y="180139"/>
                  </a:lnTo>
                  <a:lnTo>
                    <a:pt x="820029" y="217921"/>
                  </a:lnTo>
                  <a:lnTo>
                    <a:pt x="840942" y="258271"/>
                  </a:lnTo>
                  <a:lnTo>
                    <a:pt x="857675" y="300923"/>
                  </a:lnTo>
                  <a:lnTo>
                    <a:pt x="869960" y="345606"/>
                  </a:lnTo>
                  <a:lnTo>
                    <a:pt x="877527" y="392053"/>
                  </a:lnTo>
                  <a:lnTo>
                    <a:pt x="880109" y="439995"/>
                  </a:lnTo>
                  <a:lnTo>
                    <a:pt x="877527" y="487938"/>
                  </a:lnTo>
                  <a:lnTo>
                    <a:pt x="869960" y="534385"/>
                  </a:lnTo>
                  <a:lnTo>
                    <a:pt x="857675" y="579068"/>
                  </a:lnTo>
                  <a:lnTo>
                    <a:pt x="840942" y="621719"/>
                  </a:lnTo>
                  <a:lnTo>
                    <a:pt x="820029" y="662070"/>
                  </a:lnTo>
                  <a:lnTo>
                    <a:pt x="795204" y="699851"/>
                  </a:lnTo>
                  <a:lnTo>
                    <a:pt x="766737" y="734795"/>
                  </a:lnTo>
                  <a:lnTo>
                    <a:pt x="734894" y="766633"/>
                  </a:lnTo>
                  <a:lnTo>
                    <a:pt x="699945" y="795097"/>
                  </a:lnTo>
                  <a:lnTo>
                    <a:pt x="662159" y="819919"/>
                  </a:lnTo>
                  <a:lnTo>
                    <a:pt x="621803" y="840829"/>
                  </a:lnTo>
                  <a:lnTo>
                    <a:pt x="579146" y="857560"/>
                  </a:lnTo>
                  <a:lnTo>
                    <a:pt x="534457" y="869843"/>
                  </a:lnTo>
                  <a:lnTo>
                    <a:pt x="488003" y="877409"/>
                  </a:lnTo>
                  <a:lnTo>
                    <a:pt x="440054" y="879991"/>
                  </a:lnTo>
                  <a:lnTo>
                    <a:pt x="392106" y="877409"/>
                  </a:lnTo>
                  <a:lnTo>
                    <a:pt x="345652" y="869843"/>
                  </a:lnTo>
                  <a:lnTo>
                    <a:pt x="300963" y="857560"/>
                  </a:lnTo>
                  <a:lnTo>
                    <a:pt x="258306" y="840829"/>
                  </a:lnTo>
                  <a:lnTo>
                    <a:pt x="217950" y="819919"/>
                  </a:lnTo>
                  <a:lnTo>
                    <a:pt x="180164" y="795097"/>
                  </a:lnTo>
                  <a:lnTo>
                    <a:pt x="145215" y="766633"/>
                  </a:lnTo>
                  <a:lnTo>
                    <a:pt x="113372" y="734795"/>
                  </a:lnTo>
                  <a:lnTo>
                    <a:pt x="84905" y="699851"/>
                  </a:lnTo>
                  <a:lnTo>
                    <a:pt x="60080" y="662070"/>
                  </a:lnTo>
                  <a:lnTo>
                    <a:pt x="39167" y="621719"/>
                  </a:lnTo>
                  <a:lnTo>
                    <a:pt x="22434" y="579068"/>
                  </a:lnTo>
                  <a:lnTo>
                    <a:pt x="10149" y="534385"/>
                  </a:lnTo>
                  <a:lnTo>
                    <a:pt x="2582" y="487938"/>
                  </a:lnTo>
                  <a:lnTo>
                    <a:pt x="0" y="439995"/>
                  </a:lnTo>
                  <a:close/>
                </a:path>
              </a:pathLst>
            </a:custGeom>
            <a:ln w="24554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0647" y="2629915"/>
              <a:ext cx="579119" cy="57912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557375" y="3694146"/>
            <a:ext cx="4897120" cy="998855"/>
            <a:chOff x="3557375" y="3694146"/>
            <a:chExt cx="4897120" cy="998855"/>
          </a:xfrm>
        </p:grpSpPr>
        <p:sp>
          <p:nvSpPr>
            <p:cNvPr id="13" name="object 13"/>
            <p:cNvSpPr/>
            <p:nvPr/>
          </p:nvSpPr>
          <p:spPr>
            <a:xfrm>
              <a:off x="3569652" y="3706423"/>
              <a:ext cx="4872355" cy="974725"/>
            </a:xfrm>
            <a:custGeom>
              <a:avLst/>
              <a:gdLst/>
              <a:ahLst/>
              <a:cxnLst/>
              <a:rect l="l" t="t" r="r" b="b"/>
              <a:pathLst>
                <a:path w="4872355" h="974725">
                  <a:moveTo>
                    <a:pt x="4709629" y="0"/>
                  </a:moveTo>
                  <a:lnTo>
                    <a:pt x="162406" y="0"/>
                  </a:lnTo>
                  <a:lnTo>
                    <a:pt x="119232" y="5800"/>
                  </a:lnTo>
                  <a:lnTo>
                    <a:pt x="80436" y="22170"/>
                  </a:lnTo>
                  <a:lnTo>
                    <a:pt x="47567" y="47561"/>
                  </a:lnTo>
                  <a:lnTo>
                    <a:pt x="22173" y="80426"/>
                  </a:lnTo>
                  <a:lnTo>
                    <a:pt x="5801" y="119216"/>
                  </a:lnTo>
                  <a:lnTo>
                    <a:pt x="0" y="162384"/>
                  </a:lnTo>
                  <a:lnTo>
                    <a:pt x="0" y="811891"/>
                  </a:lnTo>
                  <a:lnTo>
                    <a:pt x="5801" y="855060"/>
                  </a:lnTo>
                  <a:lnTo>
                    <a:pt x="22173" y="893850"/>
                  </a:lnTo>
                  <a:lnTo>
                    <a:pt x="47567" y="926715"/>
                  </a:lnTo>
                  <a:lnTo>
                    <a:pt x="80436" y="952106"/>
                  </a:lnTo>
                  <a:lnTo>
                    <a:pt x="119232" y="968476"/>
                  </a:lnTo>
                  <a:lnTo>
                    <a:pt x="162406" y="974276"/>
                  </a:lnTo>
                  <a:lnTo>
                    <a:pt x="4709629" y="974276"/>
                  </a:lnTo>
                  <a:lnTo>
                    <a:pt x="4752804" y="968476"/>
                  </a:lnTo>
                  <a:lnTo>
                    <a:pt x="4791599" y="952106"/>
                  </a:lnTo>
                  <a:lnTo>
                    <a:pt x="4824468" y="926715"/>
                  </a:lnTo>
                  <a:lnTo>
                    <a:pt x="4849863" y="893850"/>
                  </a:lnTo>
                  <a:lnTo>
                    <a:pt x="4866234" y="855060"/>
                  </a:lnTo>
                  <a:lnTo>
                    <a:pt x="4872036" y="811891"/>
                  </a:lnTo>
                  <a:lnTo>
                    <a:pt x="4872036" y="162384"/>
                  </a:lnTo>
                  <a:lnTo>
                    <a:pt x="4866234" y="119216"/>
                  </a:lnTo>
                  <a:lnTo>
                    <a:pt x="4849863" y="80426"/>
                  </a:lnTo>
                  <a:lnTo>
                    <a:pt x="4824468" y="47561"/>
                  </a:lnTo>
                  <a:lnTo>
                    <a:pt x="4791599" y="22170"/>
                  </a:lnTo>
                  <a:lnTo>
                    <a:pt x="4752804" y="5800"/>
                  </a:lnTo>
                  <a:lnTo>
                    <a:pt x="4709629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69652" y="3706423"/>
              <a:ext cx="4872355" cy="974725"/>
            </a:xfrm>
            <a:custGeom>
              <a:avLst/>
              <a:gdLst/>
              <a:ahLst/>
              <a:cxnLst/>
              <a:rect l="l" t="t" r="r" b="b"/>
              <a:pathLst>
                <a:path w="4872355" h="974725">
                  <a:moveTo>
                    <a:pt x="0" y="162384"/>
                  </a:moveTo>
                  <a:lnTo>
                    <a:pt x="5801" y="119216"/>
                  </a:lnTo>
                  <a:lnTo>
                    <a:pt x="22173" y="80426"/>
                  </a:lnTo>
                  <a:lnTo>
                    <a:pt x="47567" y="47561"/>
                  </a:lnTo>
                  <a:lnTo>
                    <a:pt x="80436" y="22170"/>
                  </a:lnTo>
                  <a:lnTo>
                    <a:pt x="119232" y="5800"/>
                  </a:lnTo>
                  <a:lnTo>
                    <a:pt x="162406" y="0"/>
                  </a:lnTo>
                  <a:lnTo>
                    <a:pt x="4709631" y="0"/>
                  </a:lnTo>
                  <a:lnTo>
                    <a:pt x="4752805" y="5800"/>
                  </a:lnTo>
                  <a:lnTo>
                    <a:pt x="4791600" y="22170"/>
                  </a:lnTo>
                  <a:lnTo>
                    <a:pt x="4824469" y="47561"/>
                  </a:lnTo>
                  <a:lnTo>
                    <a:pt x="4849864" y="80426"/>
                  </a:lnTo>
                  <a:lnTo>
                    <a:pt x="4866236" y="119216"/>
                  </a:lnTo>
                  <a:lnTo>
                    <a:pt x="4872037" y="162384"/>
                  </a:lnTo>
                  <a:lnTo>
                    <a:pt x="4872037" y="811891"/>
                  </a:lnTo>
                  <a:lnTo>
                    <a:pt x="4866236" y="855059"/>
                  </a:lnTo>
                  <a:lnTo>
                    <a:pt x="4849864" y="893850"/>
                  </a:lnTo>
                  <a:lnTo>
                    <a:pt x="4824469" y="926715"/>
                  </a:lnTo>
                  <a:lnTo>
                    <a:pt x="4791600" y="952106"/>
                  </a:lnTo>
                  <a:lnTo>
                    <a:pt x="4752805" y="968475"/>
                  </a:lnTo>
                  <a:lnTo>
                    <a:pt x="4709631" y="974276"/>
                  </a:lnTo>
                  <a:lnTo>
                    <a:pt x="162406" y="974276"/>
                  </a:lnTo>
                  <a:lnTo>
                    <a:pt x="119232" y="968475"/>
                  </a:lnTo>
                  <a:lnTo>
                    <a:pt x="80436" y="952106"/>
                  </a:lnTo>
                  <a:lnTo>
                    <a:pt x="47567" y="926715"/>
                  </a:lnTo>
                  <a:lnTo>
                    <a:pt x="22173" y="893850"/>
                  </a:lnTo>
                  <a:lnTo>
                    <a:pt x="5801" y="855059"/>
                  </a:lnTo>
                  <a:lnTo>
                    <a:pt x="0" y="811891"/>
                  </a:lnTo>
                  <a:lnTo>
                    <a:pt x="0" y="162384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60909" y="3825771"/>
            <a:ext cx="4087495" cy="72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spc="-8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Tahoma"/>
                <a:cs typeface="Tahoma"/>
              </a:rPr>
              <a:t>should</a:t>
            </a:r>
            <a:r>
              <a:rPr sz="15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5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75" dirty="0">
                <a:solidFill>
                  <a:srgbClr val="FFFFFF"/>
                </a:solidFill>
                <a:latin typeface="Tahoma"/>
                <a:cs typeface="Tahoma"/>
              </a:rPr>
              <a:t>easy</a:t>
            </a:r>
            <a:r>
              <a:rPr sz="15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5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FA923F"/>
                </a:solidFill>
                <a:latin typeface="Tahoma"/>
                <a:cs typeface="Tahoma"/>
              </a:rPr>
              <a:t>share</a:t>
            </a:r>
            <a:r>
              <a:rPr sz="1500" b="1" spc="1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FA923F"/>
                </a:solidFill>
                <a:latin typeface="Tahoma"/>
                <a:cs typeface="Tahoma"/>
              </a:rPr>
              <a:t>a</a:t>
            </a:r>
            <a:r>
              <a:rPr sz="1500" b="1" spc="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FA923F"/>
                </a:solidFill>
                <a:latin typeface="Tahoma"/>
                <a:cs typeface="Tahoma"/>
              </a:rPr>
              <a:t>common</a:t>
            </a:r>
            <a:endParaRPr sz="15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500" b="1" spc="-35" dirty="0">
                <a:solidFill>
                  <a:srgbClr val="FA923F"/>
                </a:solidFill>
                <a:latin typeface="Tahoma"/>
                <a:cs typeface="Tahoma"/>
              </a:rPr>
              <a:t>development</a:t>
            </a:r>
            <a:r>
              <a:rPr sz="1500" b="1" spc="1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spc="-55" dirty="0">
                <a:solidFill>
                  <a:srgbClr val="FA923F"/>
                </a:solidFill>
                <a:latin typeface="Tahoma"/>
                <a:cs typeface="Tahoma"/>
              </a:rPr>
              <a:t>environment</a:t>
            </a:r>
            <a:r>
              <a:rPr sz="1500" spc="-5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15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Tahoma"/>
                <a:cs typeface="Tahoma"/>
              </a:rPr>
              <a:t>setup</a:t>
            </a:r>
            <a:r>
              <a:rPr sz="15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7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5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(new)</a:t>
            </a:r>
            <a:endParaRPr sz="1500">
              <a:latin typeface="Tahoma"/>
              <a:cs typeface="Tahoma"/>
            </a:endParaRPr>
          </a:p>
          <a:p>
            <a:pPr marL="1905" algn="ctr">
              <a:lnSpc>
                <a:spcPct val="100000"/>
              </a:lnSpc>
              <a:spcBef>
                <a:spcPts val="95"/>
              </a:spcBef>
            </a:pPr>
            <a:r>
              <a:rPr sz="1500" spc="60" dirty="0">
                <a:solidFill>
                  <a:srgbClr val="FFFFFF"/>
                </a:solidFill>
                <a:latin typeface="Tahoma"/>
                <a:cs typeface="Tahoma"/>
              </a:rPr>
              <a:t>employees</a:t>
            </a:r>
            <a:r>
              <a:rPr sz="15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8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5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Tahoma"/>
                <a:cs typeface="Tahoma"/>
              </a:rPr>
              <a:t>colleagues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226732" y="3741288"/>
            <a:ext cx="904875" cy="904875"/>
            <a:chOff x="2226732" y="3741288"/>
            <a:chExt cx="904875" cy="904875"/>
          </a:xfrm>
        </p:grpSpPr>
        <p:sp>
          <p:nvSpPr>
            <p:cNvPr id="17" name="object 17"/>
            <p:cNvSpPr/>
            <p:nvPr/>
          </p:nvSpPr>
          <p:spPr>
            <a:xfrm>
              <a:off x="2239009" y="3753565"/>
              <a:ext cx="880110" cy="880110"/>
            </a:xfrm>
            <a:custGeom>
              <a:avLst/>
              <a:gdLst/>
              <a:ahLst/>
              <a:cxnLst/>
              <a:rect l="l" t="t" r="r" b="b"/>
              <a:pathLst>
                <a:path w="880110" h="880110">
                  <a:moveTo>
                    <a:pt x="440054" y="0"/>
                  </a:moveTo>
                  <a:lnTo>
                    <a:pt x="392106" y="2581"/>
                  </a:lnTo>
                  <a:lnTo>
                    <a:pt x="345652" y="10148"/>
                  </a:lnTo>
                  <a:lnTo>
                    <a:pt x="300963" y="22431"/>
                  </a:lnTo>
                  <a:lnTo>
                    <a:pt x="258306" y="39162"/>
                  </a:lnTo>
                  <a:lnTo>
                    <a:pt x="217950" y="60072"/>
                  </a:lnTo>
                  <a:lnTo>
                    <a:pt x="180164" y="84893"/>
                  </a:lnTo>
                  <a:lnTo>
                    <a:pt x="145215" y="113357"/>
                  </a:lnTo>
                  <a:lnTo>
                    <a:pt x="113372" y="145196"/>
                  </a:lnTo>
                  <a:lnTo>
                    <a:pt x="84904" y="180140"/>
                  </a:lnTo>
                  <a:lnTo>
                    <a:pt x="60080" y="217922"/>
                  </a:lnTo>
                  <a:lnTo>
                    <a:pt x="39167" y="258272"/>
                  </a:lnTo>
                  <a:lnTo>
                    <a:pt x="22434" y="300923"/>
                  </a:lnTo>
                  <a:lnTo>
                    <a:pt x="10149" y="345607"/>
                  </a:lnTo>
                  <a:lnTo>
                    <a:pt x="2582" y="392054"/>
                  </a:lnTo>
                  <a:lnTo>
                    <a:pt x="0" y="439996"/>
                  </a:lnTo>
                  <a:lnTo>
                    <a:pt x="2582" y="487938"/>
                  </a:lnTo>
                  <a:lnTo>
                    <a:pt x="10149" y="534386"/>
                  </a:lnTo>
                  <a:lnTo>
                    <a:pt x="22434" y="579069"/>
                  </a:lnTo>
                  <a:lnTo>
                    <a:pt x="39167" y="621720"/>
                  </a:lnTo>
                  <a:lnTo>
                    <a:pt x="60080" y="662070"/>
                  </a:lnTo>
                  <a:lnTo>
                    <a:pt x="84904" y="699852"/>
                  </a:lnTo>
                  <a:lnTo>
                    <a:pt x="113372" y="734796"/>
                  </a:lnTo>
                  <a:lnTo>
                    <a:pt x="145215" y="766634"/>
                  </a:lnTo>
                  <a:lnTo>
                    <a:pt x="180164" y="795098"/>
                  </a:lnTo>
                  <a:lnTo>
                    <a:pt x="217950" y="819919"/>
                  </a:lnTo>
                  <a:lnTo>
                    <a:pt x="258306" y="840829"/>
                  </a:lnTo>
                  <a:lnTo>
                    <a:pt x="300963" y="857560"/>
                  </a:lnTo>
                  <a:lnTo>
                    <a:pt x="345652" y="869843"/>
                  </a:lnTo>
                  <a:lnTo>
                    <a:pt x="392106" y="877410"/>
                  </a:lnTo>
                  <a:lnTo>
                    <a:pt x="440054" y="879991"/>
                  </a:lnTo>
                  <a:lnTo>
                    <a:pt x="488003" y="877410"/>
                  </a:lnTo>
                  <a:lnTo>
                    <a:pt x="534456" y="869843"/>
                  </a:lnTo>
                  <a:lnTo>
                    <a:pt x="579146" y="857560"/>
                  </a:lnTo>
                  <a:lnTo>
                    <a:pt x="621802" y="840829"/>
                  </a:lnTo>
                  <a:lnTo>
                    <a:pt x="662158" y="819919"/>
                  </a:lnTo>
                  <a:lnTo>
                    <a:pt x="699945" y="795098"/>
                  </a:lnTo>
                  <a:lnTo>
                    <a:pt x="734894" y="766634"/>
                  </a:lnTo>
                  <a:lnTo>
                    <a:pt x="766736" y="734796"/>
                  </a:lnTo>
                  <a:lnTo>
                    <a:pt x="795204" y="699852"/>
                  </a:lnTo>
                  <a:lnTo>
                    <a:pt x="820029" y="662070"/>
                  </a:lnTo>
                  <a:lnTo>
                    <a:pt x="840942" y="621720"/>
                  </a:lnTo>
                  <a:lnTo>
                    <a:pt x="857675" y="579069"/>
                  </a:lnTo>
                  <a:lnTo>
                    <a:pt x="869960" y="534386"/>
                  </a:lnTo>
                  <a:lnTo>
                    <a:pt x="877527" y="487938"/>
                  </a:lnTo>
                  <a:lnTo>
                    <a:pt x="880109" y="439996"/>
                  </a:lnTo>
                  <a:lnTo>
                    <a:pt x="877527" y="392054"/>
                  </a:lnTo>
                  <a:lnTo>
                    <a:pt x="869960" y="345607"/>
                  </a:lnTo>
                  <a:lnTo>
                    <a:pt x="857675" y="300923"/>
                  </a:lnTo>
                  <a:lnTo>
                    <a:pt x="840942" y="258272"/>
                  </a:lnTo>
                  <a:lnTo>
                    <a:pt x="820029" y="217922"/>
                  </a:lnTo>
                  <a:lnTo>
                    <a:pt x="795204" y="180140"/>
                  </a:lnTo>
                  <a:lnTo>
                    <a:pt x="766736" y="145196"/>
                  </a:lnTo>
                  <a:lnTo>
                    <a:pt x="734894" y="113357"/>
                  </a:lnTo>
                  <a:lnTo>
                    <a:pt x="699945" y="84893"/>
                  </a:lnTo>
                  <a:lnTo>
                    <a:pt x="662158" y="60072"/>
                  </a:lnTo>
                  <a:lnTo>
                    <a:pt x="621802" y="39162"/>
                  </a:lnTo>
                  <a:lnTo>
                    <a:pt x="579146" y="22431"/>
                  </a:lnTo>
                  <a:lnTo>
                    <a:pt x="534456" y="10148"/>
                  </a:lnTo>
                  <a:lnTo>
                    <a:pt x="488003" y="2581"/>
                  </a:lnTo>
                  <a:lnTo>
                    <a:pt x="440054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39009" y="3753565"/>
              <a:ext cx="880110" cy="880110"/>
            </a:xfrm>
            <a:custGeom>
              <a:avLst/>
              <a:gdLst/>
              <a:ahLst/>
              <a:cxnLst/>
              <a:rect l="l" t="t" r="r" b="b"/>
              <a:pathLst>
                <a:path w="880110" h="880110">
                  <a:moveTo>
                    <a:pt x="0" y="439995"/>
                  </a:moveTo>
                  <a:lnTo>
                    <a:pt x="2582" y="392053"/>
                  </a:lnTo>
                  <a:lnTo>
                    <a:pt x="10149" y="345606"/>
                  </a:lnTo>
                  <a:lnTo>
                    <a:pt x="22434" y="300923"/>
                  </a:lnTo>
                  <a:lnTo>
                    <a:pt x="39167" y="258271"/>
                  </a:lnTo>
                  <a:lnTo>
                    <a:pt x="60080" y="217921"/>
                  </a:lnTo>
                  <a:lnTo>
                    <a:pt x="84905" y="180139"/>
                  </a:lnTo>
                  <a:lnTo>
                    <a:pt x="113372" y="145195"/>
                  </a:lnTo>
                  <a:lnTo>
                    <a:pt x="145215" y="113357"/>
                  </a:lnTo>
                  <a:lnTo>
                    <a:pt x="180164" y="84893"/>
                  </a:lnTo>
                  <a:lnTo>
                    <a:pt x="217950" y="60072"/>
                  </a:lnTo>
                  <a:lnTo>
                    <a:pt x="258306" y="39162"/>
                  </a:lnTo>
                  <a:lnTo>
                    <a:pt x="300963" y="22431"/>
                  </a:lnTo>
                  <a:lnTo>
                    <a:pt x="345652" y="10148"/>
                  </a:lnTo>
                  <a:lnTo>
                    <a:pt x="392106" y="2581"/>
                  </a:lnTo>
                  <a:lnTo>
                    <a:pt x="440054" y="0"/>
                  </a:lnTo>
                  <a:lnTo>
                    <a:pt x="488003" y="2581"/>
                  </a:lnTo>
                  <a:lnTo>
                    <a:pt x="534457" y="10148"/>
                  </a:lnTo>
                  <a:lnTo>
                    <a:pt x="579146" y="22431"/>
                  </a:lnTo>
                  <a:lnTo>
                    <a:pt x="621803" y="39162"/>
                  </a:lnTo>
                  <a:lnTo>
                    <a:pt x="662159" y="60072"/>
                  </a:lnTo>
                  <a:lnTo>
                    <a:pt x="699945" y="84893"/>
                  </a:lnTo>
                  <a:lnTo>
                    <a:pt x="734894" y="113357"/>
                  </a:lnTo>
                  <a:lnTo>
                    <a:pt x="766737" y="145195"/>
                  </a:lnTo>
                  <a:lnTo>
                    <a:pt x="795204" y="180139"/>
                  </a:lnTo>
                  <a:lnTo>
                    <a:pt x="820029" y="217921"/>
                  </a:lnTo>
                  <a:lnTo>
                    <a:pt x="840942" y="258271"/>
                  </a:lnTo>
                  <a:lnTo>
                    <a:pt x="857675" y="300923"/>
                  </a:lnTo>
                  <a:lnTo>
                    <a:pt x="869960" y="345606"/>
                  </a:lnTo>
                  <a:lnTo>
                    <a:pt x="877527" y="392053"/>
                  </a:lnTo>
                  <a:lnTo>
                    <a:pt x="880109" y="439995"/>
                  </a:lnTo>
                  <a:lnTo>
                    <a:pt x="877527" y="487938"/>
                  </a:lnTo>
                  <a:lnTo>
                    <a:pt x="869960" y="534385"/>
                  </a:lnTo>
                  <a:lnTo>
                    <a:pt x="857675" y="579068"/>
                  </a:lnTo>
                  <a:lnTo>
                    <a:pt x="840942" y="621719"/>
                  </a:lnTo>
                  <a:lnTo>
                    <a:pt x="820029" y="662070"/>
                  </a:lnTo>
                  <a:lnTo>
                    <a:pt x="795204" y="699851"/>
                  </a:lnTo>
                  <a:lnTo>
                    <a:pt x="766737" y="734795"/>
                  </a:lnTo>
                  <a:lnTo>
                    <a:pt x="734894" y="766633"/>
                  </a:lnTo>
                  <a:lnTo>
                    <a:pt x="699945" y="795097"/>
                  </a:lnTo>
                  <a:lnTo>
                    <a:pt x="662159" y="819919"/>
                  </a:lnTo>
                  <a:lnTo>
                    <a:pt x="621803" y="840829"/>
                  </a:lnTo>
                  <a:lnTo>
                    <a:pt x="579146" y="857560"/>
                  </a:lnTo>
                  <a:lnTo>
                    <a:pt x="534457" y="869843"/>
                  </a:lnTo>
                  <a:lnTo>
                    <a:pt x="488003" y="877409"/>
                  </a:lnTo>
                  <a:lnTo>
                    <a:pt x="440054" y="879991"/>
                  </a:lnTo>
                  <a:lnTo>
                    <a:pt x="392106" y="877409"/>
                  </a:lnTo>
                  <a:lnTo>
                    <a:pt x="345652" y="869843"/>
                  </a:lnTo>
                  <a:lnTo>
                    <a:pt x="300963" y="857560"/>
                  </a:lnTo>
                  <a:lnTo>
                    <a:pt x="258306" y="840829"/>
                  </a:lnTo>
                  <a:lnTo>
                    <a:pt x="217950" y="819919"/>
                  </a:lnTo>
                  <a:lnTo>
                    <a:pt x="180164" y="795097"/>
                  </a:lnTo>
                  <a:lnTo>
                    <a:pt x="145215" y="766633"/>
                  </a:lnTo>
                  <a:lnTo>
                    <a:pt x="113372" y="734795"/>
                  </a:lnTo>
                  <a:lnTo>
                    <a:pt x="84905" y="699851"/>
                  </a:lnTo>
                  <a:lnTo>
                    <a:pt x="60080" y="662070"/>
                  </a:lnTo>
                  <a:lnTo>
                    <a:pt x="39167" y="621719"/>
                  </a:lnTo>
                  <a:lnTo>
                    <a:pt x="22434" y="579068"/>
                  </a:lnTo>
                  <a:lnTo>
                    <a:pt x="10149" y="534385"/>
                  </a:lnTo>
                  <a:lnTo>
                    <a:pt x="2582" y="487938"/>
                  </a:lnTo>
                  <a:lnTo>
                    <a:pt x="0" y="439995"/>
                  </a:lnTo>
                  <a:close/>
                </a:path>
              </a:pathLst>
            </a:custGeom>
            <a:ln w="24554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0647" y="3903979"/>
              <a:ext cx="579119" cy="57912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3557375" y="4966991"/>
            <a:ext cx="4897120" cy="998855"/>
            <a:chOff x="3557375" y="4966991"/>
            <a:chExt cx="4897120" cy="998855"/>
          </a:xfrm>
        </p:grpSpPr>
        <p:sp>
          <p:nvSpPr>
            <p:cNvPr id="21" name="object 21"/>
            <p:cNvSpPr/>
            <p:nvPr/>
          </p:nvSpPr>
          <p:spPr>
            <a:xfrm>
              <a:off x="3569652" y="4979268"/>
              <a:ext cx="4872355" cy="974725"/>
            </a:xfrm>
            <a:custGeom>
              <a:avLst/>
              <a:gdLst/>
              <a:ahLst/>
              <a:cxnLst/>
              <a:rect l="l" t="t" r="r" b="b"/>
              <a:pathLst>
                <a:path w="4872355" h="974725">
                  <a:moveTo>
                    <a:pt x="4709629" y="0"/>
                  </a:moveTo>
                  <a:lnTo>
                    <a:pt x="162406" y="0"/>
                  </a:lnTo>
                  <a:lnTo>
                    <a:pt x="119232" y="5800"/>
                  </a:lnTo>
                  <a:lnTo>
                    <a:pt x="80436" y="22170"/>
                  </a:lnTo>
                  <a:lnTo>
                    <a:pt x="47567" y="47561"/>
                  </a:lnTo>
                  <a:lnTo>
                    <a:pt x="22173" y="80426"/>
                  </a:lnTo>
                  <a:lnTo>
                    <a:pt x="5801" y="119216"/>
                  </a:lnTo>
                  <a:lnTo>
                    <a:pt x="0" y="162384"/>
                  </a:lnTo>
                  <a:lnTo>
                    <a:pt x="0" y="811891"/>
                  </a:lnTo>
                  <a:lnTo>
                    <a:pt x="5801" y="855060"/>
                  </a:lnTo>
                  <a:lnTo>
                    <a:pt x="22173" y="893850"/>
                  </a:lnTo>
                  <a:lnTo>
                    <a:pt x="47567" y="926715"/>
                  </a:lnTo>
                  <a:lnTo>
                    <a:pt x="80436" y="952106"/>
                  </a:lnTo>
                  <a:lnTo>
                    <a:pt x="119232" y="968476"/>
                  </a:lnTo>
                  <a:lnTo>
                    <a:pt x="162406" y="974276"/>
                  </a:lnTo>
                  <a:lnTo>
                    <a:pt x="4709629" y="974276"/>
                  </a:lnTo>
                  <a:lnTo>
                    <a:pt x="4752804" y="968476"/>
                  </a:lnTo>
                  <a:lnTo>
                    <a:pt x="4791599" y="952106"/>
                  </a:lnTo>
                  <a:lnTo>
                    <a:pt x="4824468" y="926715"/>
                  </a:lnTo>
                  <a:lnTo>
                    <a:pt x="4849863" y="893850"/>
                  </a:lnTo>
                  <a:lnTo>
                    <a:pt x="4866234" y="855060"/>
                  </a:lnTo>
                  <a:lnTo>
                    <a:pt x="4872036" y="811891"/>
                  </a:lnTo>
                  <a:lnTo>
                    <a:pt x="4872036" y="162384"/>
                  </a:lnTo>
                  <a:lnTo>
                    <a:pt x="4866234" y="119216"/>
                  </a:lnTo>
                  <a:lnTo>
                    <a:pt x="4849863" y="80426"/>
                  </a:lnTo>
                  <a:lnTo>
                    <a:pt x="4824468" y="47561"/>
                  </a:lnTo>
                  <a:lnTo>
                    <a:pt x="4791599" y="22170"/>
                  </a:lnTo>
                  <a:lnTo>
                    <a:pt x="4752804" y="5800"/>
                  </a:lnTo>
                  <a:lnTo>
                    <a:pt x="4709629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69652" y="4979268"/>
              <a:ext cx="4872355" cy="974725"/>
            </a:xfrm>
            <a:custGeom>
              <a:avLst/>
              <a:gdLst/>
              <a:ahLst/>
              <a:cxnLst/>
              <a:rect l="l" t="t" r="r" b="b"/>
              <a:pathLst>
                <a:path w="4872355" h="974725">
                  <a:moveTo>
                    <a:pt x="0" y="162384"/>
                  </a:moveTo>
                  <a:lnTo>
                    <a:pt x="5801" y="119216"/>
                  </a:lnTo>
                  <a:lnTo>
                    <a:pt x="22173" y="80426"/>
                  </a:lnTo>
                  <a:lnTo>
                    <a:pt x="47567" y="47561"/>
                  </a:lnTo>
                  <a:lnTo>
                    <a:pt x="80436" y="22170"/>
                  </a:lnTo>
                  <a:lnTo>
                    <a:pt x="119232" y="5800"/>
                  </a:lnTo>
                  <a:lnTo>
                    <a:pt x="162406" y="0"/>
                  </a:lnTo>
                  <a:lnTo>
                    <a:pt x="4709631" y="0"/>
                  </a:lnTo>
                  <a:lnTo>
                    <a:pt x="4752805" y="5800"/>
                  </a:lnTo>
                  <a:lnTo>
                    <a:pt x="4791600" y="22170"/>
                  </a:lnTo>
                  <a:lnTo>
                    <a:pt x="4824469" y="47561"/>
                  </a:lnTo>
                  <a:lnTo>
                    <a:pt x="4849864" y="80426"/>
                  </a:lnTo>
                  <a:lnTo>
                    <a:pt x="4866236" y="119216"/>
                  </a:lnTo>
                  <a:lnTo>
                    <a:pt x="4872037" y="162384"/>
                  </a:lnTo>
                  <a:lnTo>
                    <a:pt x="4872037" y="811891"/>
                  </a:lnTo>
                  <a:lnTo>
                    <a:pt x="4866236" y="855059"/>
                  </a:lnTo>
                  <a:lnTo>
                    <a:pt x="4849864" y="893850"/>
                  </a:lnTo>
                  <a:lnTo>
                    <a:pt x="4824469" y="926715"/>
                  </a:lnTo>
                  <a:lnTo>
                    <a:pt x="4791600" y="952106"/>
                  </a:lnTo>
                  <a:lnTo>
                    <a:pt x="4752805" y="968475"/>
                  </a:lnTo>
                  <a:lnTo>
                    <a:pt x="4709631" y="974276"/>
                  </a:lnTo>
                  <a:lnTo>
                    <a:pt x="162406" y="974276"/>
                  </a:lnTo>
                  <a:lnTo>
                    <a:pt x="119232" y="968475"/>
                  </a:lnTo>
                  <a:lnTo>
                    <a:pt x="80436" y="952106"/>
                  </a:lnTo>
                  <a:lnTo>
                    <a:pt x="47567" y="926715"/>
                  </a:lnTo>
                  <a:lnTo>
                    <a:pt x="22173" y="893850"/>
                  </a:lnTo>
                  <a:lnTo>
                    <a:pt x="5801" y="855059"/>
                  </a:lnTo>
                  <a:lnTo>
                    <a:pt x="0" y="811891"/>
                  </a:lnTo>
                  <a:lnTo>
                    <a:pt x="0" y="162384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857225" y="5215660"/>
            <a:ext cx="42964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80" indent="-366395">
              <a:lnSpc>
                <a:spcPct val="100000"/>
              </a:lnSpc>
              <a:spcBef>
                <a:spcPts val="100"/>
              </a:spcBef>
            </a:pPr>
            <a:r>
              <a:rPr sz="1500" spc="195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15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20" dirty="0">
                <a:solidFill>
                  <a:srgbClr val="FA923F"/>
                </a:solidFill>
                <a:latin typeface="Tahoma"/>
                <a:cs typeface="Tahoma"/>
              </a:rPr>
              <a:t>don’t</a:t>
            </a:r>
            <a:r>
              <a:rPr sz="1500" b="1" spc="-3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FA923F"/>
                </a:solidFill>
                <a:latin typeface="Tahoma"/>
                <a:cs typeface="Tahoma"/>
              </a:rPr>
              <a:t>want</a:t>
            </a:r>
            <a:r>
              <a:rPr sz="1500" b="1" spc="-3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FA923F"/>
                </a:solidFill>
                <a:latin typeface="Tahoma"/>
                <a:cs typeface="Tahoma"/>
              </a:rPr>
              <a:t>to</a:t>
            </a:r>
            <a:r>
              <a:rPr sz="1500" b="1" spc="-30" dirty="0">
                <a:solidFill>
                  <a:srgbClr val="FA923F"/>
                </a:solidFill>
                <a:latin typeface="Tahoma"/>
                <a:cs typeface="Tahoma"/>
              </a:rPr>
              <a:t> uninstall</a:t>
            </a:r>
            <a:r>
              <a:rPr sz="1500" b="1" spc="-5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FA923F"/>
                </a:solidFill>
                <a:latin typeface="Tahoma"/>
                <a:cs typeface="Tahoma"/>
              </a:rPr>
              <a:t>and</a:t>
            </a:r>
            <a:r>
              <a:rPr sz="1500" b="1" spc="-3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spc="-35" dirty="0">
                <a:solidFill>
                  <a:srgbClr val="FA923F"/>
                </a:solidFill>
                <a:latin typeface="Tahoma"/>
                <a:cs typeface="Tahoma"/>
              </a:rPr>
              <a:t>re-</a:t>
            </a:r>
            <a:r>
              <a:rPr sz="1500" b="1" spc="-25" dirty="0">
                <a:solidFill>
                  <a:srgbClr val="FA923F"/>
                </a:solidFill>
                <a:latin typeface="Tahoma"/>
                <a:cs typeface="Tahoma"/>
              </a:rPr>
              <a:t>install</a:t>
            </a:r>
            <a:r>
              <a:rPr sz="1500" b="1" spc="-4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Tahoma"/>
                <a:cs typeface="Tahoma"/>
              </a:rPr>
              <a:t>local </a:t>
            </a:r>
            <a:r>
              <a:rPr sz="1500" spc="60" dirty="0">
                <a:solidFill>
                  <a:srgbClr val="FFFFFF"/>
                </a:solidFill>
                <a:latin typeface="Tahoma"/>
                <a:cs typeface="Tahoma"/>
              </a:rPr>
              <a:t>dependencies</a:t>
            </a:r>
            <a:r>
              <a:rPr sz="15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8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45" dirty="0">
                <a:solidFill>
                  <a:srgbClr val="FFFFFF"/>
                </a:solidFill>
                <a:latin typeface="Tahoma"/>
                <a:cs typeface="Tahoma"/>
              </a:rPr>
              <a:t>runtimes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15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Tahoma"/>
                <a:cs typeface="Tahoma"/>
              </a:rPr>
              <a:t>time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26732" y="5014133"/>
            <a:ext cx="904875" cy="904875"/>
            <a:chOff x="2226732" y="5014133"/>
            <a:chExt cx="904875" cy="904875"/>
          </a:xfrm>
        </p:grpSpPr>
        <p:sp>
          <p:nvSpPr>
            <p:cNvPr id="25" name="object 25"/>
            <p:cNvSpPr/>
            <p:nvPr/>
          </p:nvSpPr>
          <p:spPr>
            <a:xfrm>
              <a:off x="2239009" y="5026410"/>
              <a:ext cx="880110" cy="880110"/>
            </a:xfrm>
            <a:custGeom>
              <a:avLst/>
              <a:gdLst/>
              <a:ahLst/>
              <a:cxnLst/>
              <a:rect l="l" t="t" r="r" b="b"/>
              <a:pathLst>
                <a:path w="880110" h="880110">
                  <a:moveTo>
                    <a:pt x="440054" y="0"/>
                  </a:moveTo>
                  <a:lnTo>
                    <a:pt x="392106" y="2581"/>
                  </a:lnTo>
                  <a:lnTo>
                    <a:pt x="345652" y="10148"/>
                  </a:lnTo>
                  <a:lnTo>
                    <a:pt x="300963" y="22431"/>
                  </a:lnTo>
                  <a:lnTo>
                    <a:pt x="258306" y="39162"/>
                  </a:lnTo>
                  <a:lnTo>
                    <a:pt x="217950" y="60072"/>
                  </a:lnTo>
                  <a:lnTo>
                    <a:pt x="180164" y="84893"/>
                  </a:lnTo>
                  <a:lnTo>
                    <a:pt x="145215" y="113357"/>
                  </a:lnTo>
                  <a:lnTo>
                    <a:pt x="113372" y="145196"/>
                  </a:lnTo>
                  <a:lnTo>
                    <a:pt x="84904" y="180140"/>
                  </a:lnTo>
                  <a:lnTo>
                    <a:pt x="60080" y="217922"/>
                  </a:lnTo>
                  <a:lnTo>
                    <a:pt x="39167" y="258272"/>
                  </a:lnTo>
                  <a:lnTo>
                    <a:pt x="22434" y="300923"/>
                  </a:lnTo>
                  <a:lnTo>
                    <a:pt x="10149" y="345607"/>
                  </a:lnTo>
                  <a:lnTo>
                    <a:pt x="2582" y="392054"/>
                  </a:lnTo>
                  <a:lnTo>
                    <a:pt x="0" y="439996"/>
                  </a:lnTo>
                  <a:lnTo>
                    <a:pt x="2582" y="487938"/>
                  </a:lnTo>
                  <a:lnTo>
                    <a:pt x="10149" y="534386"/>
                  </a:lnTo>
                  <a:lnTo>
                    <a:pt x="22434" y="579069"/>
                  </a:lnTo>
                  <a:lnTo>
                    <a:pt x="39167" y="621720"/>
                  </a:lnTo>
                  <a:lnTo>
                    <a:pt x="60080" y="662070"/>
                  </a:lnTo>
                  <a:lnTo>
                    <a:pt x="84904" y="699852"/>
                  </a:lnTo>
                  <a:lnTo>
                    <a:pt x="113372" y="734796"/>
                  </a:lnTo>
                  <a:lnTo>
                    <a:pt x="145215" y="766634"/>
                  </a:lnTo>
                  <a:lnTo>
                    <a:pt x="180164" y="795098"/>
                  </a:lnTo>
                  <a:lnTo>
                    <a:pt x="217950" y="819919"/>
                  </a:lnTo>
                  <a:lnTo>
                    <a:pt x="258306" y="840829"/>
                  </a:lnTo>
                  <a:lnTo>
                    <a:pt x="300963" y="857560"/>
                  </a:lnTo>
                  <a:lnTo>
                    <a:pt x="345652" y="869843"/>
                  </a:lnTo>
                  <a:lnTo>
                    <a:pt x="392106" y="877410"/>
                  </a:lnTo>
                  <a:lnTo>
                    <a:pt x="440054" y="879991"/>
                  </a:lnTo>
                  <a:lnTo>
                    <a:pt x="488003" y="877410"/>
                  </a:lnTo>
                  <a:lnTo>
                    <a:pt x="534456" y="869843"/>
                  </a:lnTo>
                  <a:lnTo>
                    <a:pt x="579146" y="857560"/>
                  </a:lnTo>
                  <a:lnTo>
                    <a:pt x="621802" y="840829"/>
                  </a:lnTo>
                  <a:lnTo>
                    <a:pt x="662158" y="819919"/>
                  </a:lnTo>
                  <a:lnTo>
                    <a:pt x="699945" y="795098"/>
                  </a:lnTo>
                  <a:lnTo>
                    <a:pt x="734894" y="766634"/>
                  </a:lnTo>
                  <a:lnTo>
                    <a:pt x="766736" y="734796"/>
                  </a:lnTo>
                  <a:lnTo>
                    <a:pt x="795204" y="699852"/>
                  </a:lnTo>
                  <a:lnTo>
                    <a:pt x="820029" y="662070"/>
                  </a:lnTo>
                  <a:lnTo>
                    <a:pt x="840942" y="621720"/>
                  </a:lnTo>
                  <a:lnTo>
                    <a:pt x="857675" y="579069"/>
                  </a:lnTo>
                  <a:lnTo>
                    <a:pt x="869960" y="534386"/>
                  </a:lnTo>
                  <a:lnTo>
                    <a:pt x="877527" y="487938"/>
                  </a:lnTo>
                  <a:lnTo>
                    <a:pt x="880109" y="439996"/>
                  </a:lnTo>
                  <a:lnTo>
                    <a:pt x="877527" y="392054"/>
                  </a:lnTo>
                  <a:lnTo>
                    <a:pt x="869960" y="345607"/>
                  </a:lnTo>
                  <a:lnTo>
                    <a:pt x="857675" y="300923"/>
                  </a:lnTo>
                  <a:lnTo>
                    <a:pt x="840942" y="258272"/>
                  </a:lnTo>
                  <a:lnTo>
                    <a:pt x="820029" y="217922"/>
                  </a:lnTo>
                  <a:lnTo>
                    <a:pt x="795204" y="180140"/>
                  </a:lnTo>
                  <a:lnTo>
                    <a:pt x="766736" y="145196"/>
                  </a:lnTo>
                  <a:lnTo>
                    <a:pt x="734894" y="113357"/>
                  </a:lnTo>
                  <a:lnTo>
                    <a:pt x="699945" y="84893"/>
                  </a:lnTo>
                  <a:lnTo>
                    <a:pt x="662158" y="60072"/>
                  </a:lnTo>
                  <a:lnTo>
                    <a:pt x="621802" y="39162"/>
                  </a:lnTo>
                  <a:lnTo>
                    <a:pt x="579146" y="22431"/>
                  </a:lnTo>
                  <a:lnTo>
                    <a:pt x="534456" y="10148"/>
                  </a:lnTo>
                  <a:lnTo>
                    <a:pt x="488003" y="2581"/>
                  </a:lnTo>
                  <a:lnTo>
                    <a:pt x="440054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39009" y="5026410"/>
              <a:ext cx="880110" cy="880110"/>
            </a:xfrm>
            <a:custGeom>
              <a:avLst/>
              <a:gdLst/>
              <a:ahLst/>
              <a:cxnLst/>
              <a:rect l="l" t="t" r="r" b="b"/>
              <a:pathLst>
                <a:path w="880110" h="880110">
                  <a:moveTo>
                    <a:pt x="0" y="439995"/>
                  </a:moveTo>
                  <a:lnTo>
                    <a:pt x="2582" y="392053"/>
                  </a:lnTo>
                  <a:lnTo>
                    <a:pt x="10149" y="345606"/>
                  </a:lnTo>
                  <a:lnTo>
                    <a:pt x="22434" y="300923"/>
                  </a:lnTo>
                  <a:lnTo>
                    <a:pt x="39167" y="258271"/>
                  </a:lnTo>
                  <a:lnTo>
                    <a:pt x="60080" y="217921"/>
                  </a:lnTo>
                  <a:lnTo>
                    <a:pt x="84905" y="180139"/>
                  </a:lnTo>
                  <a:lnTo>
                    <a:pt x="113372" y="145195"/>
                  </a:lnTo>
                  <a:lnTo>
                    <a:pt x="145215" y="113357"/>
                  </a:lnTo>
                  <a:lnTo>
                    <a:pt x="180164" y="84893"/>
                  </a:lnTo>
                  <a:lnTo>
                    <a:pt x="217950" y="60072"/>
                  </a:lnTo>
                  <a:lnTo>
                    <a:pt x="258306" y="39162"/>
                  </a:lnTo>
                  <a:lnTo>
                    <a:pt x="300963" y="22431"/>
                  </a:lnTo>
                  <a:lnTo>
                    <a:pt x="345652" y="10148"/>
                  </a:lnTo>
                  <a:lnTo>
                    <a:pt x="392106" y="2581"/>
                  </a:lnTo>
                  <a:lnTo>
                    <a:pt x="440054" y="0"/>
                  </a:lnTo>
                  <a:lnTo>
                    <a:pt x="488003" y="2581"/>
                  </a:lnTo>
                  <a:lnTo>
                    <a:pt x="534457" y="10148"/>
                  </a:lnTo>
                  <a:lnTo>
                    <a:pt x="579146" y="22431"/>
                  </a:lnTo>
                  <a:lnTo>
                    <a:pt x="621803" y="39162"/>
                  </a:lnTo>
                  <a:lnTo>
                    <a:pt x="662159" y="60072"/>
                  </a:lnTo>
                  <a:lnTo>
                    <a:pt x="699945" y="84893"/>
                  </a:lnTo>
                  <a:lnTo>
                    <a:pt x="734894" y="113357"/>
                  </a:lnTo>
                  <a:lnTo>
                    <a:pt x="766737" y="145195"/>
                  </a:lnTo>
                  <a:lnTo>
                    <a:pt x="795204" y="180139"/>
                  </a:lnTo>
                  <a:lnTo>
                    <a:pt x="820029" y="217921"/>
                  </a:lnTo>
                  <a:lnTo>
                    <a:pt x="840942" y="258271"/>
                  </a:lnTo>
                  <a:lnTo>
                    <a:pt x="857675" y="300923"/>
                  </a:lnTo>
                  <a:lnTo>
                    <a:pt x="869960" y="345606"/>
                  </a:lnTo>
                  <a:lnTo>
                    <a:pt x="877527" y="392053"/>
                  </a:lnTo>
                  <a:lnTo>
                    <a:pt x="880109" y="439995"/>
                  </a:lnTo>
                  <a:lnTo>
                    <a:pt x="877527" y="487938"/>
                  </a:lnTo>
                  <a:lnTo>
                    <a:pt x="869960" y="534385"/>
                  </a:lnTo>
                  <a:lnTo>
                    <a:pt x="857675" y="579068"/>
                  </a:lnTo>
                  <a:lnTo>
                    <a:pt x="840942" y="621719"/>
                  </a:lnTo>
                  <a:lnTo>
                    <a:pt x="820029" y="662070"/>
                  </a:lnTo>
                  <a:lnTo>
                    <a:pt x="795204" y="699851"/>
                  </a:lnTo>
                  <a:lnTo>
                    <a:pt x="766737" y="734795"/>
                  </a:lnTo>
                  <a:lnTo>
                    <a:pt x="734894" y="766633"/>
                  </a:lnTo>
                  <a:lnTo>
                    <a:pt x="699945" y="795097"/>
                  </a:lnTo>
                  <a:lnTo>
                    <a:pt x="662159" y="819919"/>
                  </a:lnTo>
                  <a:lnTo>
                    <a:pt x="621803" y="840829"/>
                  </a:lnTo>
                  <a:lnTo>
                    <a:pt x="579146" y="857560"/>
                  </a:lnTo>
                  <a:lnTo>
                    <a:pt x="534457" y="869843"/>
                  </a:lnTo>
                  <a:lnTo>
                    <a:pt x="488003" y="877409"/>
                  </a:lnTo>
                  <a:lnTo>
                    <a:pt x="440054" y="879991"/>
                  </a:lnTo>
                  <a:lnTo>
                    <a:pt x="392106" y="877409"/>
                  </a:lnTo>
                  <a:lnTo>
                    <a:pt x="345652" y="869843"/>
                  </a:lnTo>
                  <a:lnTo>
                    <a:pt x="300963" y="857560"/>
                  </a:lnTo>
                  <a:lnTo>
                    <a:pt x="258306" y="840829"/>
                  </a:lnTo>
                  <a:lnTo>
                    <a:pt x="217950" y="819919"/>
                  </a:lnTo>
                  <a:lnTo>
                    <a:pt x="180164" y="795097"/>
                  </a:lnTo>
                  <a:lnTo>
                    <a:pt x="145215" y="766633"/>
                  </a:lnTo>
                  <a:lnTo>
                    <a:pt x="113372" y="734795"/>
                  </a:lnTo>
                  <a:lnTo>
                    <a:pt x="84905" y="699851"/>
                  </a:lnTo>
                  <a:lnTo>
                    <a:pt x="60080" y="662070"/>
                  </a:lnTo>
                  <a:lnTo>
                    <a:pt x="39167" y="621719"/>
                  </a:lnTo>
                  <a:lnTo>
                    <a:pt x="22434" y="579068"/>
                  </a:lnTo>
                  <a:lnTo>
                    <a:pt x="10149" y="534385"/>
                  </a:lnTo>
                  <a:lnTo>
                    <a:pt x="2582" y="487938"/>
                  </a:lnTo>
                  <a:lnTo>
                    <a:pt x="0" y="439995"/>
                  </a:lnTo>
                  <a:close/>
                </a:path>
              </a:pathLst>
            </a:custGeom>
            <a:ln w="24554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90647" y="5178043"/>
              <a:ext cx="579119" cy="5791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6989" y="2166439"/>
            <a:ext cx="2619375" cy="3153410"/>
          </a:xfrm>
          <a:custGeom>
            <a:avLst/>
            <a:gdLst/>
            <a:ahLst/>
            <a:cxnLst/>
            <a:rect l="l" t="t" r="r" b="b"/>
            <a:pathLst>
              <a:path w="2619375" h="3153410">
                <a:moveTo>
                  <a:pt x="0" y="436513"/>
                </a:moveTo>
                <a:lnTo>
                  <a:pt x="2561" y="388950"/>
                </a:lnTo>
                <a:lnTo>
                  <a:pt x="10069" y="342871"/>
                </a:lnTo>
                <a:lnTo>
                  <a:pt x="22256" y="298541"/>
                </a:lnTo>
                <a:lnTo>
                  <a:pt x="38857" y="256228"/>
                </a:lnTo>
                <a:lnTo>
                  <a:pt x="59604" y="216196"/>
                </a:lnTo>
                <a:lnTo>
                  <a:pt x="84233" y="178714"/>
                </a:lnTo>
                <a:lnTo>
                  <a:pt x="112475" y="144046"/>
                </a:lnTo>
                <a:lnTo>
                  <a:pt x="144066" y="112460"/>
                </a:lnTo>
                <a:lnTo>
                  <a:pt x="178738" y="84221"/>
                </a:lnTo>
                <a:lnTo>
                  <a:pt x="216226" y="59596"/>
                </a:lnTo>
                <a:lnTo>
                  <a:pt x="256262" y="38852"/>
                </a:lnTo>
                <a:lnTo>
                  <a:pt x="298582" y="22253"/>
                </a:lnTo>
                <a:lnTo>
                  <a:pt x="342917" y="10068"/>
                </a:lnTo>
                <a:lnTo>
                  <a:pt x="389003" y="2561"/>
                </a:lnTo>
                <a:lnTo>
                  <a:pt x="436572" y="0"/>
                </a:lnTo>
                <a:lnTo>
                  <a:pt x="2182802" y="0"/>
                </a:lnTo>
                <a:lnTo>
                  <a:pt x="2230371" y="2561"/>
                </a:lnTo>
                <a:lnTo>
                  <a:pt x="2276457" y="10068"/>
                </a:lnTo>
                <a:lnTo>
                  <a:pt x="2320792" y="22253"/>
                </a:lnTo>
                <a:lnTo>
                  <a:pt x="2363112" y="38852"/>
                </a:lnTo>
                <a:lnTo>
                  <a:pt x="2403148" y="59596"/>
                </a:lnTo>
                <a:lnTo>
                  <a:pt x="2440636" y="84221"/>
                </a:lnTo>
                <a:lnTo>
                  <a:pt x="2475308" y="112460"/>
                </a:lnTo>
                <a:lnTo>
                  <a:pt x="2506899" y="144046"/>
                </a:lnTo>
                <a:lnTo>
                  <a:pt x="2535141" y="178714"/>
                </a:lnTo>
                <a:lnTo>
                  <a:pt x="2559769" y="216196"/>
                </a:lnTo>
                <a:lnTo>
                  <a:pt x="2580517" y="256228"/>
                </a:lnTo>
                <a:lnTo>
                  <a:pt x="2597118" y="298541"/>
                </a:lnTo>
                <a:lnTo>
                  <a:pt x="2609305" y="342871"/>
                </a:lnTo>
                <a:lnTo>
                  <a:pt x="2616813" y="388950"/>
                </a:lnTo>
                <a:lnTo>
                  <a:pt x="2619374" y="436513"/>
                </a:lnTo>
                <a:lnTo>
                  <a:pt x="2619374" y="2716788"/>
                </a:lnTo>
                <a:lnTo>
                  <a:pt x="2616813" y="2764351"/>
                </a:lnTo>
                <a:lnTo>
                  <a:pt x="2609305" y="2810431"/>
                </a:lnTo>
                <a:lnTo>
                  <a:pt x="2597118" y="2854760"/>
                </a:lnTo>
                <a:lnTo>
                  <a:pt x="2580517" y="2897074"/>
                </a:lnTo>
                <a:lnTo>
                  <a:pt x="2559769" y="2937105"/>
                </a:lnTo>
                <a:lnTo>
                  <a:pt x="2535141" y="2974588"/>
                </a:lnTo>
                <a:lnTo>
                  <a:pt x="2506899" y="3009255"/>
                </a:lnTo>
                <a:lnTo>
                  <a:pt x="2475308" y="3040842"/>
                </a:lnTo>
                <a:lnTo>
                  <a:pt x="2440636" y="3069080"/>
                </a:lnTo>
                <a:lnTo>
                  <a:pt x="2403148" y="3093705"/>
                </a:lnTo>
                <a:lnTo>
                  <a:pt x="2363112" y="3114450"/>
                </a:lnTo>
                <a:lnTo>
                  <a:pt x="2320792" y="3131049"/>
                </a:lnTo>
                <a:lnTo>
                  <a:pt x="2276457" y="3143234"/>
                </a:lnTo>
                <a:lnTo>
                  <a:pt x="2230371" y="3150741"/>
                </a:lnTo>
                <a:lnTo>
                  <a:pt x="2182802" y="3153302"/>
                </a:lnTo>
                <a:lnTo>
                  <a:pt x="436572" y="3153302"/>
                </a:lnTo>
                <a:lnTo>
                  <a:pt x="389003" y="3150741"/>
                </a:lnTo>
                <a:lnTo>
                  <a:pt x="342917" y="3143234"/>
                </a:lnTo>
                <a:lnTo>
                  <a:pt x="298582" y="3131049"/>
                </a:lnTo>
                <a:lnTo>
                  <a:pt x="256262" y="3114450"/>
                </a:lnTo>
                <a:lnTo>
                  <a:pt x="216226" y="3093705"/>
                </a:lnTo>
                <a:lnTo>
                  <a:pt x="178738" y="3069080"/>
                </a:lnTo>
                <a:lnTo>
                  <a:pt x="144066" y="3040842"/>
                </a:lnTo>
                <a:lnTo>
                  <a:pt x="112475" y="3009255"/>
                </a:lnTo>
                <a:lnTo>
                  <a:pt x="84233" y="2974588"/>
                </a:lnTo>
                <a:lnTo>
                  <a:pt x="59604" y="2937105"/>
                </a:lnTo>
                <a:lnTo>
                  <a:pt x="38857" y="2897074"/>
                </a:lnTo>
                <a:lnTo>
                  <a:pt x="22256" y="2854760"/>
                </a:lnTo>
                <a:lnTo>
                  <a:pt x="10069" y="2810431"/>
                </a:lnTo>
                <a:lnTo>
                  <a:pt x="2561" y="2764351"/>
                </a:lnTo>
                <a:lnTo>
                  <a:pt x="0" y="2716788"/>
                </a:lnTo>
                <a:lnTo>
                  <a:pt x="0" y="436513"/>
                </a:lnTo>
                <a:close/>
              </a:path>
            </a:pathLst>
          </a:custGeom>
          <a:ln w="2455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30406" y="702886"/>
            <a:ext cx="536631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/>
              <a:t>Solution:</a:t>
            </a:r>
            <a:r>
              <a:rPr sz="2000" spc="-40" dirty="0"/>
              <a:t> </a:t>
            </a:r>
            <a:r>
              <a:rPr sz="2000" spc="70" dirty="0"/>
              <a:t>Virtual</a:t>
            </a:r>
            <a:r>
              <a:rPr sz="2000" spc="-30" dirty="0"/>
              <a:t> </a:t>
            </a:r>
            <a:r>
              <a:rPr sz="2000" spc="-25" dirty="0"/>
              <a:t>Machines</a:t>
            </a:r>
            <a:r>
              <a:rPr sz="2000" spc="-30" dirty="0"/>
              <a:t> </a:t>
            </a:r>
            <a:r>
              <a:rPr sz="2000" spc="380" dirty="0"/>
              <a:t>/</a:t>
            </a:r>
            <a:r>
              <a:rPr sz="2000" spc="-30" dirty="0"/>
              <a:t> </a:t>
            </a:r>
            <a:r>
              <a:rPr sz="2000" spc="70" dirty="0"/>
              <a:t>Virtual</a:t>
            </a:r>
            <a:r>
              <a:rPr sz="2000" spc="-30" dirty="0"/>
              <a:t> </a:t>
            </a:r>
            <a:r>
              <a:rPr sz="2000" dirty="0"/>
              <a:t>Operating</a:t>
            </a:r>
            <a:r>
              <a:rPr sz="2000" spc="-35" dirty="0"/>
              <a:t> </a:t>
            </a:r>
            <a:r>
              <a:rPr sz="2000" spc="-10" dirty="0"/>
              <a:t>Systems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304713" y="5412225"/>
            <a:ext cx="8071484" cy="831215"/>
            <a:chOff x="1304713" y="5412225"/>
            <a:chExt cx="8071484" cy="831215"/>
          </a:xfrm>
        </p:grpSpPr>
        <p:sp>
          <p:nvSpPr>
            <p:cNvPr id="6" name="object 6"/>
            <p:cNvSpPr/>
            <p:nvPr/>
          </p:nvSpPr>
          <p:spPr>
            <a:xfrm>
              <a:off x="1316989" y="5424502"/>
              <a:ext cx="8046720" cy="807085"/>
            </a:xfrm>
            <a:custGeom>
              <a:avLst/>
              <a:gdLst/>
              <a:ahLst/>
              <a:cxnLst/>
              <a:rect l="l" t="t" r="r" b="b"/>
              <a:pathLst>
                <a:path w="8046720" h="807085">
                  <a:moveTo>
                    <a:pt x="7912254" y="0"/>
                  </a:moveTo>
                  <a:lnTo>
                    <a:pt x="134463" y="0"/>
                  </a:lnTo>
                  <a:lnTo>
                    <a:pt x="91962" y="6854"/>
                  </a:lnTo>
                  <a:lnTo>
                    <a:pt x="55050" y="25940"/>
                  </a:lnTo>
                  <a:lnTo>
                    <a:pt x="25943" y="55044"/>
                  </a:lnTo>
                  <a:lnTo>
                    <a:pt x="6854" y="91950"/>
                  </a:lnTo>
                  <a:lnTo>
                    <a:pt x="0" y="134446"/>
                  </a:lnTo>
                  <a:lnTo>
                    <a:pt x="0" y="672213"/>
                  </a:lnTo>
                  <a:lnTo>
                    <a:pt x="6854" y="714708"/>
                  </a:lnTo>
                  <a:lnTo>
                    <a:pt x="25943" y="751615"/>
                  </a:lnTo>
                  <a:lnTo>
                    <a:pt x="55050" y="780719"/>
                  </a:lnTo>
                  <a:lnTo>
                    <a:pt x="91962" y="799805"/>
                  </a:lnTo>
                  <a:lnTo>
                    <a:pt x="134463" y="806659"/>
                  </a:lnTo>
                  <a:lnTo>
                    <a:pt x="7912254" y="806659"/>
                  </a:lnTo>
                  <a:lnTo>
                    <a:pt x="7954756" y="799805"/>
                  </a:lnTo>
                  <a:lnTo>
                    <a:pt x="7991667" y="780719"/>
                  </a:lnTo>
                  <a:lnTo>
                    <a:pt x="8020775" y="751615"/>
                  </a:lnTo>
                  <a:lnTo>
                    <a:pt x="8039863" y="714708"/>
                  </a:lnTo>
                  <a:lnTo>
                    <a:pt x="8046718" y="672213"/>
                  </a:lnTo>
                  <a:lnTo>
                    <a:pt x="8046718" y="134446"/>
                  </a:lnTo>
                  <a:lnTo>
                    <a:pt x="8039863" y="91950"/>
                  </a:lnTo>
                  <a:lnTo>
                    <a:pt x="8020775" y="55044"/>
                  </a:lnTo>
                  <a:lnTo>
                    <a:pt x="7991667" y="25940"/>
                  </a:lnTo>
                  <a:lnTo>
                    <a:pt x="7954756" y="6854"/>
                  </a:lnTo>
                  <a:lnTo>
                    <a:pt x="7912254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6989" y="5424502"/>
              <a:ext cx="8046720" cy="807085"/>
            </a:xfrm>
            <a:custGeom>
              <a:avLst/>
              <a:gdLst/>
              <a:ahLst/>
              <a:cxnLst/>
              <a:rect l="l" t="t" r="r" b="b"/>
              <a:pathLst>
                <a:path w="8046720" h="807085">
                  <a:moveTo>
                    <a:pt x="0" y="134446"/>
                  </a:moveTo>
                  <a:lnTo>
                    <a:pt x="6855" y="91950"/>
                  </a:lnTo>
                  <a:lnTo>
                    <a:pt x="25943" y="55043"/>
                  </a:lnTo>
                  <a:lnTo>
                    <a:pt x="55051" y="25940"/>
                  </a:lnTo>
                  <a:lnTo>
                    <a:pt x="91962" y="6854"/>
                  </a:lnTo>
                  <a:lnTo>
                    <a:pt x="134463" y="0"/>
                  </a:lnTo>
                  <a:lnTo>
                    <a:pt x="7912256" y="0"/>
                  </a:lnTo>
                  <a:lnTo>
                    <a:pt x="7954757" y="6854"/>
                  </a:lnTo>
                  <a:lnTo>
                    <a:pt x="7991668" y="25940"/>
                  </a:lnTo>
                  <a:lnTo>
                    <a:pt x="8020776" y="55043"/>
                  </a:lnTo>
                  <a:lnTo>
                    <a:pt x="8039864" y="91950"/>
                  </a:lnTo>
                  <a:lnTo>
                    <a:pt x="8046719" y="134446"/>
                  </a:lnTo>
                  <a:lnTo>
                    <a:pt x="8046719" y="672212"/>
                  </a:lnTo>
                  <a:lnTo>
                    <a:pt x="8039864" y="714708"/>
                  </a:lnTo>
                  <a:lnTo>
                    <a:pt x="8020776" y="751614"/>
                  </a:lnTo>
                  <a:lnTo>
                    <a:pt x="7991668" y="780718"/>
                  </a:lnTo>
                  <a:lnTo>
                    <a:pt x="7954757" y="799804"/>
                  </a:lnTo>
                  <a:lnTo>
                    <a:pt x="7912256" y="806658"/>
                  </a:lnTo>
                  <a:lnTo>
                    <a:pt x="134463" y="806658"/>
                  </a:lnTo>
                  <a:lnTo>
                    <a:pt x="91962" y="799804"/>
                  </a:lnTo>
                  <a:lnTo>
                    <a:pt x="55051" y="780718"/>
                  </a:lnTo>
                  <a:lnTo>
                    <a:pt x="25943" y="751614"/>
                  </a:lnTo>
                  <a:lnTo>
                    <a:pt x="6855" y="714708"/>
                  </a:lnTo>
                  <a:lnTo>
                    <a:pt x="0" y="672212"/>
                  </a:lnTo>
                  <a:lnTo>
                    <a:pt x="0" y="134446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77170" y="5697244"/>
            <a:ext cx="21209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sz="15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65" dirty="0">
                <a:solidFill>
                  <a:srgbClr val="FFFFFF"/>
                </a:solidFill>
                <a:latin typeface="Tahoma"/>
                <a:cs typeface="Tahoma"/>
              </a:rPr>
              <a:t>Operating </a:t>
            </a:r>
            <a:r>
              <a:rPr sz="1500" spc="55" dirty="0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57100" y="3779231"/>
            <a:ext cx="2539365" cy="1310640"/>
            <a:chOff x="1357100" y="3779231"/>
            <a:chExt cx="2539365" cy="1310640"/>
          </a:xfrm>
        </p:grpSpPr>
        <p:sp>
          <p:nvSpPr>
            <p:cNvPr id="10" name="object 10"/>
            <p:cNvSpPr/>
            <p:nvPr/>
          </p:nvSpPr>
          <p:spPr>
            <a:xfrm>
              <a:off x="1369377" y="3791508"/>
              <a:ext cx="2514600" cy="1286510"/>
            </a:xfrm>
            <a:custGeom>
              <a:avLst/>
              <a:gdLst/>
              <a:ahLst/>
              <a:cxnLst/>
              <a:rect l="l" t="t" r="r" b="b"/>
              <a:pathLst>
                <a:path w="2514600" h="1286510">
                  <a:moveTo>
                    <a:pt x="2300243" y="0"/>
                  </a:moveTo>
                  <a:lnTo>
                    <a:pt x="214356" y="0"/>
                  </a:lnTo>
                  <a:lnTo>
                    <a:pt x="165206" y="5660"/>
                  </a:lnTo>
                  <a:lnTo>
                    <a:pt x="120087" y="21784"/>
                  </a:lnTo>
                  <a:lnTo>
                    <a:pt x="80287" y="47085"/>
                  </a:lnTo>
                  <a:lnTo>
                    <a:pt x="47091" y="80276"/>
                  </a:lnTo>
                  <a:lnTo>
                    <a:pt x="21787" y="120071"/>
                  </a:lnTo>
                  <a:lnTo>
                    <a:pt x="5661" y="165184"/>
                  </a:lnTo>
                  <a:lnTo>
                    <a:pt x="0" y="214327"/>
                  </a:lnTo>
                  <a:lnTo>
                    <a:pt x="0" y="1071610"/>
                  </a:lnTo>
                  <a:lnTo>
                    <a:pt x="5661" y="1120754"/>
                  </a:lnTo>
                  <a:lnTo>
                    <a:pt x="21787" y="1165867"/>
                  </a:lnTo>
                  <a:lnTo>
                    <a:pt x="47091" y="1205662"/>
                  </a:lnTo>
                  <a:lnTo>
                    <a:pt x="80287" y="1238854"/>
                  </a:lnTo>
                  <a:lnTo>
                    <a:pt x="120087" y="1264155"/>
                  </a:lnTo>
                  <a:lnTo>
                    <a:pt x="165206" y="1280279"/>
                  </a:lnTo>
                  <a:lnTo>
                    <a:pt x="214356" y="1285939"/>
                  </a:lnTo>
                  <a:lnTo>
                    <a:pt x="2300243" y="1285939"/>
                  </a:lnTo>
                  <a:lnTo>
                    <a:pt x="2349392" y="1280279"/>
                  </a:lnTo>
                  <a:lnTo>
                    <a:pt x="2394511" y="1264155"/>
                  </a:lnTo>
                  <a:lnTo>
                    <a:pt x="2434312" y="1238854"/>
                  </a:lnTo>
                  <a:lnTo>
                    <a:pt x="2467508" y="1205662"/>
                  </a:lnTo>
                  <a:lnTo>
                    <a:pt x="2492812" y="1165867"/>
                  </a:lnTo>
                  <a:lnTo>
                    <a:pt x="2508938" y="1120754"/>
                  </a:lnTo>
                  <a:lnTo>
                    <a:pt x="2514600" y="1071610"/>
                  </a:lnTo>
                  <a:lnTo>
                    <a:pt x="2514600" y="214327"/>
                  </a:lnTo>
                  <a:lnTo>
                    <a:pt x="2508938" y="165184"/>
                  </a:lnTo>
                  <a:lnTo>
                    <a:pt x="2492812" y="120071"/>
                  </a:lnTo>
                  <a:lnTo>
                    <a:pt x="2467508" y="80276"/>
                  </a:lnTo>
                  <a:lnTo>
                    <a:pt x="2434312" y="47085"/>
                  </a:lnTo>
                  <a:lnTo>
                    <a:pt x="2394511" y="21784"/>
                  </a:lnTo>
                  <a:lnTo>
                    <a:pt x="2349392" y="5660"/>
                  </a:lnTo>
                  <a:lnTo>
                    <a:pt x="2300243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69377" y="3791508"/>
              <a:ext cx="2514600" cy="1286510"/>
            </a:xfrm>
            <a:custGeom>
              <a:avLst/>
              <a:gdLst/>
              <a:ahLst/>
              <a:cxnLst/>
              <a:rect l="l" t="t" r="r" b="b"/>
              <a:pathLst>
                <a:path w="2514600" h="1286510">
                  <a:moveTo>
                    <a:pt x="0" y="214328"/>
                  </a:moveTo>
                  <a:lnTo>
                    <a:pt x="5661" y="165184"/>
                  </a:lnTo>
                  <a:lnTo>
                    <a:pt x="21787" y="120072"/>
                  </a:lnTo>
                  <a:lnTo>
                    <a:pt x="47091" y="80276"/>
                  </a:lnTo>
                  <a:lnTo>
                    <a:pt x="80287" y="47085"/>
                  </a:lnTo>
                  <a:lnTo>
                    <a:pt x="120088" y="21784"/>
                  </a:lnTo>
                  <a:lnTo>
                    <a:pt x="165206" y="5660"/>
                  </a:lnTo>
                  <a:lnTo>
                    <a:pt x="214356" y="0"/>
                  </a:lnTo>
                  <a:lnTo>
                    <a:pt x="2300242" y="0"/>
                  </a:lnTo>
                  <a:lnTo>
                    <a:pt x="2349392" y="5660"/>
                  </a:lnTo>
                  <a:lnTo>
                    <a:pt x="2394511" y="21784"/>
                  </a:lnTo>
                  <a:lnTo>
                    <a:pt x="2434312" y="47085"/>
                  </a:lnTo>
                  <a:lnTo>
                    <a:pt x="2467508" y="80276"/>
                  </a:lnTo>
                  <a:lnTo>
                    <a:pt x="2492812" y="120072"/>
                  </a:lnTo>
                  <a:lnTo>
                    <a:pt x="2508938" y="165184"/>
                  </a:lnTo>
                  <a:lnTo>
                    <a:pt x="2514599" y="214328"/>
                  </a:lnTo>
                  <a:lnTo>
                    <a:pt x="2514599" y="1071611"/>
                  </a:lnTo>
                  <a:lnTo>
                    <a:pt x="2508938" y="1120755"/>
                  </a:lnTo>
                  <a:lnTo>
                    <a:pt x="2492812" y="1165867"/>
                  </a:lnTo>
                  <a:lnTo>
                    <a:pt x="2467508" y="1205663"/>
                  </a:lnTo>
                  <a:lnTo>
                    <a:pt x="2434312" y="1238854"/>
                  </a:lnTo>
                  <a:lnTo>
                    <a:pt x="2394511" y="1264155"/>
                  </a:lnTo>
                  <a:lnTo>
                    <a:pt x="2349392" y="1280279"/>
                  </a:lnTo>
                  <a:lnTo>
                    <a:pt x="2300242" y="1285939"/>
                  </a:lnTo>
                  <a:lnTo>
                    <a:pt x="214356" y="1285939"/>
                  </a:lnTo>
                  <a:lnTo>
                    <a:pt x="165206" y="1280279"/>
                  </a:lnTo>
                  <a:lnTo>
                    <a:pt x="120088" y="1264155"/>
                  </a:lnTo>
                  <a:lnTo>
                    <a:pt x="80287" y="1238854"/>
                  </a:lnTo>
                  <a:lnTo>
                    <a:pt x="47091" y="1205663"/>
                  </a:lnTo>
                  <a:lnTo>
                    <a:pt x="21787" y="1165867"/>
                  </a:lnTo>
                  <a:lnTo>
                    <a:pt x="5661" y="1120755"/>
                  </a:lnTo>
                  <a:lnTo>
                    <a:pt x="0" y="1071611"/>
                  </a:lnTo>
                  <a:lnTo>
                    <a:pt x="0" y="214328"/>
                  </a:lnTo>
                  <a:close/>
                </a:path>
              </a:pathLst>
            </a:custGeom>
            <a:ln w="24554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124890" y="4185435"/>
            <a:ext cx="100139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034">
              <a:lnSpc>
                <a:spcPct val="100000"/>
              </a:lnSpc>
              <a:spcBef>
                <a:spcPts val="100"/>
              </a:spcBef>
            </a:pPr>
            <a:r>
              <a:rPr sz="1500" spc="60" dirty="0">
                <a:solidFill>
                  <a:srgbClr val="521751"/>
                </a:solidFill>
                <a:latin typeface="Tahoma"/>
                <a:cs typeface="Tahoma"/>
              </a:rPr>
              <a:t>Virtual</a:t>
            </a:r>
            <a:r>
              <a:rPr sz="1500" spc="-3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80" dirty="0">
                <a:solidFill>
                  <a:srgbClr val="521751"/>
                </a:solidFill>
                <a:latin typeface="Tahoma"/>
                <a:cs typeface="Tahoma"/>
              </a:rPr>
              <a:t>OS </a:t>
            </a:r>
            <a:r>
              <a:rPr sz="1500" spc="-25" dirty="0">
                <a:solidFill>
                  <a:srgbClr val="521751"/>
                </a:solidFill>
                <a:latin typeface="Tahoma"/>
                <a:cs typeface="Tahoma"/>
              </a:rPr>
              <a:t>(e.g.</a:t>
            </a:r>
            <a:r>
              <a:rPr sz="1500" spc="-8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21751"/>
                </a:solidFill>
                <a:latin typeface="Tahoma"/>
                <a:cs typeface="Tahoma"/>
              </a:rPr>
              <a:t>Linux)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57100" y="3097648"/>
            <a:ext cx="2539365" cy="632460"/>
            <a:chOff x="1357100" y="3097648"/>
            <a:chExt cx="2539365" cy="632460"/>
          </a:xfrm>
        </p:grpSpPr>
        <p:sp>
          <p:nvSpPr>
            <p:cNvPr id="14" name="object 14"/>
            <p:cNvSpPr/>
            <p:nvPr/>
          </p:nvSpPr>
          <p:spPr>
            <a:xfrm>
              <a:off x="1369377" y="3109924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5">
                  <a:moveTo>
                    <a:pt x="2413313" y="0"/>
                  </a:moveTo>
                  <a:lnTo>
                    <a:pt x="101285" y="0"/>
                  </a:lnTo>
                  <a:lnTo>
                    <a:pt x="61860" y="7958"/>
                  </a:lnTo>
                  <a:lnTo>
                    <a:pt x="29665" y="29661"/>
                  </a:lnTo>
                  <a:lnTo>
                    <a:pt x="7959" y="61851"/>
                  </a:lnTo>
                  <a:lnTo>
                    <a:pt x="0" y="101271"/>
                  </a:lnTo>
                  <a:lnTo>
                    <a:pt x="0" y="506341"/>
                  </a:lnTo>
                  <a:lnTo>
                    <a:pt x="7959" y="545760"/>
                  </a:lnTo>
                  <a:lnTo>
                    <a:pt x="29665" y="577950"/>
                  </a:lnTo>
                  <a:lnTo>
                    <a:pt x="61860" y="599654"/>
                  </a:lnTo>
                  <a:lnTo>
                    <a:pt x="101285" y="607612"/>
                  </a:lnTo>
                  <a:lnTo>
                    <a:pt x="2413313" y="607612"/>
                  </a:lnTo>
                  <a:lnTo>
                    <a:pt x="2452738" y="599654"/>
                  </a:lnTo>
                  <a:lnTo>
                    <a:pt x="2484933" y="577950"/>
                  </a:lnTo>
                  <a:lnTo>
                    <a:pt x="2506640" y="545760"/>
                  </a:lnTo>
                  <a:lnTo>
                    <a:pt x="2514600" y="506341"/>
                  </a:lnTo>
                  <a:lnTo>
                    <a:pt x="2514600" y="101271"/>
                  </a:lnTo>
                  <a:lnTo>
                    <a:pt x="2506640" y="61851"/>
                  </a:lnTo>
                  <a:lnTo>
                    <a:pt x="2484933" y="29661"/>
                  </a:lnTo>
                  <a:lnTo>
                    <a:pt x="2452738" y="7958"/>
                  </a:lnTo>
                  <a:lnTo>
                    <a:pt x="2413313" y="0"/>
                  </a:lnTo>
                  <a:close/>
                </a:path>
              </a:pathLst>
            </a:custGeom>
            <a:solidFill>
              <a:srgbClr val="DC8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69377" y="3109924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5">
                  <a:moveTo>
                    <a:pt x="0" y="101271"/>
                  </a:moveTo>
                  <a:lnTo>
                    <a:pt x="7959" y="61852"/>
                  </a:lnTo>
                  <a:lnTo>
                    <a:pt x="29665" y="29661"/>
                  </a:lnTo>
                  <a:lnTo>
                    <a:pt x="61860" y="7958"/>
                  </a:lnTo>
                  <a:lnTo>
                    <a:pt x="101285" y="0"/>
                  </a:lnTo>
                  <a:lnTo>
                    <a:pt x="2413314" y="0"/>
                  </a:lnTo>
                  <a:lnTo>
                    <a:pt x="2452739" y="7958"/>
                  </a:lnTo>
                  <a:lnTo>
                    <a:pt x="2484934" y="29661"/>
                  </a:lnTo>
                  <a:lnTo>
                    <a:pt x="2506640" y="61852"/>
                  </a:lnTo>
                  <a:lnTo>
                    <a:pt x="2514599" y="101271"/>
                  </a:lnTo>
                  <a:lnTo>
                    <a:pt x="2514599" y="506341"/>
                  </a:lnTo>
                  <a:lnTo>
                    <a:pt x="2506640" y="545761"/>
                  </a:lnTo>
                  <a:lnTo>
                    <a:pt x="2484934" y="577951"/>
                  </a:lnTo>
                  <a:lnTo>
                    <a:pt x="2452739" y="599654"/>
                  </a:lnTo>
                  <a:lnTo>
                    <a:pt x="2413314" y="607613"/>
                  </a:lnTo>
                  <a:lnTo>
                    <a:pt x="101285" y="607613"/>
                  </a:lnTo>
                  <a:lnTo>
                    <a:pt x="61860" y="599654"/>
                  </a:lnTo>
                  <a:lnTo>
                    <a:pt x="29665" y="577951"/>
                  </a:lnTo>
                  <a:lnTo>
                    <a:pt x="7959" y="545761"/>
                  </a:lnTo>
                  <a:lnTo>
                    <a:pt x="0" y="506341"/>
                  </a:lnTo>
                  <a:lnTo>
                    <a:pt x="0" y="101271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515748" y="3164356"/>
            <a:ext cx="22212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8044" marR="5080" indent="-855980">
              <a:lnSpc>
                <a:spcPct val="100000"/>
              </a:lnSpc>
              <a:spcBef>
                <a:spcPts val="100"/>
              </a:spcBef>
            </a:pPr>
            <a:r>
              <a:rPr sz="1500" spc="10" dirty="0">
                <a:solidFill>
                  <a:srgbClr val="FFFFFF"/>
                </a:solidFill>
                <a:latin typeface="Tahoma"/>
                <a:cs typeface="Tahoma"/>
              </a:rPr>
              <a:t>Libraries,</a:t>
            </a:r>
            <a:r>
              <a:rPr sz="1500" spc="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40" dirty="0">
                <a:solidFill>
                  <a:srgbClr val="FFFFFF"/>
                </a:solidFill>
                <a:latin typeface="Tahoma"/>
                <a:cs typeface="Tahoma"/>
              </a:rPr>
              <a:t>Dependencies, </a:t>
            </a:r>
            <a:r>
              <a:rPr sz="1500" spc="30" dirty="0">
                <a:solidFill>
                  <a:srgbClr val="FFFFFF"/>
                </a:solidFill>
                <a:latin typeface="Tahoma"/>
                <a:cs typeface="Tahoma"/>
              </a:rPr>
              <a:t>Tools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57100" y="2416064"/>
            <a:ext cx="2539365" cy="632460"/>
            <a:chOff x="1357100" y="2416064"/>
            <a:chExt cx="2539365" cy="632460"/>
          </a:xfrm>
        </p:grpSpPr>
        <p:sp>
          <p:nvSpPr>
            <p:cNvPr id="18" name="object 18"/>
            <p:cNvSpPr/>
            <p:nvPr/>
          </p:nvSpPr>
          <p:spPr>
            <a:xfrm>
              <a:off x="1369377" y="2428341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4">
                  <a:moveTo>
                    <a:pt x="2413313" y="0"/>
                  </a:moveTo>
                  <a:lnTo>
                    <a:pt x="101285" y="0"/>
                  </a:lnTo>
                  <a:lnTo>
                    <a:pt x="61860" y="7958"/>
                  </a:lnTo>
                  <a:lnTo>
                    <a:pt x="29665" y="29661"/>
                  </a:lnTo>
                  <a:lnTo>
                    <a:pt x="7959" y="61851"/>
                  </a:lnTo>
                  <a:lnTo>
                    <a:pt x="0" y="101271"/>
                  </a:lnTo>
                  <a:lnTo>
                    <a:pt x="0" y="506341"/>
                  </a:lnTo>
                  <a:lnTo>
                    <a:pt x="7959" y="545760"/>
                  </a:lnTo>
                  <a:lnTo>
                    <a:pt x="29665" y="577951"/>
                  </a:lnTo>
                  <a:lnTo>
                    <a:pt x="61860" y="599655"/>
                  </a:lnTo>
                  <a:lnTo>
                    <a:pt x="101285" y="607613"/>
                  </a:lnTo>
                  <a:lnTo>
                    <a:pt x="2413313" y="607613"/>
                  </a:lnTo>
                  <a:lnTo>
                    <a:pt x="2452738" y="599655"/>
                  </a:lnTo>
                  <a:lnTo>
                    <a:pt x="2484933" y="577951"/>
                  </a:lnTo>
                  <a:lnTo>
                    <a:pt x="2506640" y="545760"/>
                  </a:lnTo>
                  <a:lnTo>
                    <a:pt x="2514600" y="506341"/>
                  </a:lnTo>
                  <a:lnTo>
                    <a:pt x="2514600" y="101271"/>
                  </a:lnTo>
                  <a:lnTo>
                    <a:pt x="2506640" y="61851"/>
                  </a:lnTo>
                  <a:lnTo>
                    <a:pt x="2484933" y="29661"/>
                  </a:lnTo>
                  <a:lnTo>
                    <a:pt x="2452738" y="7958"/>
                  </a:lnTo>
                  <a:lnTo>
                    <a:pt x="2413313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69377" y="2428341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4">
                  <a:moveTo>
                    <a:pt x="0" y="101271"/>
                  </a:moveTo>
                  <a:lnTo>
                    <a:pt x="7959" y="61852"/>
                  </a:lnTo>
                  <a:lnTo>
                    <a:pt x="29665" y="29661"/>
                  </a:lnTo>
                  <a:lnTo>
                    <a:pt x="61860" y="7958"/>
                  </a:lnTo>
                  <a:lnTo>
                    <a:pt x="101285" y="0"/>
                  </a:lnTo>
                  <a:lnTo>
                    <a:pt x="2413314" y="0"/>
                  </a:lnTo>
                  <a:lnTo>
                    <a:pt x="2452739" y="7958"/>
                  </a:lnTo>
                  <a:lnTo>
                    <a:pt x="2484934" y="29661"/>
                  </a:lnTo>
                  <a:lnTo>
                    <a:pt x="2506640" y="61852"/>
                  </a:lnTo>
                  <a:lnTo>
                    <a:pt x="2514599" y="101271"/>
                  </a:lnTo>
                  <a:lnTo>
                    <a:pt x="2514599" y="506341"/>
                  </a:lnTo>
                  <a:lnTo>
                    <a:pt x="2506640" y="545761"/>
                  </a:lnTo>
                  <a:lnTo>
                    <a:pt x="2484934" y="577951"/>
                  </a:lnTo>
                  <a:lnTo>
                    <a:pt x="2452739" y="599654"/>
                  </a:lnTo>
                  <a:lnTo>
                    <a:pt x="2413314" y="607613"/>
                  </a:lnTo>
                  <a:lnTo>
                    <a:pt x="101285" y="607613"/>
                  </a:lnTo>
                  <a:lnTo>
                    <a:pt x="61860" y="599654"/>
                  </a:lnTo>
                  <a:lnTo>
                    <a:pt x="29665" y="577951"/>
                  </a:lnTo>
                  <a:lnTo>
                    <a:pt x="7959" y="545761"/>
                  </a:lnTo>
                  <a:lnTo>
                    <a:pt x="0" y="506341"/>
                  </a:lnTo>
                  <a:lnTo>
                    <a:pt x="0" y="101271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326118" y="2600476"/>
            <a:ext cx="5969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35" dirty="0">
                <a:solidFill>
                  <a:srgbClr val="FFFFFF"/>
                </a:solidFill>
                <a:latin typeface="Tahoma"/>
                <a:cs typeface="Tahoma"/>
              </a:rPr>
              <a:t>App</a:t>
            </a:r>
            <a:r>
              <a:rPr sz="15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14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018279" y="2154056"/>
            <a:ext cx="2644140" cy="3178175"/>
            <a:chOff x="4018279" y="2154056"/>
            <a:chExt cx="2644140" cy="3178175"/>
          </a:xfrm>
        </p:grpSpPr>
        <p:sp>
          <p:nvSpPr>
            <p:cNvPr id="22" name="object 22"/>
            <p:cNvSpPr/>
            <p:nvPr/>
          </p:nvSpPr>
          <p:spPr>
            <a:xfrm>
              <a:off x="4030662" y="2166439"/>
              <a:ext cx="2619375" cy="3153410"/>
            </a:xfrm>
            <a:custGeom>
              <a:avLst/>
              <a:gdLst/>
              <a:ahLst/>
              <a:cxnLst/>
              <a:rect l="l" t="t" r="r" b="b"/>
              <a:pathLst>
                <a:path w="2619375" h="3153410">
                  <a:moveTo>
                    <a:pt x="0" y="436513"/>
                  </a:moveTo>
                  <a:lnTo>
                    <a:pt x="2561" y="388950"/>
                  </a:lnTo>
                  <a:lnTo>
                    <a:pt x="10069" y="342871"/>
                  </a:lnTo>
                  <a:lnTo>
                    <a:pt x="22256" y="298541"/>
                  </a:lnTo>
                  <a:lnTo>
                    <a:pt x="38857" y="256228"/>
                  </a:lnTo>
                  <a:lnTo>
                    <a:pt x="59604" y="216196"/>
                  </a:lnTo>
                  <a:lnTo>
                    <a:pt x="84233" y="178714"/>
                  </a:lnTo>
                  <a:lnTo>
                    <a:pt x="112475" y="144046"/>
                  </a:lnTo>
                  <a:lnTo>
                    <a:pt x="144066" y="112460"/>
                  </a:lnTo>
                  <a:lnTo>
                    <a:pt x="178738" y="84221"/>
                  </a:lnTo>
                  <a:lnTo>
                    <a:pt x="216226" y="59596"/>
                  </a:lnTo>
                  <a:lnTo>
                    <a:pt x="256262" y="38852"/>
                  </a:lnTo>
                  <a:lnTo>
                    <a:pt x="298582" y="22253"/>
                  </a:lnTo>
                  <a:lnTo>
                    <a:pt x="342917" y="10068"/>
                  </a:lnTo>
                  <a:lnTo>
                    <a:pt x="389003" y="2561"/>
                  </a:lnTo>
                  <a:lnTo>
                    <a:pt x="436572" y="0"/>
                  </a:lnTo>
                  <a:lnTo>
                    <a:pt x="2182802" y="0"/>
                  </a:lnTo>
                  <a:lnTo>
                    <a:pt x="2230371" y="2561"/>
                  </a:lnTo>
                  <a:lnTo>
                    <a:pt x="2276457" y="10068"/>
                  </a:lnTo>
                  <a:lnTo>
                    <a:pt x="2320792" y="22253"/>
                  </a:lnTo>
                  <a:lnTo>
                    <a:pt x="2363112" y="38852"/>
                  </a:lnTo>
                  <a:lnTo>
                    <a:pt x="2403148" y="59596"/>
                  </a:lnTo>
                  <a:lnTo>
                    <a:pt x="2440636" y="84221"/>
                  </a:lnTo>
                  <a:lnTo>
                    <a:pt x="2475308" y="112460"/>
                  </a:lnTo>
                  <a:lnTo>
                    <a:pt x="2506899" y="144046"/>
                  </a:lnTo>
                  <a:lnTo>
                    <a:pt x="2535141" y="178714"/>
                  </a:lnTo>
                  <a:lnTo>
                    <a:pt x="2559769" y="216196"/>
                  </a:lnTo>
                  <a:lnTo>
                    <a:pt x="2580517" y="256228"/>
                  </a:lnTo>
                  <a:lnTo>
                    <a:pt x="2597118" y="298541"/>
                  </a:lnTo>
                  <a:lnTo>
                    <a:pt x="2609305" y="342871"/>
                  </a:lnTo>
                  <a:lnTo>
                    <a:pt x="2616813" y="388950"/>
                  </a:lnTo>
                  <a:lnTo>
                    <a:pt x="2619374" y="436513"/>
                  </a:lnTo>
                  <a:lnTo>
                    <a:pt x="2619374" y="2716788"/>
                  </a:lnTo>
                  <a:lnTo>
                    <a:pt x="2616813" y="2764351"/>
                  </a:lnTo>
                  <a:lnTo>
                    <a:pt x="2609305" y="2810431"/>
                  </a:lnTo>
                  <a:lnTo>
                    <a:pt x="2597118" y="2854760"/>
                  </a:lnTo>
                  <a:lnTo>
                    <a:pt x="2580517" y="2897074"/>
                  </a:lnTo>
                  <a:lnTo>
                    <a:pt x="2559769" y="2937105"/>
                  </a:lnTo>
                  <a:lnTo>
                    <a:pt x="2535141" y="2974588"/>
                  </a:lnTo>
                  <a:lnTo>
                    <a:pt x="2506899" y="3009255"/>
                  </a:lnTo>
                  <a:lnTo>
                    <a:pt x="2475308" y="3040842"/>
                  </a:lnTo>
                  <a:lnTo>
                    <a:pt x="2440636" y="3069080"/>
                  </a:lnTo>
                  <a:lnTo>
                    <a:pt x="2403148" y="3093705"/>
                  </a:lnTo>
                  <a:lnTo>
                    <a:pt x="2363112" y="3114450"/>
                  </a:lnTo>
                  <a:lnTo>
                    <a:pt x="2320792" y="3131049"/>
                  </a:lnTo>
                  <a:lnTo>
                    <a:pt x="2276457" y="3143234"/>
                  </a:lnTo>
                  <a:lnTo>
                    <a:pt x="2230371" y="3150741"/>
                  </a:lnTo>
                  <a:lnTo>
                    <a:pt x="2182802" y="3153302"/>
                  </a:lnTo>
                  <a:lnTo>
                    <a:pt x="436572" y="3153302"/>
                  </a:lnTo>
                  <a:lnTo>
                    <a:pt x="389003" y="3150741"/>
                  </a:lnTo>
                  <a:lnTo>
                    <a:pt x="342917" y="3143234"/>
                  </a:lnTo>
                  <a:lnTo>
                    <a:pt x="298582" y="3131049"/>
                  </a:lnTo>
                  <a:lnTo>
                    <a:pt x="256262" y="3114450"/>
                  </a:lnTo>
                  <a:lnTo>
                    <a:pt x="216226" y="3093705"/>
                  </a:lnTo>
                  <a:lnTo>
                    <a:pt x="178738" y="3069080"/>
                  </a:lnTo>
                  <a:lnTo>
                    <a:pt x="144066" y="3040842"/>
                  </a:lnTo>
                  <a:lnTo>
                    <a:pt x="112475" y="3009255"/>
                  </a:lnTo>
                  <a:lnTo>
                    <a:pt x="84233" y="2974588"/>
                  </a:lnTo>
                  <a:lnTo>
                    <a:pt x="59604" y="2937105"/>
                  </a:lnTo>
                  <a:lnTo>
                    <a:pt x="38857" y="2897074"/>
                  </a:lnTo>
                  <a:lnTo>
                    <a:pt x="22256" y="2854760"/>
                  </a:lnTo>
                  <a:lnTo>
                    <a:pt x="10069" y="2810431"/>
                  </a:lnTo>
                  <a:lnTo>
                    <a:pt x="2561" y="2764351"/>
                  </a:lnTo>
                  <a:lnTo>
                    <a:pt x="0" y="2716788"/>
                  </a:lnTo>
                  <a:lnTo>
                    <a:pt x="0" y="436513"/>
                  </a:lnTo>
                  <a:close/>
                </a:path>
              </a:pathLst>
            </a:custGeom>
            <a:ln w="245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83049" y="3791508"/>
              <a:ext cx="2514600" cy="1286510"/>
            </a:xfrm>
            <a:custGeom>
              <a:avLst/>
              <a:gdLst/>
              <a:ahLst/>
              <a:cxnLst/>
              <a:rect l="l" t="t" r="r" b="b"/>
              <a:pathLst>
                <a:path w="2514600" h="1286510">
                  <a:moveTo>
                    <a:pt x="2300243" y="0"/>
                  </a:moveTo>
                  <a:lnTo>
                    <a:pt x="214356" y="0"/>
                  </a:lnTo>
                  <a:lnTo>
                    <a:pt x="165206" y="5660"/>
                  </a:lnTo>
                  <a:lnTo>
                    <a:pt x="120087" y="21784"/>
                  </a:lnTo>
                  <a:lnTo>
                    <a:pt x="80287" y="47085"/>
                  </a:lnTo>
                  <a:lnTo>
                    <a:pt x="47091" y="80276"/>
                  </a:lnTo>
                  <a:lnTo>
                    <a:pt x="21787" y="120071"/>
                  </a:lnTo>
                  <a:lnTo>
                    <a:pt x="5661" y="165184"/>
                  </a:lnTo>
                  <a:lnTo>
                    <a:pt x="0" y="214327"/>
                  </a:lnTo>
                  <a:lnTo>
                    <a:pt x="0" y="1071610"/>
                  </a:lnTo>
                  <a:lnTo>
                    <a:pt x="5661" y="1120754"/>
                  </a:lnTo>
                  <a:lnTo>
                    <a:pt x="21787" y="1165867"/>
                  </a:lnTo>
                  <a:lnTo>
                    <a:pt x="47091" y="1205662"/>
                  </a:lnTo>
                  <a:lnTo>
                    <a:pt x="80287" y="1238854"/>
                  </a:lnTo>
                  <a:lnTo>
                    <a:pt x="120087" y="1264155"/>
                  </a:lnTo>
                  <a:lnTo>
                    <a:pt x="165206" y="1280279"/>
                  </a:lnTo>
                  <a:lnTo>
                    <a:pt x="214356" y="1285939"/>
                  </a:lnTo>
                  <a:lnTo>
                    <a:pt x="2300243" y="1285939"/>
                  </a:lnTo>
                  <a:lnTo>
                    <a:pt x="2349392" y="1280279"/>
                  </a:lnTo>
                  <a:lnTo>
                    <a:pt x="2394511" y="1264155"/>
                  </a:lnTo>
                  <a:lnTo>
                    <a:pt x="2434312" y="1238854"/>
                  </a:lnTo>
                  <a:lnTo>
                    <a:pt x="2467508" y="1205662"/>
                  </a:lnTo>
                  <a:lnTo>
                    <a:pt x="2492812" y="1165867"/>
                  </a:lnTo>
                  <a:lnTo>
                    <a:pt x="2508938" y="1120754"/>
                  </a:lnTo>
                  <a:lnTo>
                    <a:pt x="2514600" y="1071610"/>
                  </a:lnTo>
                  <a:lnTo>
                    <a:pt x="2514600" y="214327"/>
                  </a:lnTo>
                  <a:lnTo>
                    <a:pt x="2508938" y="165184"/>
                  </a:lnTo>
                  <a:lnTo>
                    <a:pt x="2492812" y="120071"/>
                  </a:lnTo>
                  <a:lnTo>
                    <a:pt x="2467508" y="80276"/>
                  </a:lnTo>
                  <a:lnTo>
                    <a:pt x="2434312" y="47085"/>
                  </a:lnTo>
                  <a:lnTo>
                    <a:pt x="2394511" y="21784"/>
                  </a:lnTo>
                  <a:lnTo>
                    <a:pt x="2349392" y="5660"/>
                  </a:lnTo>
                  <a:lnTo>
                    <a:pt x="2300243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83049" y="3791508"/>
              <a:ext cx="2514600" cy="1286510"/>
            </a:xfrm>
            <a:custGeom>
              <a:avLst/>
              <a:gdLst/>
              <a:ahLst/>
              <a:cxnLst/>
              <a:rect l="l" t="t" r="r" b="b"/>
              <a:pathLst>
                <a:path w="2514600" h="1286510">
                  <a:moveTo>
                    <a:pt x="0" y="214328"/>
                  </a:moveTo>
                  <a:lnTo>
                    <a:pt x="5661" y="165184"/>
                  </a:lnTo>
                  <a:lnTo>
                    <a:pt x="21787" y="120072"/>
                  </a:lnTo>
                  <a:lnTo>
                    <a:pt x="47091" y="80276"/>
                  </a:lnTo>
                  <a:lnTo>
                    <a:pt x="80287" y="47085"/>
                  </a:lnTo>
                  <a:lnTo>
                    <a:pt x="120088" y="21784"/>
                  </a:lnTo>
                  <a:lnTo>
                    <a:pt x="165206" y="5660"/>
                  </a:lnTo>
                  <a:lnTo>
                    <a:pt x="214356" y="0"/>
                  </a:lnTo>
                  <a:lnTo>
                    <a:pt x="2300242" y="0"/>
                  </a:lnTo>
                  <a:lnTo>
                    <a:pt x="2349392" y="5660"/>
                  </a:lnTo>
                  <a:lnTo>
                    <a:pt x="2394511" y="21784"/>
                  </a:lnTo>
                  <a:lnTo>
                    <a:pt x="2434312" y="47085"/>
                  </a:lnTo>
                  <a:lnTo>
                    <a:pt x="2467508" y="80276"/>
                  </a:lnTo>
                  <a:lnTo>
                    <a:pt x="2492812" y="120072"/>
                  </a:lnTo>
                  <a:lnTo>
                    <a:pt x="2508938" y="165184"/>
                  </a:lnTo>
                  <a:lnTo>
                    <a:pt x="2514599" y="214328"/>
                  </a:lnTo>
                  <a:lnTo>
                    <a:pt x="2514599" y="1071611"/>
                  </a:lnTo>
                  <a:lnTo>
                    <a:pt x="2508938" y="1120755"/>
                  </a:lnTo>
                  <a:lnTo>
                    <a:pt x="2492812" y="1165867"/>
                  </a:lnTo>
                  <a:lnTo>
                    <a:pt x="2467508" y="1205663"/>
                  </a:lnTo>
                  <a:lnTo>
                    <a:pt x="2434312" y="1238854"/>
                  </a:lnTo>
                  <a:lnTo>
                    <a:pt x="2394511" y="1264155"/>
                  </a:lnTo>
                  <a:lnTo>
                    <a:pt x="2349392" y="1280279"/>
                  </a:lnTo>
                  <a:lnTo>
                    <a:pt x="2300242" y="1285939"/>
                  </a:lnTo>
                  <a:lnTo>
                    <a:pt x="214356" y="1285939"/>
                  </a:lnTo>
                  <a:lnTo>
                    <a:pt x="165206" y="1280279"/>
                  </a:lnTo>
                  <a:lnTo>
                    <a:pt x="120088" y="1264155"/>
                  </a:lnTo>
                  <a:lnTo>
                    <a:pt x="80287" y="1238854"/>
                  </a:lnTo>
                  <a:lnTo>
                    <a:pt x="47091" y="1205663"/>
                  </a:lnTo>
                  <a:lnTo>
                    <a:pt x="21787" y="1165867"/>
                  </a:lnTo>
                  <a:lnTo>
                    <a:pt x="5661" y="1120755"/>
                  </a:lnTo>
                  <a:lnTo>
                    <a:pt x="0" y="1071611"/>
                  </a:lnTo>
                  <a:lnTo>
                    <a:pt x="0" y="214328"/>
                  </a:lnTo>
                  <a:close/>
                </a:path>
              </a:pathLst>
            </a:custGeom>
            <a:ln w="24554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838562" y="4185435"/>
            <a:ext cx="100139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034">
              <a:lnSpc>
                <a:spcPct val="100000"/>
              </a:lnSpc>
              <a:spcBef>
                <a:spcPts val="100"/>
              </a:spcBef>
            </a:pPr>
            <a:r>
              <a:rPr sz="1500" spc="60" dirty="0">
                <a:solidFill>
                  <a:srgbClr val="521751"/>
                </a:solidFill>
                <a:latin typeface="Tahoma"/>
                <a:cs typeface="Tahoma"/>
              </a:rPr>
              <a:t>Virtual</a:t>
            </a:r>
            <a:r>
              <a:rPr sz="1500" spc="-3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80" dirty="0">
                <a:solidFill>
                  <a:srgbClr val="521751"/>
                </a:solidFill>
                <a:latin typeface="Tahoma"/>
                <a:cs typeface="Tahoma"/>
              </a:rPr>
              <a:t>OS </a:t>
            </a:r>
            <a:r>
              <a:rPr sz="1500" spc="-25" dirty="0">
                <a:solidFill>
                  <a:srgbClr val="521751"/>
                </a:solidFill>
                <a:latin typeface="Tahoma"/>
                <a:cs typeface="Tahoma"/>
              </a:rPr>
              <a:t>(e.g.</a:t>
            </a:r>
            <a:r>
              <a:rPr sz="1500" spc="-8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21751"/>
                </a:solidFill>
                <a:latin typeface="Tahoma"/>
                <a:cs typeface="Tahoma"/>
              </a:rPr>
              <a:t>Linux)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070667" y="3097542"/>
            <a:ext cx="2539365" cy="632460"/>
            <a:chOff x="4070667" y="3097542"/>
            <a:chExt cx="2539365" cy="632460"/>
          </a:xfrm>
        </p:grpSpPr>
        <p:sp>
          <p:nvSpPr>
            <p:cNvPr id="27" name="object 27"/>
            <p:cNvSpPr/>
            <p:nvPr/>
          </p:nvSpPr>
          <p:spPr>
            <a:xfrm>
              <a:off x="4083049" y="3109924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5">
                  <a:moveTo>
                    <a:pt x="2413313" y="0"/>
                  </a:moveTo>
                  <a:lnTo>
                    <a:pt x="101285" y="0"/>
                  </a:lnTo>
                  <a:lnTo>
                    <a:pt x="61860" y="7958"/>
                  </a:lnTo>
                  <a:lnTo>
                    <a:pt x="29665" y="29661"/>
                  </a:lnTo>
                  <a:lnTo>
                    <a:pt x="7959" y="61851"/>
                  </a:lnTo>
                  <a:lnTo>
                    <a:pt x="0" y="101271"/>
                  </a:lnTo>
                  <a:lnTo>
                    <a:pt x="0" y="506341"/>
                  </a:lnTo>
                  <a:lnTo>
                    <a:pt x="7959" y="545760"/>
                  </a:lnTo>
                  <a:lnTo>
                    <a:pt x="29665" y="577950"/>
                  </a:lnTo>
                  <a:lnTo>
                    <a:pt x="61860" y="599654"/>
                  </a:lnTo>
                  <a:lnTo>
                    <a:pt x="101285" y="607612"/>
                  </a:lnTo>
                  <a:lnTo>
                    <a:pt x="2413313" y="607612"/>
                  </a:lnTo>
                  <a:lnTo>
                    <a:pt x="2452738" y="599654"/>
                  </a:lnTo>
                  <a:lnTo>
                    <a:pt x="2484933" y="577950"/>
                  </a:lnTo>
                  <a:lnTo>
                    <a:pt x="2506640" y="545760"/>
                  </a:lnTo>
                  <a:lnTo>
                    <a:pt x="2514600" y="506341"/>
                  </a:lnTo>
                  <a:lnTo>
                    <a:pt x="2514600" y="101271"/>
                  </a:lnTo>
                  <a:lnTo>
                    <a:pt x="2506640" y="61851"/>
                  </a:lnTo>
                  <a:lnTo>
                    <a:pt x="2484933" y="29661"/>
                  </a:lnTo>
                  <a:lnTo>
                    <a:pt x="2452738" y="7958"/>
                  </a:lnTo>
                  <a:lnTo>
                    <a:pt x="2413313" y="0"/>
                  </a:lnTo>
                  <a:close/>
                </a:path>
              </a:pathLst>
            </a:custGeom>
            <a:solidFill>
              <a:srgbClr val="DC8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83049" y="3109924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5">
                  <a:moveTo>
                    <a:pt x="0" y="101271"/>
                  </a:moveTo>
                  <a:lnTo>
                    <a:pt x="7959" y="61852"/>
                  </a:lnTo>
                  <a:lnTo>
                    <a:pt x="29665" y="29661"/>
                  </a:lnTo>
                  <a:lnTo>
                    <a:pt x="61860" y="7958"/>
                  </a:lnTo>
                  <a:lnTo>
                    <a:pt x="101285" y="0"/>
                  </a:lnTo>
                  <a:lnTo>
                    <a:pt x="2413314" y="0"/>
                  </a:lnTo>
                  <a:lnTo>
                    <a:pt x="2452739" y="7958"/>
                  </a:lnTo>
                  <a:lnTo>
                    <a:pt x="2484934" y="29661"/>
                  </a:lnTo>
                  <a:lnTo>
                    <a:pt x="2506640" y="61852"/>
                  </a:lnTo>
                  <a:lnTo>
                    <a:pt x="2514599" y="101271"/>
                  </a:lnTo>
                  <a:lnTo>
                    <a:pt x="2514599" y="506341"/>
                  </a:lnTo>
                  <a:lnTo>
                    <a:pt x="2506640" y="545761"/>
                  </a:lnTo>
                  <a:lnTo>
                    <a:pt x="2484934" y="577951"/>
                  </a:lnTo>
                  <a:lnTo>
                    <a:pt x="2452739" y="599654"/>
                  </a:lnTo>
                  <a:lnTo>
                    <a:pt x="2413314" y="607613"/>
                  </a:lnTo>
                  <a:lnTo>
                    <a:pt x="101285" y="607613"/>
                  </a:lnTo>
                  <a:lnTo>
                    <a:pt x="61860" y="599654"/>
                  </a:lnTo>
                  <a:lnTo>
                    <a:pt x="29665" y="577951"/>
                  </a:lnTo>
                  <a:lnTo>
                    <a:pt x="7959" y="545761"/>
                  </a:lnTo>
                  <a:lnTo>
                    <a:pt x="0" y="506341"/>
                  </a:lnTo>
                  <a:lnTo>
                    <a:pt x="0" y="101271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229421" y="3164356"/>
            <a:ext cx="22212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8044" marR="5080" indent="-855980">
              <a:lnSpc>
                <a:spcPct val="100000"/>
              </a:lnSpc>
              <a:spcBef>
                <a:spcPts val="100"/>
              </a:spcBef>
            </a:pPr>
            <a:r>
              <a:rPr sz="1500" spc="10" dirty="0">
                <a:solidFill>
                  <a:srgbClr val="FFFFFF"/>
                </a:solidFill>
                <a:latin typeface="Tahoma"/>
                <a:cs typeface="Tahoma"/>
              </a:rPr>
              <a:t>Libraries,</a:t>
            </a:r>
            <a:r>
              <a:rPr sz="1500" spc="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40" dirty="0">
                <a:solidFill>
                  <a:srgbClr val="FFFFFF"/>
                </a:solidFill>
                <a:latin typeface="Tahoma"/>
                <a:cs typeface="Tahoma"/>
              </a:rPr>
              <a:t>Dependencies, </a:t>
            </a:r>
            <a:r>
              <a:rPr sz="1500" spc="30" dirty="0">
                <a:solidFill>
                  <a:srgbClr val="FFFFFF"/>
                </a:solidFill>
                <a:latin typeface="Tahoma"/>
                <a:cs typeface="Tahoma"/>
              </a:rPr>
              <a:t>Tools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070773" y="2416064"/>
            <a:ext cx="2539365" cy="632460"/>
            <a:chOff x="4070773" y="2416064"/>
            <a:chExt cx="2539365" cy="632460"/>
          </a:xfrm>
        </p:grpSpPr>
        <p:sp>
          <p:nvSpPr>
            <p:cNvPr id="31" name="object 31"/>
            <p:cNvSpPr/>
            <p:nvPr/>
          </p:nvSpPr>
          <p:spPr>
            <a:xfrm>
              <a:off x="4083049" y="2428341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4">
                  <a:moveTo>
                    <a:pt x="2413313" y="0"/>
                  </a:moveTo>
                  <a:lnTo>
                    <a:pt x="101285" y="0"/>
                  </a:lnTo>
                  <a:lnTo>
                    <a:pt x="61860" y="7958"/>
                  </a:lnTo>
                  <a:lnTo>
                    <a:pt x="29665" y="29661"/>
                  </a:lnTo>
                  <a:lnTo>
                    <a:pt x="7959" y="61851"/>
                  </a:lnTo>
                  <a:lnTo>
                    <a:pt x="0" y="101271"/>
                  </a:lnTo>
                  <a:lnTo>
                    <a:pt x="0" y="506341"/>
                  </a:lnTo>
                  <a:lnTo>
                    <a:pt x="7959" y="545760"/>
                  </a:lnTo>
                  <a:lnTo>
                    <a:pt x="29665" y="577951"/>
                  </a:lnTo>
                  <a:lnTo>
                    <a:pt x="61860" y="599655"/>
                  </a:lnTo>
                  <a:lnTo>
                    <a:pt x="101285" y="607613"/>
                  </a:lnTo>
                  <a:lnTo>
                    <a:pt x="2413313" y="607613"/>
                  </a:lnTo>
                  <a:lnTo>
                    <a:pt x="2452738" y="599655"/>
                  </a:lnTo>
                  <a:lnTo>
                    <a:pt x="2484933" y="577951"/>
                  </a:lnTo>
                  <a:lnTo>
                    <a:pt x="2506640" y="545760"/>
                  </a:lnTo>
                  <a:lnTo>
                    <a:pt x="2514600" y="506341"/>
                  </a:lnTo>
                  <a:lnTo>
                    <a:pt x="2514600" y="101271"/>
                  </a:lnTo>
                  <a:lnTo>
                    <a:pt x="2506640" y="61851"/>
                  </a:lnTo>
                  <a:lnTo>
                    <a:pt x="2484933" y="29661"/>
                  </a:lnTo>
                  <a:lnTo>
                    <a:pt x="2452738" y="7958"/>
                  </a:lnTo>
                  <a:lnTo>
                    <a:pt x="2413313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83049" y="2428341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4">
                  <a:moveTo>
                    <a:pt x="0" y="101271"/>
                  </a:moveTo>
                  <a:lnTo>
                    <a:pt x="7959" y="61852"/>
                  </a:lnTo>
                  <a:lnTo>
                    <a:pt x="29665" y="29661"/>
                  </a:lnTo>
                  <a:lnTo>
                    <a:pt x="61860" y="7958"/>
                  </a:lnTo>
                  <a:lnTo>
                    <a:pt x="101285" y="0"/>
                  </a:lnTo>
                  <a:lnTo>
                    <a:pt x="2413314" y="0"/>
                  </a:lnTo>
                  <a:lnTo>
                    <a:pt x="2452739" y="7958"/>
                  </a:lnTo>
                  <a:lnTo>
                    <a:pt x="2484934" y="29661"/>
                  </a:lnTo>
                  <a:lnTo>
                    <a:pt x="2506640" y="61852"/>
                  </a:lnTo>
                  <a:lnTo>
                    <a:pt x="2514599" y="101271"/>
                  </a:lnTo>
                  <a:lnTo>
                    <a:pt x="2514599" y="506341"/>
                  </a:lnTo>
                  <a:lnTo>
                    <a:pt x="2506640" y="545761"/>
                  </a:lnTo>
                  <a:lnTo>
                    <a:pt x="2484934" y="577951"/>
                  </a:lnTo>
                  <a:lnTo>
                    <a:pt x="2452739" y="599654"/>
                  </a:lnTo>
                  <a:lnTo>
                    <a:pt x="2413314" y="607613"/>
                  </a:lnTo>
                  <a:lnTo>
                    <a:pt x="101285" y="607613"/>
                  </a:lnTo>
                  <a:lnTo>
                    <a:pt x="61860" y="599654"/>
                  </a:lnTo>
                  <a:lnTo>
                    <a:pt x="29665" y="577951"/>
                  </a:lnTo>
                  <a:lnTo>
                    <a:pt x="7959" y="545761"/>
                  </a:lnTo>
                  <a:lnTo>
                    <a:pt x="0" y="506341"/>
                  </a:lnTo>
                  <a:lnTo>
                    <a:pt x="0" y="101271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045247" y="2600476"/>
            <a:ext cx="5867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35" dirty="0">
                <a:solidFill>
                  <a:srgbClr val="FFFFFF"/>
                </a:solidFill>
                <a:latin typeface="Tahoma"/>
                <a:cs typeface="Tahoma"/>
              </a:rPr>
              <a:t>App</a:t>
            </a:r>
            <a:r>
              <a:rPr sz="15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8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731953" y="2154056"/>
            <a:ext cx="2644140" cy="3178175"/>
            <a:chOff x="6731953" y="2154056"/>
            <a:chExt cx="2644140" cy="3178175"/>
          </a:xfrm>
        </p:grpSpPr>
        <p:sp>
          <p:nvSpPr>
            <p:cNvPr id="35" name="object 35"/>
            <p:cNvSpPr/>
            <p:nvPr/>
          </p:nvSpPr>
          <p:spPr>
            <a:xfrm>
              <a:off x="6744335" y="2166439"/>
              <a:ext cx="2619375" cy="3153410"/>
            </a:xfrm>
            <a:custGeom>
              <a:avLst/>
              <a:gdLst/>
              <a:ahLst/>
              <a:cxnLst/>
              <a:rect l="l" t="t" r="r" b="b"/>
              <a:pathLst>
                <a:path w="2619375" h="3153410">
                  <a:moveTo>
                    <a:pt x="0" y="436513"/>
                  </a:moveTo>
                  <a:lnTo>
                    <a:pt x="2561" y="388950"/>
                  </a:lnTo>
                  <a:lnTo>
                    <a:pt x="10069" y="342871"/>
                  </a:lnTo>
                  <a:lnTo>
                    <a:pt x="22256" y="298541"/>
                  </a:lnTo>
                  <a:lnTo>
                    <a:pt x="38857" y="256228"/>
                  </a:lnTo>
                  <a:lnTo>
                    <a:pt x="59604" y="216196"/>
                  </a:lnTo>
                  <a:lnTo>
                    <a:pt x="84233" y="178714"/>
                  </a:lnTo>
                  <a:lnTo>
                    <a:pt x="112475" y="144046"/>
                  </a:lnTo>
                  <a:lnTo>
                    <a:pt x="144066" y="112460"/>
                  </a:lnTo>
                  <a:lnTo>
                    <a:pt x="178738" y="84221"/>
                  </a:lnTo>
                  <a:lnTo>
                    <a:pt x="216226" y="59596"/>
                  </a:lnTo>
                  <a:lnTo>
                    <a:pt x="256262" y="38852"/>
                  </a:lnTo>
                  <a:lnTo>
                    <a:pt x="298582" y="22253"/>
                  </a:lnTo>
                  <a:lnTo>
                    <a:pt x="342917" y="10068"/>
                  </a:lnTo>
                  <a:lnTo>
                    <a:pt x="389003" y="2561"/>
                  </a:lnTo>
                  <a:lnTo>
                    <a:pt x="436572" y="0"/>
                  </a:lnTo>
                  <a:lnTo>
                    <a:pt x="2182802" y="0"/>
                  </a:lnTo>
                  <a:lnTo>
                    <a:pt x="2230371" y="2561"/>
                  </a:lnTo>
                  <a:lnTo>
                    <a:pt x="2276457" y="10068"/>
                  </a:lnTo>
                  <a:lnTo>
                    <a:pt x="2320792" y="22253"/>
                  </a:lnTo>
                  <a:lnTo>
                    <a:pt x="2363112" y="38852"/>
                  </a:lnTo>
                  <a:lnTo>
                    <a:pt x="2403148" y="59596"/>
                  </a:lnTo>
                  <a:lnTo>
                    <a:pt x="2440636" y="84221"/>
                  </a:lnTo>
                  <a:lnTo>
                    <a:pt x="2475308" y="112460"/>
                  </a:lnTo>
                  <a:lnTo>
                    <a:pt x="2506899" y="144046"/>
                  </a:lnTo>
                  <a:lnTo>
                    <a:pt x="2535141" y="178714"/>
                  </a:lnTo>
                  <a:lnTo>
                    <a:pt x="2559769" y="216196"/>
                  </a:lnTo>
                  <a:lnTo>
                    <a:pt x="2580517" y="256228"/>
                  </a:lnTo>
                  <a:lnTo>
                    <a:pt x="2597118" y="298541"/>
                  </a:lnTo>
                  <a:lnTo>
                    <a:pt x="2609305" y="342871"/>
                  </a:lnTo>
                  <a:lnTo>
                    <a:pt x="2616813" y="388950"/>
                  </a:lnTo>
                  <a:lnTo>
                    <a:pt x="2619374" y="436513"/>
                  </a:lnTo>
                  <a:lnTo>
                    <a:pt x="2619374" y="2716788"/>
                  </a:lnTo>
                  <a:lnTo>
                    <a:pt x="2616813" y="2764351"/>
                  </a:lnTo>
                  <a:lnTo>
                    <a:pt x="2609305" y="2810431"/>
                  </a:lnTo>
                  <a:lnTo>
                    <a:pt x="2597118" y="2854760"/>
                  </a:lnTo>
                  <a:lnTo>
                    <a:pt x="2580517" y="2897074"/>
                  </a:lnTo>
                  <a:lnTo>
                    <a:pt x="2559769" y="2937105"/>
                  </a:lnTo>
                  <a:lnTo>
                    <a:pt x="2535141" y="2974588"/>
                  </a:lnTo>
                  <a:lnTo>
                    <a:pt x="2506899" y="3009255"/>
                  </a:lnTo>
                  <a:lnTo>
                    <a:pt x="2475308" y="3040842"/>
                  </a:lnTo>
                  <a:lnTo>
                    <a:pt x="2440636" y="3069080"/>
                  </a:lnTo>
                  <a:lnTo>
                    <a:pt x="2403148" y="3093705"/>
                  </a:lnTo>
                  <a:lnTo>
                    <a:pt x="2363112" y="3114450"/>
                  </a:lnTo>
                  <a:lnTo>
                    <a:pt x="2320792" y="3131049"/>
                  </a:lnTo>
                  <a:lnTo>
                    <a:pt x="2276457" y="3143234"/>
                  </a:lnTo>
                  <a:lnTo>
                    <a:pt x="2230371" y="3150741"/>
                  </a:lnTo>
                  <a:lnTo>
                    <a:pt x="2182802" y="3153302"/>
                  </a:lnTo>
                  <a:lnTo>
                    <a:pt x="436572" y="3153302"/>
                  </a:lnTo>
                  <a:lnTo>
                    <a:pt x="389003" y="3150741"/>
                  </a:lnTo>
                  <a:lnTo>
                    <a:pt x="342917" y="3143234"/>
                  </a:lnTo>
                  <a:lnTo>
                    <a:pt x="298582" y="3131049"/>
                  </a:lnTo>
                  <a:lnTo>
                    <a:pt x="256262" y="3114450"/>
                  </a:lnTo>
                  <a:lnTo>
                    <a:pt x="216226" y="3093705"/>
                  </a:lnTo>
                  <a:lnTo>
                    <a:pt x="178738" y="3069080"/>
                  </a:lnTo>
                  <a:lnTo>
                    <a:pt x="144066" y="3040842"/>
                  </a:lnTo>
                  <a:lnTo>
                    <a:pt x="112475" y="3009255"/>
                  </a:lnTo>
                  <a:lnTo>
                    <a:pt x="84233" y="2974588"/>
                  </a:lnTo>
                  <a:lnTo>
                    <a:pt x="59604" y="2937105"/>
                  </a:lnTo>
                  <a:lnTo>
                    <a:pt x="38857" y="2897074"/>
                  </a:lnTo>
                  <a:lnTo>
                    <a:pt x="22256" y="2854760"/>
                  </a:lnTo>
                  <a:lnTo>
                    <a:pt x="10069" y="2810431"/>
                  </a:lnTo>
                  <a:lnTo>
                    <a:pt x="2561" y="2764351"/>
                  </a:lnTo>
                  <a:lnTo>
                    <a:pt x="0" y="2716788"/>
                  </a:lnTo>
                  <a:lnTo>
                    <a:pt x="0" y="436513"/>
                  </a:lnTo>
                  <a:close/>
                </a:path>
              </a:pathLst>
            </a:custGeom>
            <a:ln w="245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796723" y="3791508"/>
              <a:ext cx="2514600" cy="1286510"/>
            </a:xfrm>
            <a:custGeom>
              <a:avLst/>
              <a:gdLst/>
              <a:ahLst/>
              <a:cxnLst/>
              <a:rect l="l" t="t" r="r" b="b"/>
              <a:pathLst>
                <a:path w="2514600" h="1286510">
                  <a:moveTo>
                    <a:pt x="2300243" y="0"/>
                  </a:moveTo>
                  <a:lnTo>
                    <a:pt x="214356" y="0"/>
                  </a:lnTo>
                  <a:lnTo>
                    <a:pt x="165206" y="5660"/>
                  </a:lnTo>
                  <a:lnTo>
                    <a:pt x="120087" y="21784"/>
                  </a:lnTo>
                  <a:lnTo>
                    <a:pt x="80287" y="47085"/>
                  </a:lnTo>
                  <a:lnTo>
                    <a:pt x="47091" y="80276"/>
                  </a:lnTo>
                  <a:lnTo>
                    <a:pt x="21787" y="120071"/>
                  </a:lnTo>
                  <a:lnTo>
                    <a:pt x="5661" y="165184"/>
                  </a:lnTo>
                  <a:lnTo>
                    <a:pt x="0" y="214327"/>
                  </a:lnTo>
                  <a:lnTo>
                    <a:pt x="0" y="1071610"/>
                  </a:lnTo>
                  <a:lnTo>
                    <a:pt x="5661" y="1120754"/>
                  </a:lnTo>
                  <a:lnTo>
                    <a:pt x="21787" y="1165867"/>
                  </a:lnTo>
                  <a:lnTo>
                    <a:pt x="47091" y="1205662"/>
                  </a:lnTo>
                  <a:lnTo>
                    <a:pt x="80287" y="1238854"/>
                  </a:lnTo>
                  <a:lnTo>
                    <a:pt x="120087" y="1264155"/>
                  </a:lnTo>
                  <a:lnTo>
                    <a:pt x="165206" y="1280279"/>
                  </a:lnTo>
                  <a:lnTo>
                    <a:pt x="214356" y="1285939"/>
                  </a:lnTo>
                  <a:lnTo>
                    <a:pt x="2300243" y="1285939"/>
                  </a:lnTo>
                  <a:lnTo>
                    <a:pt x="2349392" y="1280279"/>
                  </a:lnTo>
                  <a:lnTo>
                    <a:pt x="2394511" y="1264155"/>
                  </a:lnTo>
                  <a:lnTo>
                    <a:pt x="2434312" y="1238854"/>
                  </a:lnTo>
                  <a:lnTo>
                    <a:pt x="2467508" y="1205662"/>
                  </a:lnTo>
                  <a:lnTo>
                    <a:pt x="2492812" y="1165867"/>
                  </a:lnTo>
                  <a:lnTo>
                    <a:pt x="2508938" y="1120754"/>
                  </a:lnTo>
                  <a:lnTo>
                    <a:pt x="2514600" y="1071610"/>
                  </a:lnTo>
                  <a:lnTo>
                    <a:pt x="2514600" y="214327"/>
                  </a:lnTo>
                  <a:lnTo>
                    <a:pt x="2508938" y="165184"/>
                  </a:lnTo>
                  <a:lnTo>
                    <a:pt x="2492812" y="120071"/>
                  </a:lnTo>
                  <a:lnTo>
                    <a:pt x="2467508" y="80276"/>
                  </a:lnTo>
                  <a:lnTo>
                    <a:pt x="2434312" y="47085"/>
                  </a:lnTo>
                  <a:lnTo>
                    <a:pt x="2394511" y="21784"/>
                  </a:lnTo>
                  <a:lnTo>
                    <a:pt x="2349392" y="5660"/>
                  </a:lnTo>
                  <a:lnTo>
                    <a:pt x="2300243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796723" y="3791508"/>
              <a:ext cx="2514600" cy="1286510"/>
            </a:xfrm>
            <a:custGeom>
              <a:avLst/>
              <a:gdLst/>
              <a:ahLst/>
              <a:cxnLst/>
              <a:rect l="l" t="t" r="r" b="b"/>
              <a:pathLst>
                <a:path w="2514600" h="1286510">
                  <a:moveTo>
                    <a:pt x="0" y="214328"/>
                  </a:moveTo>
                  <a:lnTo>
                    <a:pt x="5661" y="165184"/>
                  </a:lnTo>
                  <a:lnTo>
                    <a:pt x="21787" y="120072"/>
                  </a:lnTo>
                  <a:lnTo>
                    <a:pt x="47091" y="80276"/>
                  </a:lnTo>
                  <a:lnTo>
                    <a:pt x="80287" y="47085"/>
                  </a:lnTo>
                  <a:lnTo>
                    <a:pt x="120088" y="21784"/>
                  </a:lnTo>
                  <a:lnTo>
                    <a:pt x="165206" y="5660"/>
                  </a:lnTo>
                  <a:lnTo>
                    <a:pt x="214356" y="0"/>
                  </a:lnTo>
                  <a:lnTo>
                    <a:pt x="2300242" y="0"/>
                  </a:lnTo>
                  <a:lnTo>
                    <a:pt x="2349392" y="5660"/>
                  </a:lnTo>
                  <a:lnTo>
                    <a:pt x="2394511" y="21784"/>
                  </a:lnTo>
                  <a:lnTo>
                    <a:pt x="2434312" y="47085"/>
                  </a:lnTo>
                  <a:lnTo>
                    <a:pt x="2467508" y="80276"/>
                  </a:lnTo>
                  <a:lnTo>
                    <a:pt x="2492812" y="120072"/>
                  </a:lnTo>
                  <a:lnTo>
                    <a:pt x="2508938" y="165184"/>
                  </a:lnTo>
                  <a:lnTo>
                    <a:pt x="2514599" y="214328"/>
                  </a:lnTo>
                  <a:lnTo>
                    <a:pt x="2514599" y="1071611"/>
                  </a:lnTo>
                  <a:lnTo>
                    <a:pt x="2508938" y="1120755"/>
                  </a:lnTo>
                  <a:lnTo>
                    <a:pt x="2492812" y="1165867"/>
                  </a:lnTo>
                  <a:lnTo>
                    <a:pt x="2467508" y="1205663"/>
                  </a:lnTo>
                  <a:lnTo>
                    <a:pt x="2434312" y="1238854"/>
                  </a:lnTo>
                  <a:lnTo>
                    <a:pt x="2394511" y="1264155"/>
                  </a:lnTo>
                  <a:lnTo>
                    <a:pt x="2349392" y="1280279"/>
                  </a:lnTo>
                  <a:lnTo>
                    <a:pt x="2300242" y="1285939"/>
                  </a:lnTo>
                  <a:lnTo>
                    <a:pt x="214356" y="1285939"/>
                  </a:lnTo>
                  <a:lnTo>
                    <a:pt x="165206" y="1280279"/>
                  </a:lnTo>
                  <a:lnTo>
                    <a:pt x="120088" y="1264155"/>
                  </a:lnTo>
                  <a:lnTo>
                    <a:pt x="80287" y="1238854"/>
                  </a:lnTo>
                  <a:lnTo>
                    <a:pt x="47091" y="1205663"/>
                  </a:lnTo>
                  <a:lnTo>
                    <a:pt x="21787" y="1165867"/>
                  </a:lnTo>
                  <a:lnTo>
                    <a:pt x="5661" y="1120755"/>
                  </a:lnTo>
                  <a:lnTo>
                    <a:pt x="0" y="1071611"/>
                  </a:lnTo>
                  <a:lnTo>
                    <a:pt x="0" y="214328"/>
                  </a:lnTo>
                  <a:close/>
                </a:path>
              </a:pathLst>
            </a:custGeom>
            <a:ln w="24554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552238" y="4185435"/>
            <a:ext cx="100139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034">
              <a:lnSpc>
                <a:spcPct val="100000"/>
              </a:lnSpc>
              <a:spcBef>
                <a:spcPts val="100"/>
              </a:spcBef>
            </a:pPr>
            <a:r>
              <a:rPr sz="1500" spc="60" dirty="0">
                <a:solidFill>
                  <a:srgbClr val="521751"/>
                </a:solidFill>
                <a:latin typeface="Tahoma"/>
                <a:cs typeface="Tahoma"/>
              </a:rPr>
              <a:t>Virtual</a:t>
            </a:r>
            <a:r>
              <a:rPr sz="1500" spc="-3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80" dirty="0">
                <a:solidFill>
                  <a:srgbClr val="521751"/>
                </a:solidFill>
                <a:latin typeface="Tahoma"/>
                <a:cs typeface="Tahoma"/>
              </a:rPr>
              <a:t>OS </a:t>
            </a:r>
            <a:r>
              <a:rPr sz="1500" spc="-25" dirty="0">
                <a:solidFill>
                  <a:srgbClr val="521751"/>
                </a:solidFill>
                <a:latin typeface="Tahoma"/>
                <a:cs typeface="Tahoma"/>
              </a:rPr>
              <a:t>(e.g.</a:t>
            </a:r>
            <a:r>
              <a:rPr sz="1500" spc="-8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21751"/>
                </a:solidFill>
                <a:latin typeface="Tahoma"/>
                <a:cs typeface="Tahoma"/>
              </a:rPr>
              <a:t>Linux)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784340" y="3097542"/>
            <a:ext cx="2539365" cy="632460"/>
            <a:chOff x="6784340" y="3097542"/>
            <a:chExt cx="2539365" cy="632460"/>
          </a:xfrm>
        </p:grpSpPr>
        <p:sp>
          <p:nvSpPr>
            <p:cNvPr id="40" name="object 40"/>
            <p:cNvSpPr/>
            <p:nvPr/>
          </p:nvSpPr>
          <p:spPr>
            <a:xfrm>
              <a:off x="6796723" y="3109924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5">
                  <a:moveTo>
                    <a:pt x="2413314" y="0"/>
                  </a:moveTo>
                  <a:lnTo>
                    <a:pt x="101285" y="0"/>
                  </a:lnTo>
                  <a:lnTo>
                    <a:pt x="61860" y="7958"/>
                  </a:lnTo>
                  <a:lnTo>
                    <a:pt x="29665" y="29661"/>
                  </a:lnTo>
                  <a:lnTo>
                    <a:pt x="7959" y="61851"/>
                  </a:lnTo>
                  <a:lnTo>
                    <a:pt x="0" y="101271"/>
                  </a:lnTo>
                  <a:lnTo>
                    <a:pt x="0" y="506341"/>
                  </a:lnTo>
                  <a:lnTo>
                    <a:pt x="7959" y="545760"/>
                  </a:lnTo>
                  <a:lnTo>
                    <a:pt x="29665" y="577950"/>
                  </a:lnTo>
                  <a:lnTo>
                    <a:pt x="61860" y="599654"/>
                  </a:lnTo>
                  <a:lnTo>
                    <a:pt x="101285" y="607612"/>
                  </a:lnTo>
                  <a:lnTo>
                    <a:pt x="2413314" y="607612"/>
                  </a:lnTo>
                  <a:lnTo>
                    <a:pt x="2452739" y="599654"/>
                  </a:lnTo>
                  <a:lnTo>
                    <a:pt x="2484933" y="577950"/>
                  </a:lnTo>
                  <a:lnTo>
                    <a:pt x="2506640" y="545760"/>
                  </a:lnTo>
                  <a:lnTo>
                    <a:pt x="2514600" y="506341"/>
                  </a:lnTo>
                  <a:lnTo>
                    <a:pt x="2514600" y="101271"/>
                  </a:lnTo>
                  <a:lnTo>
                    <a:pt x="2506640" y="61851"/>
                  </a:lnTo>
                  <a:lnTo>
                    <a:pt x="2484933" y="29661"/>
                  </a:lnTo>
                  <a:lnTo>
                    <a:pt x="2452739" y="7958"/>
                  </a:lnTo>
                  <a:lnTo>
                    <a:pt x="2413314" y="0"/>
                  </a:lnTo>
                  <a:close/>
                </a:path>
              </a:pathLst>
            </a:custGeom>
            <a:solidFill>
              <a:srgbClr val="DC8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796723" y="3109924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5">
                  <a:moveTo>
                    <a:pt x="0" y="101271"/>
                  </a:moveTo>
                  <a:lnTo>
                    <a:pt x="7959" y="61852"/>
                  </a:lnTo>
                  <a:lnTo>
                    <a:pt x="29665" y="29661"/>
                  </a:lnTo>
                  <a:lnTo>
                    <a:pt x="61860" y="7958"/>
                  </a:lnTo>
                  <a:lnTo>
                    <a:pt x="101285" y="0"/>
                  </a:lnTo>
                  <a:lnTo>
                    <a:pt x="2413314" y="0"/>
                  </a:lnTo>
                  <a:lnTo>
                    <a:pt x="2452739" y="7958"/>
                  </a:lnTo>
                  <a:lnTo>
                    <a:pt x="2484934" y="29661"/>
                  </a:lnTo>
                  <a:lnTo>
                    <a:pt x="2506640" y="61852"/>
                  </a:lnTo>
                  <a:lnTo>
                    <a:pt x="2514599" y="101271"/>
                  </a:lnTo>
                  <a:lnTo>
                    <a:pt x="2514599" y="506341"/>
                  </a:lnTo>
                  <a:lnTo>
                    <a:pt x="2506640" y="545761"/>
                  </a:lnTo>
                  <a:lnTo>
                    <a:pt x="2484934" y="577951"/>
                  </a:lnTo>
                  <a:lnTo>
                    <a:pt x="2452739" y="599654"/>
                  </a:lnTo>
                  <a:lnTo>
                    <a:pt x="2413314" y="607613"/>
                  </a:lnTo>
                  <a:lnTo>
                    <a:pt x="101285" y="607613"/>
                  </a:lnTo>
                  <a:lnTo>
                    <a:pt x="61860" y="599654"/>
                  </a:lnTo>
                  <a:lnTo>
                    <a:pt x="29665" y="577951"/>
                  </a:lnTo>
                  <a:lnTo>
                    <a:pt x="7959" y="545761"/>
                  </a:lnTo>
                  <a:lnTo>
                    <a:pt x="0" y="506341"/>
                  </a:lnTo>
                  <a:lnTo>
                    <a:pt x="0" y="101271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943096" y="3164356"/>
            <a:ext cx="22212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8044" marR="5080" indent="-855980">
              <a:lnSpc>
                <a:spcPct val="100000"/>
              </a:lnSpc>
              <a:spcBef>
                <a:spcPts val="100"/>
              </a:spcBef>
            </a:pPr>
            <a:r>
              <a:rPr sz="1500" spc="10" dirty="0">
                <a:solidFill>
                  <a:srgbClr val="FFFFFF"/>
                </a:solidFill>
                <a:latin typeface="Tahoma"/>
                <a:cs typeface="Tahoma"/>
              </a:rPr>
              <a:t>Libraries,</a:t>
            </a:r>
            <a:r>
              <a:rPr sz="1500" spc="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40" dirty="0">
                <a:solidFill>
                  <a:srgbClr val="FFFFFF"/>
                </a:solidFill>
                <a:latin typeface="Tahoma"/>
                <a:cs typeface="Tahoma"/>
              </a:rPr>
              <a:t>Dependencies, </a:t>
            </a:r>
            <a:r>
              <a:rPr sz="1500" spc="30" dirty="0">
                <a:solidFill>
                  <a:srgbClr val="FFFFFF"/>
                </a:solidFill>
                <a:latin typeface="Tahoma"/>
                <a:cs typeface="Tahoma"/>
              </a:rPr>
              <a:t>Tools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784447" y="2416064"/>
            <a:ext cx="2539365" cy="632460"/>
            <a:chOff x="6784447" y="2416064"/>
            <a:chExt cx="2539365" cy="632460"/>
          </a:xfrm>
        </p:grpSpPr>
        <p:sp>
          <p:nvSpPr>
            <p:cNvPr id="44" name="object 44"/>
            <p:cNvSpPr/>
            <p:nvPr/>
          </p:nvSpPr>
          <p:spPr>
            <a:xfrm>
              <a:off x="6796723" y="2428341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4">
                  <a:moveTo>
                    <a:pt x="2413314" y="0"/>
                  </a:moveTo>
                  <a:lnTo>
                    <a:pt x="101285" y="0"/>
                  </a:lnTo>
                  <a:lnTo>
                    <a:pt x="61860" y="7958"/>
                  </a:lnTo>
                  <a:lnTo>
                    <a:pt x="29665" y="29661"/>
                  </a:lnTo>
                  <a:lnTo>
                    <a:pt x="7959" y="61851"/>
                  </a:lnTo>
                  <a:lnTo>
                    <a:pt x="0" y="101271"/>
                  </a:lnTo>
                  <a:lnTo>
                    <a:pt x="0" y="506341"/>
                  </a:lnTo>
                  <a:lnTo>
                    <a:pt x="7959" y="545760"/>
                  </a:lnTo>
                  <a:lnTo>
                    <a:pt x="29665" y="577951"/>
                  </a:lnTo>
                  <a:lnTo>
                    <a:pt x="61860" y="599655"/>
                  </a:lnTo>
                  <a:lnTo>
                    <a:pt x="101285" y="607613"/>
                  </a:lnTo>
                  <a:lnTo>
                    <a:pt x="2413314" y="607613"/>
                  </a:lnTo>
                  <a:lnTo>
                    <a:pt x="2452739" y="599655"/>
                  </a:lnTo>
                  <a:lnTo>
                    <a:pt x="2484933" y="577951"/>
                  </a:lnTo>
                  <a:lnTo>
                    <a:pt x="2506640" y="545760"/>
                  </a:lnTo>
                  <a:lnTo>
                    <a:pt x="2514600" y="506341"/>
                  </a:lnTo>
                  <a:lnTo>
                    <a:pt x="2514600" y="101271"/>
                  </a:lnTo>
                  <a:lnTo>
                    <a:pt x="2506640" y="61851"/>
                  </a:lnTo>
                  <a:lnTo>
                    <a:pt x="2484933" y="29661"/>
                  </a:lnTo>
                  <a:lnTo>
                    <a:pt x="2452739" y="7958"/>
                  </a:lnTo>
                  <a:lnTo>
                    <a:pt x="2413314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796723" y="2428341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4">
                  <a:moveTo>
                    <a:pt x="0" y="101271"/>
                  </a:moveTo>
                  <a:lnTo>
                    <a:pt x="7959" y="61852"/>
                  </a:lnTo>
                  <a:lnTo>
                    <a:pt x="29665" y="29661"/>
                  </a:lnTo>
                  <a:lnTo>
                    <a:pt x="61860" y="7958"/>
                  </a:lnTo>
                  <a:lnTo>
                    <a:pt x="101285" y="0"/>
                  </a:lnTo>
                  <a:lnTo>
                    <a:pt x="2413314" y="0"/>
                  </a:lnTo>
                  <a:lnTo>
                    <a:pt x="2452739" y="7958"/>
                  </a:lnTo>
                  <a:lnTo>
                    <a:pt x="2484934" y="29661"/>
                  </a:lnTo>
                  <a:lnTo>
                    <a:pt x="2506640" y="61852"/>
                  </a:lnTo>
                  <a:lnTo>
                    <a:pt x="2514599" y="101271"/>
                  </a:lnTo>
                  <a:lnTo>
                    <a:pt x="2514599" y="506341"/>
                  </a:lnTo>
                  <a:lnTo>
                    <a:pt x="2506640" y="545761"/>
                  </a:lnTo>
                  <a:lnTo>
                    <a:pt x="2484934" y="577951"/>
                  </a:lnTo>
                  <a:lnTo>
                    <a:pt x="2452739" y="599654"/>
                  </a:lnTo>
                  <a:lnTo>
                    <a:pt x="2413314" y="607613"/>
                  </a:lnTo>
                  <a:lnTo>
                    <a:pt x="101285" y="607613"/>
                  </a:lnTo>
                  <a:lnTo>
                    <a:pt x="61860" y="599654"/>
                  </a:lnTo>
                  <a:lnTo>
                    <a:pt x="29665" y="577951"/>
                  </a:lnTo>
                  <a:lnTo>
                    <a:pt x="7959" y="545761"/>
                  </a:lnTo>
                  <a:lnTo>
                    <a:pt x="0" y="506341"/>
                  </a:lnTo>
                  <a:lnTo>
                    <a:pt x="0" y="101271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758921" y="2600476"/>
            <a:ext cx="5873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35" dirty="0">
                <a:solidFill>
                  <a:srgbClr val="FFFFFF"/>
                </a:solidFill>
                <a:latin typeface="Tahoma"/>
                <a:cs typeface="Tahoma"/>
              </a:rPr>
              <a:t>App</a:t>
            </a:r>
            <a:r>
              <a:rPr sz="15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7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5700" y="1029372"/>
            <a:ext cx="644152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Containers</a:t>
            </a:r>
            <a:r>
              <a:rPr spc="-100" dirty="0"/>
              <a:t> </a:t>
            </a:r>
            <a:r>
              <a:rPr spc="-110" dirty="0"/>
              <a:t>vs</a:t>
            </a:r>
            <a:r>
              <a:rPr spc="-80" dirty="0"/>
              <a:t> </a:t>
            </a:r>
            <a:r>
              <a:rPr spc="70" dirty="0"/>
              <a:t>Virtual</a:t>
            </a:r>
            <a:r>
              <a:rPr spc="-95" dirty="0"/>
              <a:t> </a:t>
            </a:r>
            <a:r>
              <a:rPr spc="-10" dirty="0"/>
              <a:t>Machines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19038" y="2146506"/>
            <a:ext cx="3430270" cy="779145"/>
            <a:chOff x="1619038" y="2146506"/>
            <a:chExt cx="3430270" cy="779145"/>
          </a:xfrm>
        </p:grpSpPr>
        <p:sp>
          <p:nvSpPr>
            <p:cNvPr id="4" name="object 4"/>
            <p:cNvSpPr/>
            <p:nvPr/>
          </p:nvSpPr>
          <p:spPr>
            <a:xfrm>
              <a:off x="1631315" y="2158783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80">
                  <a:moveTo>
                    <a:pt x="3279454" y="0"/>
                  </a:moveTo>
                  <a:lnTo>
                    <a:pt x="125731" y="0"/>
                  </a:lnTo>
                  <a:lnTo>
                    <a:pt x="76790" y="9879"/>
                  </a:lnTo>
                  <a:lnTo>
                    <a:pt x="36825" y="36821"/>
                  </a:lnTo>
                  <a:lnTo>
                    <a:pt x="9880" y="76781"/>
                  </a:lnTo>
                  <a:lnTo>
                    <a:pt x="0" y="125716"/>
                  </a:lnTo>
                  <a:lnTo>
                    <a:pt x="0" y="628563"/>
                  </a:lnTo>
                  <a:lnTo>
                    <a:pt x="9880" y="677497"/>
                  </a:lnTo>
                  <a:lnTo>
                    <a:pt x="36825" y="717457"/>
                  </a:lnTo>
                  <a:lnTo>
                    <a:pt x="76790" y="744399"/>
                  </a:lnTo>
                  <a:lnTo>
                    <a:pt x="125731" y="754278"/>
                  </a:lnTo>
                  <a:lnTo>
                    <a:pt x="3279454" y="754278"/>
                  </a:lnTo>
                  <a:lnTo>
                    <a:pt x="3328395" y="744399"/>
                  </a:lnTo>
                  <a:lnTo>
                    <a:pt x="3368361" y="717457"/>
                  </a:lnTo>
                  <a:lnTo>
                    <a:pt x="3395306" y="677497"/>
                  </a:lnTo>
                  <a:lnTo>
                    <a:pt x="3405187" y="628563"/>
                  </a:lnTo>
                  <a:lnTo>
                    <a:pt x="3405187" y="125716"/>
                  </a:lnTo>
                  <a:lnTo>
                    <a:pt x="3395306" y="76781"/>
                  </a:lnTo>
                  <a:lnTo>
                    <a:pt x="3368361" y="36821"/>
                  </a:lnTo>
                  <a:lnTo>
                    <a:pt x="3328395" y="9879"/>
                  </a:lnTo>
                  <a:lnTo>
                    <a:pt x="3279454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1315" y="2158783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80">
                  <a:moveTo>
                    <a:pt x="0" y="125715"/>
                  </a:moveTo>
                  <a:lnTo>
                    <a:pt x="9880" y="76781"/>
                  </a:lnTo>
                  <a:lnTo>
                    <a:pt x="36826" y="36821"/>
                  </a:lnTo>
                  <a:lnTo>
                    <a:pt x="76791" y="9879"/>
                  </a:lnTo>
                  <a:lnTo>
                    <a:pt x="125731" y="0"/>
                  </a:lnTo>
                  <a:lnTo>
                    <a:pt x="3279455" y="0"/>
                  </a:lnTo>
                  <a:lnTo>
                    <a:pt x="3328396" y="9879"/>
                  </a:lnTo>
                  <a:lnTo>
                    <a:pt x="3368361" y="36821"/>
                  </a:lnTo>
                  <a:lnTo>
                    <a:pt x="3395306" y="76781"/>
                  </a:lnTo>
                  <a:lnTo>
                    <a:pt x="3405187" y="125715"/>
                  </a:lnTo>
                  <a:lnTo>
                    <a:pt x="3405187" y="628562"/>
                  </a:lnTo>
                  <a:lnTo>
                    <a:pt x="3395306" y="677497"/>
                  </a:lnTo>
                  <a:lnTo>
                    <a:pt x="3368361" y="717457"/>
                  </a:lnTo>
                  <a:lnTo>
                    <a:pt x="3328396" y="744399"/>
                  </a:lnTo>
                  <a:lnTo>
                    <a:pt x="3279455" y="754278"/>
                  </a:lnTo>
                  <a:lnTo>
                    <a:pt x="125731" y="754278"/>
                  </a:lnTo>
                  <a:lnTo>
                    <a:pt x="76791" y="744399"/>
                  </a:lnTo>
                  <a:lnTo>
                    <a:pt x="36826" y="717457"/>
                  </a:lnTo>
                  <a:lnTo>
                    <a:pt x="9880" y="677497"/>
                  </a:lnTo>
                  <a:lnTo>
                    <a:pt x="0" y="628562"/>
                  </a:lnTo>
                  <a:lnTo>
                    <a:pt x="0" y="125715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88328" y="2405403"/>
            <a:ext cx="16891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55" dirty="0">
                <a:solidFill>
                  <a:srgbClr val="FFFFFF"/>
                </a:solidFill>
                <a:latin typeface="Tahoma"/>
                <a:cs typeface="Tahoma"/>
              </a:rPr>
              <a:t>Docker</a:t>
            </a:r>
            <a:r>
              <a:rPr sz="15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Tahoma"/>
                <a:cs typeface="Tahoma"/>
              </a:rPr>
              <a:t>Containers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31922" y="2146506"/>
            <a:ext cx="3430270" cy="779145"/>
            <a:chOff x="5631922" y="2146506"/>
            <a:chExt cx="3430270" cy="779145"/>
          </a:xfrm>
        </p:grpSpPr>
        <p:sp>
          <p:nvSpPr>
            <p:cNvPr id="8" name="object 8"/>
            <p:cNvSpPr/>
            <p:nvPr/>
          </p:nvSpPr>
          <p:spPr>
            <a:xfrm>
              <a:off x="5644198" y="2158783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80">
                  <a:moveTo>
                    <a:pt x="3279454" y="0"/>
                  </a:moveTo>
                  <a:lnTo>
                    <a:pt x="125732" y="0"/>
                  </a:lnTo>
                  <a:lnTo>
                    <a:pt x="76791" y="9879"/>
                  </a:lnTo>
                  <a:lnTo>
                    <a:pt x="36826" y="36821"/>
                  </a:lnTo>
                  <a:lnTo>
                    <a:pt x="9880" y="76781"/>
                  </a:lnTo>
                  <a:lnTo>
                    <a:pt x="0" y="125716"/>
                  </a:lnTo>
                  <a:lnTo>
                    <a:pt x="0" y="628563"/>
                  </a:lnTo>
                  <a:lnTo>
                    <a:pt x="9880" y="677497"/>
                  </a:lnTo>
                  <a:lnTo>
                    <a:pt x="36826" y="717457"/>
                  </a:lnTo>
                  <a:lnTo>
                    <a:pt x="76791" y="744399"/>
                  </a:lnTo>
                  <a:lnTo>
                    <a:pt x="125732" y="754278"/>
                  </a:lnTo>
                  <a:lnTo>
                    <a:pt x="3279454" y="754278"/>
                  </a:lnTo>
                  <a:lnTo>
                    <a:pt x="3328396" y="744399"/>
                  </a:lnTo>
                  <a:lnTo>
                    <a:pt x="3368361" y="717457"/>
                  </a:lnTo>
                  <a:lnTo>
                    <a:pt x="3395306" y="677497"/>
                  </a:lnTo>
                  <a:lnTo>
                    <a:pt x="3405187" y="628563"/>
                  </a:lnTo>
                  <a:lnTo>
                    <a:pt x="3405187" y="125716"/>
                  </a:lnTo>
                  <a:lnTo>
                    <a:pt x="3395306" y="76781"/>
                  </a:lnTo>
                  <a:lnTo>
                    <a:pt x="3368361" y="36821"/>
                  </a:lnTo>
                  <a:lnTo>
                    <a:pt x="3328396" y="9879"/>
                  </a:lnTo>
                  <a:lnTo>
                    <a:pt x="3279454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4198" y="2158783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80">
                  <a:moveTo>
                    <a:pt x="0" y="125715"/>
                  </a:moveTo>
                  <a:lnTo>
                    <a:pt x="9880" y="76781"/>
                  </a:lnTo>
                  <a:lnTo>
                    <a:pt x="36826" y="36821"/>
                  </a:lnTo>
                  <a:lnTo>
                    <a:pt x="76791" y="9879"/>
                  </a:lnTo>
                  <a:lnTo>
                    <a:pt x="125731" y="0"/>
                  </a:lnTo>
                  <a:lnTo>
                    <a:pt x="3279455" y="0"/>
                  </a:lnTo>
                  <a:lnTo>
                    <a:pt x="3328396" y="9879"/>
                  </a:lnTo>
                  <a:lnTo>
                    <a:pt x="3368361" y="36821"/>
                  </a:lnTo>
                  <a:lnTo>
                    <a:pt x="3395306" y="76781"/>
                  </a:lnTo>
                  <a:lnTo>
                    <a:pt x="3405187" y="125715"/>
                  </a:lnTo>
                  <a:lnTo>
                    <a:pt x="3405187" y="628562"/>
                  </a:lnTo>
                  <a:lnTo>
                    <a:pt x="3395306" y="677497"/>
                  </a:lnTo>
                  <a:lnTo>
                    <a:pt x="3368361" y="717457"/>
                  </a:lnTo>
                  <a:lnTo>
                    <a:pt x="3328396" y="744399"/>
                  </a:lnTo>
                  <a:lnTo>
                    <a:pt x="3279455" y="754278"/>
                  </a:lnTo>
                  <a:lnTo>
                    <a:pt x="125731" y="754278"/>
                  </a:lnTo>
                  <a:lnTo>
                    <a:pt x="76791" y="744399"/>
                  </a:lnTo>
                  <a:lnTo>
                    <a:pt x="36826" y="717457"/>
                  </a:lnTo>
                  <a:lnTo>
                    <a:pt x="9880" y="677497"/>
                  </a:lnTo>
                  <a:lnTo>
                    <a:pt x="0" y="628562"/>
                  </a:lnTo>
                  <a:lnTo>
                    <a:pt x="0" y="125715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578975" y="2405403"/>
            <a:ext cx="15328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60" dirty="0">
                <a:solidFill>
                  <a:srgbClr val="FFFFFF"/>
                </a:solidFill>
                <a:latin typeface="Tahoma"/>
                <a:cs typeface="Tahoma"/>
              </a:rPr>
              <a:t>Virtual</a:t>
            </a:r>
            <a:r>
              <a:rPr sz="15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Tahoma"/>
                <a:cs typeface="Tahoma"/>
              </a:rPr>
              <a:t>Machines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619038" y="3204592"/>
            <a:ext cx="3430270" cy="779145"/>
            <a:chOff x="1619038" y="3204592"/>
            <a:chExt cx="3430270" cy="779145"/>
          </a:xfrm>
        </p:grpSpPr>
        <p:sp>
          <p:nvSpPr>
            <p:cNvPr id="12" name="object 12"/>
            <p:cNvSpPr/>
            <p:nvPr/>
          </p:nvSpPr>
          <p:spPr>
            <a:xfrm>
              <a:off x="1631315" y="3216868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79">
                  <a:moveTo>
                    <a:pt x="3279454" y="0"/>
                  </a:moveTo>
                  <a:lnTo>
                    <a:pt x="125731" y="0"/>
                  </a:lnTo>
                  <a:lnTo>
                    <a:pt x="76790" y="9879"/>
                  </a:lnTo>
                  <a:lnTo>
                    <a:pt x="36825" y="36821"/>
                  </a:lnTo>
                  <a:lnTo>
                    <a:pt x="9880" y="76781"/>
                  </a:lnTo>
                  <a:lnTo>
                    <a:pt x="0" y="125716"/>
                  </a:lnTo>
                  <a:lnTo>
                    <a:pt x="0" y="628562"/>
                  </a:lnTo>
                  <a:lnTo>
                    <a:pt x="9880" y="677496"/>
                  </a:lnTo>
                  <a:lnTo>
                    <a:pt x="36825" y="717456"/>
                  </a:lnTo>
                  <a:lnTo>
                    <a:pt x="76790" y="744398"/>
                  </a:lnTo>
                  <a:lnTo>
                    <a:pt x="125731" y="754278"/>
                  </a:lnTo>
                  <a:lnTo>
                    <a:pt x="3279454" y="754278"/>
                  </a:lnTo>
                  <a:lnTo>
                    <a:pt x="3328395" y="744398"/>
                  </a:lnTo>
                  <a:lnTo>
                    <a:pt x="3368361" y="717456"/>
                  </a:lnTo>
                  <a:lnTo>
                    <a:pt x="3395306" y="677496"/>
                  </a:lnTo>
                  <a:lnTo>
                    <a:pt x="3405187" y="628562"/>
                  </a:lnTo>
                  <a:lnTo>
                    <a:pt x="3405187" y="125716"/>
                  </a:lnTo>
                  <a:lnTo>
                    <a:pt x="3395306" y="76781"/>
                  </a:lnTo>
                  <a:lnTo>
                    <a:pt x="3368361" y="36821"/>
                  </a:lnTo>
                  <a:lnTo>
                    <a:pt x="3328395" y="9879"/>
                  </a:lnTo>
                  <a:lnTo>
                    <a:pt x="3279454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31315" y="3216868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79">
                  <a:moveTo>
                    <a:pt x="0" y="125715"/>
                  </a:moveTo>
                  <a:lnTo>
                    <a:pt x="9880" y="76781"/>
                  </a:lnTo>
                  <a:lnTo>
                    <a:pt x="36826" y="36821"/>
                  </a:lnTo>
                  <a:lnTo>
                    <a:pt x="76791" y="9879"/>
                  </a:lnTo>
                  <a:lnTo>
                    <a:pt x="125731" y="0"/>
                  </a:lnTo>
                  <a:lnTo>
                    <a:pt x="3279455" y="0"/>
                  </a:lnTo>
                  <a:lnTo>
                    <a:pt x="3328396" y="9879"/>
                  </a:lnTo>
                  <a:lnTo>
                    <a:pt x="3368361" y="36821"/>
                  </a:lnTo>
                  <a:lnTo>
                    <a:pt x="3395306" y="76781"/>
                  </a:lnTo>
                  <a:lnTo>
                    <a:pt x="3405187" y="125715"/>
                  </a:lnTo>
                  <a:lnTo>
                    <a:pt x="3405187" y="628562"/>
                  </a:lnTo>
                  <a:lnTo>
                    <a:pt x="3395306" y="677497"/>
                  </a:lnTo>
                  <a:lnTo>
                    <a:pt x="3368361" y="717457"/>
                  </a:lnTo>
                  <a:lnTo>
                    <a:pt x="3328396" y="744399"/>
                  </a:lnTo>
                  <a:lnTo>
                    <a:pt x="3279455" y="754278"/>
                  </a:lnTo>
                  <a:lnTo>
                    <a:pt x="125731" y="754278"/>
                  </a:lnTo>
                  <a:lnTo>
                    <a:pt x="76791" y="744399"/>
                  </a:lnTo>
                  <a:lnTo>
                    <a:pt x="36826" y="717457"/>
                  </a:lnTo>
                  <a:lnTo>
                    <a:pt x="9880" y="677497"/>
                  </a:lnTo>
                  <a:lnTo>
                    <a:pt x="0" y="628562"/>
                  </a:lnTo>
                  <a:lnTo>
                    <a:pt x="0" y="125715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619038" y="4032203"/>
            <a:ext cx="3430270" cy="779145"/>
            <a:chOff x="1619038" y="4032203"/>
            <a:chExt cx="3430270" cy="779145"/>
          </a:xfrm>
        </p:grpSpPr>
        <p:sp>
          <p:nvSpPr>
            <p:cNvPr id="15" name="object 15"/>
            <p:cNvSpPr/>
            <p:nvPr/>
          </p:nvSpPr>
          <p:spPr>
            <a:xfrm>
              <a:off x="1631315" y="4044479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79">
                  <a:moveTo>
                    <a:pt x="3279454" y="0"/>
                  </a:moveTo>
                  <a:lnTo>
                    <a:pt x="125731" y="0"/>
                  </a:lnTo>
                  <a:lnTo>
                    <a:pt x="76790" y="9879"/>
                  </a:lnTo>
                  <a:lnTo>
                    <a:pt x="36825" y="36821"/>
                  </a:lnTo>
                  <a:lnTo>
                    <a:pt x="9880" y="76781"/>
                  </a:lnTo>
                  <a:lnTo>
                    <a:pt x="0" y="125716"/>
                  </a:lnTo>
                  <a:lnTo>
                    <a:pt x="0" y="628562"/>
                  </a:lnTo>
                  <a:lnTo>
                    <a:pt x="9880" y="677496"/>
                  </a:lnTo>
                  <a:lnTo>
                    <a:pt x="36825" y="717456"/>
                  </a:lnTo>
                  <a:lnTo>
                    <a:pt x="76790" y="744398"/>
                  </a:lnTo>
                  <a:lnTo>
                    <a:pt x="125731" y="754278"/>
                  </a:lnTo>
                  <a:lnTo>
                    <a:pt x="3279454" y="754278"/>
                  </a:lnTo>
                  <a:lnTo>
                    <a:pt x="3328395" y="744398"/>
                  </a:lnTo>
                  <a:lnTo>
                    <a:pt x="3368361" y="717456"/>
                  </a:lnTo>
                  <a:lnTo>
                    <a:pt x="3395306" y="677496"/>
                  </a:lnTo>
                  <a:lnTo>
                    <a:pt x="3405187" y="628562"/>
                  </a:lnTo>
                  <a:lnTo>
                    <a:pt x="3405187" y="125716"/>
                  </a:lnTo>
                  <a:lnTo>
                    <a:pt x="3395306" y="76781"/>
                  </a:lnTo>
                  <a:lnTo>
                    <a:pt x="3368361" y="36821"/>
                  </a:lnTo>
                  <a:lnTo>
                    <a:pt x="3328395" y="9879"/>
                  </a:lnTo>
                  <a:lnTo>
                    <a:pt x="3279454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31315" y="4044479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79">
                  <a:moveTo>
                    <a:pt x="0" y="125715"/>
                  </a:moveTo>
                  <a:lnTo>
                    <a:pt x="9880" y="76781"/>
                  </a:lnTo>
                  <a:lnTo>
                    <a:pt x="36826" y="36821"/>
                  </a:lnTo>
                  <a:lnTo>
                    <a:pt x="76791" y="9879"/>
                  </a:lnTo>
                  <a:lnTo>
                    <a:pt x="125731" y="0"/>
                  </a:lnTo>
                  <a:lnTo>
                    <a:pt x="3279455" y="0"/>
                  </a:lnTo>
                  <a:lnTo>
                    <a:pt x="3328396" y="9879"/>
                  </a:lnTo>
                  <a:lnTo>
                    <a:pt x="3368361" y="36821"/>
                  </a:lnTo>
                  <a:lnTo>
                    <a:pt x="3395306" y="76781"/>
                  </a:lnTo>
                  <a:lnTo>
                    <a:pt x="3405187" y="125715"/>
                  </a:lnTo>
                  <a:lnTo>
                    <a:pt x="3405187" y="628562"/>
                  </a:lnTo>
                  <a:lnTo>
                    <a:pt x="3395306" y="677497"/>
                  </a:lnTo>
                  <a:lnTo>
                    <a:pt x="3368361" y="717457"/>
                  </a:lnTo>
                  <a:lnTo>
                    <a:pt x="3328396" y="744399"/>
                  </a:lnTo>
                  <a:lnTo>
                    <a:pt x="3279455" y="754278"/>
                  </a:lnTo>
                  <a:lnTo>
                    <a:pt x="125731" y="754278"/>
                  </a:lnTo>
                  <a:lnTo>
                    <a:pt x="76791" y="744399"/>
                  </a:lnTo>
                  <a:lnTo>
                    <a:pt x="36826" y="717457"/>
                  </a:lnTo>
                  <a:lnTo>
                    <a:pt x="9880" y="677497"/>
                  </a:lnTo>
                  <a:lnTo>
                    <a:pt x="0" y="628562"/>
                  </a:lnTo>
                  <a:lnTo>
                    <a:pt x="0" y="125715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619038" y="4859813"/>
            <a:ext cx="3430270" cy="779145"/>
            <a:chOff x="1619038" y="4859813"/>
            <a:chExt cx="3430270" cy="779145"/>
          </a:xfrm>
        </p:grpSpPr>
        <p:sp>
          <p:nvSpPr>
            <p:cNvPr id="18" name="object 18"/>
            <p:cNvSpPr/>
            <p:nvPr/>
          </p:nvSpPr>
          <p:spPr>
            <a:xfrm>
              <a:off x="1631315" y="4872090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79">
                  <a:moveTo>
                    <a:pt x="3279454" y="0"/>
                  </a:moveTo>
                  <a:lnTo>
                    <a:pt x="125731" y="0"/>
                  </a:lnTo>
                  <a:lnTo>
                    <a:pt x="76790" y="9879"/>
                  </a:lnTo>
                  <a:lnTo>
                    <a:pt x="36825" y="36821"/>
                  </a:lnTo>
                  <a:lnTo>
                    <a:pt x="9880" y="76781"/>
                  </a:lnTo>
                  <a:lnTo>
                    <a:pt x="0" y="125716"/>
                  </a:lnTo>
                  <a:lnTo>
                    <a:pt x="0" y="628563"/>
                  </a:lnTo>
                  <a:lnTo>
                    <a:pt x="9880" y="677497"/>
                  </a:lnTo>
                  <a:lnTo>
                    <a:pt x="36825" y="717457"/>
                  </a:lnTo>
                  <a:lnTo>
                    <a:pt x="76790" y="744399"/>
                  </a:lnTo>
                  <a:lnTo>
                    <a:pt x="125731" y="754278"/>
                  </a:lnTo>
                  <a:lnTo>
                    <a:pt x="3279454" y="754278"/>
                  </a:lnTo>
                  <a:lnTo>
                    <a:pt x="3328395" y="744399"/>
                  </a:lnTo>
                  <a:lnTo>
                    <a:pt x="3368361" y="717457"/>
                  </a:lnTo>
                  <a:lnTo>
                    <a:pt x="3395306" y="677497"/>
                  </a:lnTo>
                  <a:lnTo>
                    <a:pt x="3405187" y="628563"/>
                  </a:lnTo>
                  <a:lnTo>
                    <a:pt x="3405187" y="125716"/>
                  </a:lnTo>
                  <a:lnTo>
                    <a:pt x="3395306" y="76781"/>
                  </a:lnTo>
                  <a:lnTo>
                    <a:pt x="3368361" y="36821"/>
                  </a:lnTo>
                  <a:lnTo>
                    <a:pt x="3328395" y="9879"/>
                  </a:lnTo>
                  <a:lnTo>
                    <a:pt x="3279454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31315" y="4872090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79">
                  <a:moveTo>
                    <a:pt x="0" y="125715"/>
                  </a:moveTo>
                  <a:lnTo>
                    <a:pt x="9880" y="76781"/>
                  </a:lnTo>
                  <a:lnTo>
                    <a:pt x="36826" y="36821"/>
                  </a:lnTo>
                  <a:lnTo>
                    <a:pt x="76791" y="9879"/>
                  </a:lnTo>
                  <a:lnTo>
                    <a:pt x="125731" y="0"/>
                  </a:lnTo>
                  <a:lnTo>
                    <a:pt x="3279455" y="0"/>
                  </a:lnTo>
                  <a:lnTo>
                    <a:pt x="3328396" y="9879"/>
                  </a:lnTo>
                  <a:lnTo>
                    <a:pt x="3368361" y="36821"/>
                  </a:lnTo>
                  <a:lnTo>
                    <a:pt x="3395306" y="76781"/>
                  </a:lnTo>
                  <a:lnTo>
                    <a:pt x="3405187" y="125715"/>
                  </a:lnTo>
                  <a:lnTo>
                    <a:pt x="3405187" y="628562"/>
                  </a:lnTo>
                  <a:lnTo>
                    <a:pt x="3395306" y="677497"/>
                  </a:lnTo>
                  <a:lnTo>
                    <a:pt x="3368361" y="717457"/>
                  </a:lnTo>
                  <a:lnTo>
                    <a:pt x="3328396" y="744399"/>
                  </a:lnTo>
                  <a:lnTo>
                    <a:pt x="3279455" y="754278"/>
                  </a:lnTo>
                  <a:lnTo>
                    <a:pt x="125731" y="754278"/>
                  </a:lnTo>
                  <a:lnTo>
                    <a:pt x="76791" y="744399"/>
                  </a:lnTo>
                  <a:lnTo>
                    <a:pt x="36826" y="717457"/>
                  </a:lnTo>
                  <a:lnTo>
                    <a:pt x="9880" y="677497"/>
                  </a:lnTo>
                  <a:lnTo>
                    <a:pt x="0" y="628562"/>
                  </a:lnTo>
                  <a:lnTo>
                    <a:pt x="0" y="125715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847809" y="3344188"/>
            <a:ext cx="2969895" cy="2138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865" marR="180975" algn="ctr">
              <a:lnSpc>
                <a:spcPct val="100000"/>
              </a:lnSpc>
              <a:spcBef>
                <a:spcPts val="100"/>
              </a:spcBef>
            </a:pPr>
            <a:r>
              <a:rPr sz="1500" spc="110" dirty="0">
                <a:solidFill>
                  <a:srgbClr val="521751"/>
                </a:solidFill>
                <a:latin typeface="Tahoma"/>
                <a:cs typeface="Tahoma"/>
              </a:rPr>
              <a:t>Low</a:t>
            </a:r>
            <a:r>
              <a:rPr sz="1500" spc="6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70" dirty="0">
                <a:solidFill>
                  <a:srgbClr val="521751"/>
                </a:solidFill>
                <a:latin typeface="Tahoma"/>
                <a:cs typeface="Tahoma"/>
              </a:rPr>
              <a:t>impact</a:t>
            </a:r>
            <a:r>
              <a:rPr sz="1500" spc="3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21751"/>
                </a:solidFill>
                <a:latin typeface="Tahoma"/>
                <a:cs typeface="Tahoma"/>
              </a:rPr>
              <a:t>on</a:t>
            </a:r>
            <a:r>
              <a:rPr sz="1500" spc="4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21751"/>
                </a:solidFill>
                <a:latin typeface="Tahoma"/>
                <a:cs typeface="Tahoma"/>
              </a:rPr>
              <a:t>OS,</a:t>
            </a:r>
            <a:r>
              <a:rPr sz="1500" spc="3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21751"/>
                </a:solidFill>
                <a:latin typeface="Tahoma"/>
                <a:cs typeface="Tahoma"/>
              </a:rPr>
              <a:t>very</a:t>
            </a:r>
            <a:r>
              <a:rPr sz="1500" spc="4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521751"/>
                </a:solidFill>
                <a:latin typeface="Tahoma"/>
                <a:cs typeface="Tahoma"/>
              </a:rPr>
              <a:t>fast, </a:t>
            </a:r>
            <a:r>
              <a:rPr sz="1500" spc="60" dirty="0">
                <a:solidFill>
                  <a:srgbClr val="521751"/>
                </a:solidFill>
                <a:latin typeface="Tahoma"/>
                <a:cs typeface="Tahoma"/>
              </a:rPr>
              <a:t>minimal</a:t>
            </a:r>
            <a:r>
              <a:rPr sz="1500" spc="-5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521751"/>
                </a:solidFill>
                <a:latin typeface="Tahoma"/>
                <a:cs typeface="Tahoma"/>
              </a:rPr>
              <a:t>disk</a:t>
            </a:r>
            <a:r>
              <a:rPr sz="1500" spc="-3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80" dirty="0">
                <a:solidFill>
                  <a:srgbClr val="521751"/>
                </a:solidFill>
                <a:latin typeface="Tahoma"/>
                <a:cs typeface="Tahoma"/>
              </a:rPr>
              <a:t>space</a:t>
            </a:r>
            <a:r>
              <a:rPr sz="1500" spc="-3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521751"/>
                </a:solidFill>
                <a:latin typeface="Tahoma"/>
                <a:cs typeface="Tahoma"/>
              </a:rPr>
              <a:t>usage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500">
              <a:latin typeface="Tahoma"/>
              <a:cs typeface="Tahoma"/>
            </a:endParaRPr>
          </a:p>
          <a:p>
            <a:pPr marL="393065" marR="386080" algn="ctr">
              <a:lnSpc>
                <a:spcPct val="100000"/>
              </a:lnSpc>
            </a:pPr>
            <a:r>
              <a:rPr sz="1500" spc="50" dirty="0">
                <a:solidFill>
                  <a:srgbClr val="521751"/>
                </a:solidFill>
                <a:latin typeface="Tahoma"/>
                <a:cs typeface="Tahoma"/>
              </a:rPr>
              <a:t>Sharing,</a:t>
            </a:r>
            <a:r>
              <a:rPr sz="1500" spc="-3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521751"/>
                </a:solidFill>
                <a:latin typeface="Tahoma"/>
                <a:cs typeface="Tahoma"/>
              </a:rPr>
              <a:t>re-</a:t>
            </a:r>
            <a:r>
              <a:rPr sz="1500" spc="50" dirty="0">
                <a:solidFill>
                  <a:srgbClr val="521751"/>
                </a:solidFill>
                <a:latin typeface="Tahoma"/>
                <a:cs typeface="Tahoma"/>
              </a:rPr>
              <a:t>building</a:t>
            </a:r>
            <a:r>
              <a:rPr sz="1500" spc="-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521751"/>
                </a:solidFill>
                <a:latin typeface="Tahoma"/>
                <a:cs typeface="Tahoma"/>
              </a:rPr>
              <a:t>and </a:t>
            </a:r>
            <a:r>
              <a:rPr sz="1500" spc="45" dirty="0">
                <a:solidFill>
                  <a:srgbClr val="521751"/>
                </a:solidFill>
                <a:latin typeface="Tahoma"/>
                <a:cs typeface="Tahoma"/>
              </a:rPr>
              <a:t>distribution</a:t>
            </a:r>
            <a:r>
              <a:rPr sz="1500" spc="1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21751"/>
                </a:solidFill>
                <a:latin typeface="Tahoma"/>
                <a:cs typeface="Tahoma"/>
              </a:rPr>
              <a:t>is</a:t>
            </a:r>
            <a:r>
              <a:rPr sz="1500" spc="1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521751"/>
                </a:solidFill>
                <a:latin typeface="Tahoma"/>
                <a:cs typeface="Tahoma"/>
              </a:rPr>
              <a:t>easy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500">
              <a:latin typeface="Tahoma"/>
              <a:cs typeface="Tahoma"/>
            </a:endParaRPr>
          </a:p>
          <a:p>
            <a:pPr marL="12065" marR="5080" algn="ctr">
              <a:lnSpc>
                <a:spcPct val="100000"/>
              </a:lnSpc>
            </a:pPr>
            <a:r>
              <a:rPr sz="1500" spc="70" dirty="0">
                <a:solidFill>
                  <a:srgbClr val="521751"/>
                </a:solidFill>
                <a:latin typeface="Tahoma"/>
                <a:cs typeface="Tahoma"/>
              </a:rPr>
              <a:t>Encapsulate</a:t>
            </a:r>
            <a:r>
              <a:rPr sz="1500" spc="-3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521751"/>
                </a:solidFill>
                <a:latin typeface="Tahoma"/>
                <a:cs typeface="Tahoma"/>
              </a:rPr>
              <a:t>apps/</a:t>
            </a:r>
            <a:r>
              <a:rPr sz="1500" spc="-4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40" dirty="0">
                <a:solidFill>
                  <a:srgbClr val="521751"/>
                </a:solidFill>
                <a:latin typeface="Tahoma"/>
                <a:cs typeface="Tahoma"/>
              </a:rPr>
              <a:t>environments </a:t>
            </a:r>
            <a:r>
              <a:rPr sz="1500" spc="60" dirty="0">
                <a:solidFill>
                  <a:srgbClr val="521751"/>
                </a:solidFill>
                <a:latin typeface="Tahoma"/>
                <a:cs typeface="Tahoma"/>
              </a:rPr>
              <a:t>instead</a:t>
            </a:r>
            <a:r>
              <a:rPr sz="1500" dirty="0">
                <a:solidFill>
                  <a:srgbClr val="521751"/>
                </a:solidFill>
                <a:latin typeface="Tahoma"/>
                <a:cs typeface="Tahoma"/>
              </a:rPr>
              <a:t> of </a:t>
            </a:r>
            <a:r>
              <a:rPr sz="1500" spc="65" dirty="0">
                <a:solidFill>
                  <a:srgbClr val="521751"/>
                </a:solidFill>
                <a:latin typeface="Tahoma"/>
                <a:cs typeface="Tahoma"/>
              </a:rPr>
              <a:t>“whole</a:t>
            </a:r>
            <a:r>
              <a:rPr sz="150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521751"/>
                </a:solidFill>
                <a:latin typeface="Tahoma"/>
                <a:cs typeface="Tahoma"/>
              </a:rPr>
              <a:t>machines”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631920" y="3204592"/>
            <a:ext cx="3430270" cy="779145"/>
            <a:chOff x="5631920" y="3204592"/>
            <a:chExt cx="3430270" cy="779145"/>
          </a:xfrm>
        </p:grpSpPr>
        <p:sp>
          <p:nvSpPr>
            <p:cNvPr id="22" name="object 22"/>
            <p:cNvSpPr/>
            <p:nvPr/>
          </p:nvSpPr>
          <p:spPr>
            <a:xfrm>
              <a:off x="5644197" y="3216868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79">
                  <a:moveTo>
                    <a:pt x="3279454" y="0"/>
                  </a:moveTo>
                  <a:lnTo>
                    <a:pt x="125731" y="0"/>
                  </a:lnTo>
                  <a:lnTo>
                    <a:pt x="76790" y="9879"/>
                  </a:lnTo>
                  <a:lnTo>
                    <a:pt x="36825" y="36821"/>
                  </a:lnTo>
                  <a:lnTo>
                    <a:pt x="9880" y="76781"/>
                  </a:lnTo>
                  <a:lnTo>
                    <a:pt x="0" y="125716"/>
                  </a:lnTo>
                  <a:lnTo>
                    <a:pt x="0" y="628562"/>
                  </a:lnTo>
                  <a:lnTo>
                    <a:pt x="9880" y="677496"/>
                  </a:lnTo>
                  <a:lnTo>
                    <a:pt x="36825" y="717456"/>
                  </a:lnTo>
                  <a:lnTo>
                    <a:pt x="76790" y="744398"/>
                  </a:lnTo>
                  <a:lnTo>
                    <a:pt x="125731" y="754278"/>
                  </a:lnTo>
                  <a:lnTo>
                    <a:pt x="3279454" y="754278"/>
                  </a:lnTo>
                  <a:lnTo>
                    <a:pt x="3328395" y="744398"/>
                  </a:lnTo>
                  <a:lnTo>
                    <a:pt x="3368361" y="717456"/>
                  </a:lnTo>
                  <a:lnTo>
                    <a:pt x="3395306" y="677496"/>
                  </a:lnTo>
                  <a:lnTo>
                    <a:pt x="3405187" y="628562"/>
                  </a:lnTo>
                  <a:lnTo>
                    <a:pt x="3405187" y="125716"/>
                  </a:lnTo>
                  <a:lnTo>
                    <a:pt x="3395306" y="76781"/>
                  </a:lnTo>
                  <a:lnTo>
                    <a:pt x="3368361" y="36821"/>
                  </a:lnTo>
                  <a:lnTo>
                    <a:pt x="3328395" y="9879"/>
                  </a:lnTo>
                  <a:lnTo>
                    <a:pt x="3279454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44197" y="3216868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79">
                  <a:moveTo>
                    <a:pt x="0" y="125715"/>
                  </a:moveTo>
                  <a:lnTo>
                    <a:pt x="9880" y="76781"/>
                  </a:lnTo>
                  <a:lnTo>
                    <a:pt x="36826" y="36821"/>
                  </a:lnTo>
                  <a:lnTo>
                    <a:pt x="76791" y="9879"/>
                  </a:lnTo>
                  <a:lnTo>
                    <a:pt x="125731" y="0"/>
                  </a:lnTo>
                  <a:lnTo>
                    <a:pt x="3279455" y="0"/>
                  </a:lnTo>
                  <a:lnTo>
                    <a:pt x="3328396" y="9879"/>
                  </a:lnTo>
                  <a:lnTo>
                    <a:pt x="3368361" y="36821"/>
                  </a:lnTo>
                  <a:lnTo>
                    <a:pt x="3395306" y="76781"/>
                  </a:lnTo>
                  <a:lnTo>
                    <a:pt x="3405187" y="125715"/>
                  </a:lnTo>
                  <a:lnTo>
                    <a:pt x="3405187" y="628562"/>
                  </a:lnTo>
                  <a:lnTo>
                    <a:pt x="3395306" y="677497"/>
                  </a:lnTo>
                  <a:lnTo>
                    <a:pt x="3368361" y="717457"/>
                  </a:lnTo>
                  <a:lnTo>
                    <a:pt x="3328396" y="744399"/>
                  </a:lnTo>
                  <a:lnTo>
                    <a:pt x="3279455" y="754278"/>
                  </a:lnTo>
                  <a:lnTo>
                    <a:pt x="125731" y="754278"/>
                  </a:lnTo>
                  <a:lnTo>
                    <a:pt x="76791" y="744399"/>
                  </a:lnTo>
                  <a:lnTo>
                    <a:pt x="36826" y="717457"/>
                  </a:lnTo>
                  <a:lnTo>
                    <a:pt x="9880" y="677497"/>
                  </a:lnTo>
                  <a:lnTo>
                    <a:pt x="0" y="628562"/>
                  </a:lnTo>
                  <a:lnTo>
                    <a:pt x="0" y="125715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5631920" y="4032203"/>
            <a:ext cx="3430270" cy="779145"/>
            <a:chOff x="5631920" y="4032203"/>
            <a:chExt cx="3430270" cy="779145"/>
          </a:xfrm>
        </p:grpSpPr>
        <p:sp>
          <p:nvSpPr>
            <p:cNvPr id="25" name="object 25"/>
            <p:cNvSpPr/>
            <p:nvPr/>
          </p:nvSpPr>
          <p:spPr>
            <a:xfrm>
              <a:off x="5644197" y="4044479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79">
                  <a:moveTo>
                    <a:pt x="3279454" y="0"/>
                  </a:moveTo>
                  <a:lnTo>
                    <a:pt x="125731" y="0"/>
                  </a:lnTo>
                  <a:lnTo>
                    <a:pt x="76790" y="9879"/>
                  </a:lnTo>
                  <a:lnTo>
                    <a:pt x="36825" y="36821"/>
                  </a:lnTo>
                  <a:lnTo>
                    <a:pt x="9880" y="76781"/>
                  </a:lnTo>
                  <a:lnTo>
                    <a:pt x="0" y="125716"/>
                  </a:lnTo>
                  <a:lnTo>
                    <a:pt x="0" y="628562"/>
                  </a:lnTo>
                  <a:lnTo>
                    <a:pt x="9880" y="677496"/>
                  </a:lnTo>
                  <a:lnTo>
                    <a:pt x="36825" y="717456"/>
                  </a:lnTo>
                  <a:lnTo>
                    <a:pt x="76790" y="744398"/>
                  </a:lnTo>
                  <a:lnTo>
                    <a:pt x="125731" y="754278"/>
                  </a:lnTo>
                  <a:lnTo>
                    <a:pt x="3279454" y="754278"/>
                  </a:lnTo>
                  <a:lnTo>
                    <a:pt x="3328395" y="744398"/>
                  </a:lnTo>
                  <a:lnTo>
                    <a:pt x="3368361" y="717456"/>
                  </a:lnTo>
                  <a:lnTo>
                    <a:pt x="3395306" y="677496"/>
                  </a:lnTo>
                  <a:lnTo>
                    <a:pt x="3405187" y="628562"/>
                  </a:lnTo>
                  <a:lnTo>
                    <a:pt x="3405187" y="125716"/>
                  </a:lnTo>
                  <a:lnTo>
                    <a:pt x="3395306" y="76781"/>
                  </a:lnTo>
                  <a:lnTo>
                    <a:pt x="3368361" y="36821"/>
                  </a:lnTo>
                  <a:lnTo>
                    <a:pt x="3328395" y="9879"/>
                  </a:lnTo>
                  <a:lnTo>
                    <a:pt x="3279454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44197" y="4044479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79">
                  <a:moveTo>
                    <a:pt x="0" y="125715"/>
                  </a:moveTo>
                  <a:lnTo>
                    <a:pt x="9880" y="76781"/>
                  </a:lnTo>
                  <a:lnTo>
                    <a:pt x="36826" y="36821"/>
                  </a:lnTo>
                  <a:lnTo>
                    <a:pt x="76791" y="9879"/>
                  </a:lnTo>
                  <a:lnTo>
                    <a:pt x="125731" y="0"/>
                  </a:lnTo>
                  <a:lnTo>
                    <a:pt x="3279455" y="0"/>
                  </a:lnTo>
                  <a:lnTo>
                    <a:pt x="3328396" y="9879"/>
                  </a:lnTo>
                  <a:lnTo>
                    <a:pt x="3368361" y="36821"/>
                  </a:lnTo>
                  <a:lnTo>
                    <a:pt x="3395306" y="76781"/>
                  </a:lnTo>
                  <a:lnTo>
                    <a:pt x="3405187" y="125715"/>
                  </a:lnTo>
                  <a:lnTo>
                    <a:pt x="3405187" y="628562"/>
                  </a:lnTo>
                  <a:lnTo>
                    <a:pt x="3395306" y="677497"/>
                  </a:lnTo>
                  <a:lnTo>
                    <a:pt x="3368361" y="717457"/>
                  </a:lnTo>
                  <a:lnTo>
                    <a:pt x="3328396" y="744399"/>
                  </a:lnTo>
                  <a:lnTo>
                    <a:pt x="3279455" y="754278"/>
                  </a:lnTo>
                  <a:lnTo>
                    <a:pt x="125731" y="754278"/>
                  </a:lnTo>
                  <a:lnTo>
                    <a:pt x="76791" y="744399"/>
                  </a:lnTo>
                  <a:lnTo>
                    <a:pt x="36826" y="717457"/>
                  </a:lnTo>
                  <a:lnTo>
                    <a:pt x="9880" y="677497"/>
                  </a:lnTo>
                  <a:lnTo>
                    <a:pt x="0" y="628562"/>
                  </a:lnTo>
                  <a:lnTo>
                    <a:pt x="0" y="125715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5631920" y="4859813"/>
            <a:ext cx="3430270" cy="779145"/>
            <a:chOff x="5631920" y="4859813"/>
            <a:chExt cx="3430270" cy="779145"/>
          </a:xfrm>
        </p:grpSpPr>
        <p:sp>
          <p:nvSpPr>
            <p:cNvPr id="28" name="object 28"/>
            <p:cNvSpPr/>
            <p:nvPr/>
          </p:nvSpPr>
          <p:spPr>
            <a:xfrm>
              <a:off x="5644197" y="4872090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79">
                  <a:moveTo>
                    <a:pt x="3279454" y="0"/>
                  </a:moveTo>
                  <a:lnTo>
                    <a:pt x="125731" y="0"/>
                  </a:lnTo>
                  <a:lnTo>
                    <a:pt x="76790" y="9879"/>
                  </a:lnTo>
                  <a:lnTo>
                    <a:pt x="36825" y="36821"/>
                  </a:lnTo>
                  <a:lnTo>
                    <a:pt x="9880" y="76781"/>
                  </a:lnTo>
                  <a:lnTo>
                    <a:pt x="0" y="125716"/>
                  </a:lnTo>
                  <a:lnTo>
                    <a:pt x="0" y="628563"/>
                  </a:lnTo>
                  <a:lnTo>
                    <a:pt x="9880" y="677497"/>
                  </a:lnTo>
                  <a:lnTo>
                    <a:pt x="36825" y="717457"/>
                  </a:lnTo>
                  <a:lnTo>
                    <a:pt x="76790" y="744399"/>
                  </a:lnTo>
                  <a:lnTo>
                    <a:pt x="125731" y="754278"/>
                  </a:lnTo>
                  <a:lnTo>
                    <a:pt x="3279454" y="754278"/>
                  </a:lnTo>
                  <a:lnTo>
                    <a:pt x="3328395" y="744399"/>
                  </a:lnTo>
                  <a:lnTo>
                    <a:pt x="3368361" y="717457"/>
                  </a:lnTo>
                  <a:lnTo>
                    <a:pt x="3395306" y="677497"/>
                  </a:lnTo>
                  <a:lnTo>
                    <a:pt x="3405187" y="628563"/>
                  </a:lnTo>
                  <a:lnTo>
                    <a:pt x="3405187" y="125716"/>
                  </a:lnTo>
                  <a:lnTo>
                    <a:pt x="3395306" y="76781"/>
                  </a:lnTo>
                  <a:lnTo>
                    <a:pt x="3368361" y="36821"/>
                  </a:lnTo>
                  <a:lnTo>
                    <a:pt x="3328395" y="9879"/>
                  </a:lnTo>
                  <a:lnTo>
                    <a:pt x="3279454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44197" y="4872090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79">
                  <a:moveTo>
                    <a:pt x="0" y="125715"/>
                  </a:moveTo>
                  <a:lnTo>
                    <a:pt x="9880" y="76781"/>
                  </a:lnTo>
                  <a:lnTo>
                    <a:pt x="36826" y="36821"/>
                  </a:lnTo>
                  <a:lnTo>
                    <a:pt x="76791" y="9879"/>
                  </a:lnTo>
                  <a:lnTo>
                    <a:pt x="125731" y="0"/>
                  </a:lnTo>
                  <a:lnTo>
                    <a:pt x="3279455" y="0"/>
                  </a:lnTo>
                  <a:lnTo>
                    <a:pt x="3328396" y="9879"/>
                  </a:lnTo>
                  <a:lnTo>
                    <a:pt x="3368361" y="36821"/>
                  </a:lnTo>
                  <a:lnTo>
                    <a:pt x="3395306" y="76781"/>
                  </a:lnTo>
                  <a:lnTo>
                    <a:pt x="3405187" y="125715"/>
                  </a:lnTo>
                  <a:lnTo>
                    <a:pt x="3405187" y="628562"/>
                  </a:lnTo>
                  <a:lnTo>
                    <a:pt x="3395306" y="677497"/>
                  </a:lnTo>
                  <a:lnTo>
                    <a:pt x="3368361" y="717457"/>
                  </a:lnTo>
                  <a:lnTo>
                    <a:pt x="3328396" y="744399"/>
                  </a:lnTo>
                  <a:lnTo>
                    <a:pt x="3279455" y="754278"/>
                  </a:lnTo>
                  <a:lnTo>
                    <a:pt x="125731" y="754278"/>
                  </a:lnTo>
                  <a:lnTo>
                    <a:pt x="76791" y="744399"/>
                  </a:lnTo>
                  <a:lnTo>
                    <a:pt x="36826" y="717457"/>
                  </a:lnTo>
                  <a:lnTo>
                    <a:pt x="9880" y="677497"/>
                  </a:lnTo>
                  <a:lnTo>
                    <a:pt x="0" y="628562"/>
                  </a:lnTo>
                  <a:lnTo>
                    <a:pt x="0" y="125715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778836" y="3344188"/>
            <a:ext cx="3133725" cy="2138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715" marR="251460" algn="ctr">
              <a:lnSpc>
                <a:spcPct val="100000"/>
              </a:lnSpc>
              <a:spcBef>
                <a:spcPts val="100"/>
              </a:spcBef>
            </a:pPr>
            <a:r>
              <a:rPr sz="1500" spc="70" dirty="0">
                <a:solidFill>
                  <a:srgbClr val="FA923F"/>
                </a:solidFill>
                <a:latin typeface="Tahoma"/>
                <a:cs typeface="Tahoma"/>
              </a:rPr>
              <a:t>Bigger</a:t>
            </a:r>
            <a:r>
              <a:rPr sz="1500" spc="2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70" dirty="0">
                <a:solidFill>
                  <a:srgbClr val="FA923F"/>
                </a:solidFill>
                <a:latin typeface="Tahoma"/>
                <a:cs typeface="Tahoma"/>
              </a:rPr>
              <a:t>impact</a:t>
            </a:r>
            <a:r>
              <a:rPr sz="1500" spc="1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A923F"/>
                </a:solidFill>
                <a:latin typeface="Tahoma"/>
                <a:cs typeface="Tahoma"/>
              </a:rPr>
              <a:t>on</a:t>
            </a:r>
            <a:r>
              <a:rPr sz="1500" spc="3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A923F"/>
                </a:solidFill>
                <a:latin typeface="Tahoma"/>
                <a:cs typeface="Tahoma"/>
              </a:rPr>
              <a:t>OS,</a:t>
            </a:r>
            <a:r>
              <a:rPr sz="1500" spc="1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35" dirty="0">
                <a:solidFill>
                  <a:srgbClr val="FA923F"/>
                </a:solidFill>
                <a:latin typeface="Tahoma"/>
                <a:cs typeface="Tahoma"/>
              </a:rPr>
              <a:t>slower, </a:t>
            </a:r>
            <a:r>
              <a:rPr sz="1500" dirty="0">
                <a:solidFill>
                  <a:srgbClr val="FA923F"/>
                </a:solidFill>
                <a:latin typeface="Tahoma"/>
                <a:cs typeface="Tahoma"/>
              </a:rPr>
              <a:t>higher</a:t>
            </a:r>
            <a:r>
              <a:rPr sz="1500" spc="4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FA923F"/>
                </a:solidFill>
                <a:latin typeface="Tahoma"/>
                <a:cs typeface="Tahoma"/>
              </a:rPr>
              <a:t>disk</a:t>
            </a:r>
            <a:r>
              <a:rPr sz="1500" spc="6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80" dirty="0">
                <a:solidFill>
                  <a:srgbClr val="FA923F"/>
                </a:solidFill>
                <a:latin typeface="Tahoma"/>
                <a:cs typeface="Tahoma"/>
              </a:rPr>
              <a:t>space</a:t>
            </a:r>
            <a:r>
              <a:rPr sz="1500" spc="6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FA923F"/>
                </a:solidFill>
                <a:latin typeface="Tahoma"/>
                <a:cs typeface="Tahoma"/>
              </a:rPr>
              <a:t>usage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500">
              <a:latin typeface="Tahoma"/>
              <a:cs typeface="Tahoma"/>
            </a:endParaRPr>
          </a:p>
          <a:p>
            <a:pPr marL="184150" marR="177165" algn="ctr">
              <a:lnSpc>
                <a:spcPct val="100000"/>
              </a:lnSpc>
            </a:pPr>
            <a:r>
              <a:rPr sz="1500" spc="50" dirty="0">
                <a:solidFill>
                  <a:srgbClr val="FA923F"/>
                </a:solidFill>
                <a:latin typeface="Tahoma"/>
                <a:cs typeface="Tahoma"/>
              </a:rPr>
              <a:t>Sharing,</a:t>
            </a:r>
            <a:r>
              <a:rPr sz="1500" spc="-3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FA923F"/>
                </a:solidFill>
                <a:latin typeface="Tahoma"/>
                <a:cs typeface="Tahoma"/>
              </a:rPr>
              <a:t>re-</a:t>
            </a:r>
            <a:r>
              <a:rPr sz="1500" spc="50" dirty="0">
                <a:solidFill>
                  <a:srgbClr val="FA923F"/>
                </a:solidFill>
                <a:latin typeface="Tahoma"/>
                <a:cs typeface="Tahoma"/>
              </a:rPr>
              <a:t>building</a:t>
            </a:r>
            <a:r>
              <a:rPr sz="1500" spc="-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FA923F"/>
                </a:solidFill>
                <a:latin typeface="Tahoma"/>
                <a:cs typeface="Tahoma"/>
              </a:rPr>
              <a:t>and </a:t>
            </a:r>
            <a:r>
              <a:rPr sz="1500" spc="45" dirty="0">
                <a:solidFill>
                  <a:srgbClr val="FA923F"/>
                </a:solidFill>
                <a:latin typeface="Tahoma"/>
                <a:cs typeface="Tahoma"/>
              </a:rPr>
              <a:t>distribution</a:t>
            </a:r>
            <a:r>
              <a:rPr sz="1500" spc="-3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80" dirty="0">
                <a:solidFill>
                  <a:srgbClr val="FA923F"/>
                </a:solidFill>
                <a:latin typeface="Tahoma"/>
                <a:cs typeface="Tahoma"/>
              </a:rPr>
              <a:t>can</a:t>
            </a:r>
            <a:r>
              <a:rPr sz="1500" spc="-3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FA923F"/>
                </a:solidFill>
                <a:latin typeface="Tahoma"/>
                <a:cs typeface="Tahoma"/>
              </a:rPr>
              <a:t>be</a:t>
            </a:r>
            <a:r>
              <a:rPr sz="1500" spc="-2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FA923F"/>
                </a:solidFill>
                <a:latin typeface="Tahoma"/>
                <a:cs typeface="Tahoma"/>
              </a:rPr>
              <a:t>challenging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500">
              <a:latin typeface="Tahoma"/>
              <a:cs typeface="Tahoma"/>
            </a:endParaRPr>
          </a:p>
          <a:p>
            <a:pPr marL="12700" marR="5080" algn="ctr">
              <a:lnSpc>
                <a:spcPct val="100000"/>
              </a:lnSpc>
            </a:pPr>
            <a:r>
              <a:rPr sz="1500" spc="70" dirty="0">
                <a:solidFill>
                  <a:srgbClr val="FA923F"/>
                </a:solidFill>
                <a:latin typeface="Tahoma"/>
                <a:cs typeface="Tahoma"/>
              </a:rPr>
              <a:t>Encapsulate</a:t>
            </a:r>
            <a:r>
              <a:rPr sz="1500" spc="-3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65" dirty="0">
                <a:solidFill>
                  <a:srgbClr val="FA923F"/>
                </a:solidFill>
                <a:latin typeface="Tahoma"/>
                <a:cs typeface="Tahoma"/>
              </a:rPr>
              <a:t>“whole</a:t>
            </a:r>
            <a:r>
              <a:rPr sz="1500" spc="-3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FA923F"/>
                </a:solidFill>
                <a:latin typeface="Tahoma"/>
                <a:cs typeface="Tahoma"/>
              </a:rPr>
              <a:t>machines” </a:t>
            </a:r>
            <a:r>
              <a:rPr sz="1500" spc="60" dirty="0">
                <a:solidFill>
                  <a:srgbClr val="FA923F"/>
                </a:solidFill>
                <a:latin typeface="Tahoma"/>
                <a:cs typeface="Tahoma"/>
              </a:rPr>
              <a:t>instead</a:t>
            </a:r>
            <a:r>
              <a:rPr sz="1500" spc="1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A923F"/>
                </a:solidFill>
                <a:latin typeface="Tahoma"/>
                <a:cs typeface="Tahoma"/>
              </a:rPr>
              <a:t>of</a:t>
            </a:r>
            <a:r>
              <a:rPr sz="1500" spc="1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A923F"/>
                </a:solidFill>
                <a:latin typeface="Tahoma"/>
                <a:cs typeface="Tahoma"/>
              </a:rPr>
              <a:t>just</a:t>
            </a:r>
            <a:r>
              <a:rPr sz="1500" spc="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FA923F"/>
                </a:solidFill>
                <a:latin typeface="Tahoma"/>
                <a:cs typeface="Tahoma"/>
              </a:rPr>
              <a:t>apps/</a:t>
            </a:r>
            <a:r>
              <a:rPr sz="150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40" dirty="0">
                <a:solidFill>
                  <a:srgbClr val="FA923F"/>
                </a:solidFill>
                <a:latin typeface="Tahoma"/>
                <a:cs typeface="Tahoma"/>
              </a:rPr>
              <a:t>environments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4494" y="635100"/>
            <a:ext cx="675263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Docker</a:t>
            </a:r>
            <a:r>
              <a:rPr sz="3200" spc="-60" dirty="0"/>
              <a:t> </a:t>
            </a:r>
            <a:r>
              <a:rPr sz="3200" spc="-10" dirty="0"/>
              <a:t>Setup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01277" y="2257536"/>
            <a:ext cx="2752090" cy="845185"/>
            <a:chOff x="801277" y="2257536"/>
            <a:chExt cx="2752090" cy="845185"/>
          </a:xfrm>
        </p:grpSpPr>
        <p:sp>
          <p:nvSpPr>
            <p:cNvPr id="5" name="object 5"/>
            <p:cNvSpPr/>
            <p:nvPr/>
          </p:nvSpPr>
          <p:spPr>
            <a:xfrm>
              <a:off x="813554" y="2269813"/>
              <a:ext cx="2727325" cy="820419"/>
            </a:xfrm>
            <a:custGeom>
              <a:avLst/>
              <a:gdLst/>
              <a:ahLst/>
              <a:cxnLst/>
              <a:rect l="l" t="t" r="r" b="b"/>
              <a:pathLst>
                <a:path w="2727325" h="820419">
                  <a:moveTo>
                    <a:pt x="2590482" y="0"/>
                  </a:moveTo>
                  <a:lnTo>
                    <a:pt x="136749" y="0"/>
                  </a:lnTo>
                  <a:lnTo>
                    <a:pt x="93525" y="6970"/>
                  </a:lnTo>
                  <a:lnTo>
                    <a:pt x="55986" y="26381"/>
                  </a:lnTo>
                  <a:lnTo>
                    <a:pt x="26384" y="55979"/>
                  </a:lnTo>
                  <a:lnTo>
                    <a:pt x="6971" y="93513"/>
                  </a:lnTo>
                  <a:lnTo>
                    <a:pt x="0" y="136730"/>
                  </a:lnTo>
                  <a:lnTo>
                    <a:pt x="0" y="683638"/>
                  </a:lnTo>
                  <a:lnTo>
                    <a:pt x="6971" y="726855"/>
                  </a:lnTo>
                  <a:lnTo>
                    <a:pt x="26384" y="764389"/>
                  </a:lnTo>
                  <a:lnTo>
                    <a:pt x="55986" y="793988"/>
                  </a:lnTo>
                  <a:lnTo>
                    <a:pt x="93525" y="813398"/>
                  </a:lnTo>
                  <a:lnTo>
                    <a:pt x="136749" y="820369"/>
                  </a:lnTo>
                  <a:lnTo>
                    <a:pt x="2590482" y="820369"/>
                  </a:lnTo>
                  <a:lnTo>
                    <a:pt x="2633706" y="813398"/>
                  </a:lnTo>
                  <a:lnTo>
                    <a:pt x="2671244" y="793988"/>
                  </a:lnTo>
                  <a:lnTo>
                    <a:pt x="2700846" y="764389"/>
                  </a:lnTo>
                  <a:lnTo>
                    <a:pt x="2720259" y="726855"/>
                  </a:lnTo>
                  <a:lnTo>
                    <a:pt x="2727231" y="683638"/>
                  </a:lnTo>
                  <a:lnTo>
                    <a:pt x="2727231" y="136730"/>
                  </a:lnTo>
                  <a:lnTo>
                    <a:pt x="2720259" y="93513"/>
                  </a:lnTo>
                  <a:lnTo>
                    <a:pt x="2700846" y="55979"/>
                  </a:lnTo>
                  <a:lnTo>
                    <a:pt x="2671244" y="26381"/>
                  </a:lnTo>
                  <a:lnTo>
                    <a:pt x="2633706" y="6970"/>
                  </a:lnTo>
                  <a:lnTo>
                    <a:pt x="2590482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3554" y="2269813"/>
              <a:ext cx="2727325" cy="820419"/>
            </a:xfrm>
            <a:custGeom>
              <a:avLst/>
              <a:gdLst/>
              <a:ahLst/>
              <a:cxnLst/>
              <a:rect l="l" t="t" r="r" b="b"/>
              <a:pathLst>
                <a:path w="2727325" h="820419">
                  <a:moveTo>
                    <a:pt x="0" y="136731"/>
                  </a:moveTo>
                  <a:lnTo>
                    <a:pt x="6971" y="93513"/>
                  </a:lnTo>
                  <a:lnTo>
                    <a:pt x="26384" y="55979"/>
                  </a:lnTo>
                  <a:lnTo>
                    <a:pt x="55986" y="26381"/>
                  </a:lnTo>
                  <a:lnTo>
                    <a:pt x="93525" y="6970"/>
                  </a:lnTo>
                  <a:lnTo>
                    <a:pt x="136749" y="0"/>
                  </a:lnTo>
                  <a:lnTo>
                    <a:pt x="2590482" y="0"/>
                  </a:lnTo>
                  <a:lnTo>
                    <a:pt x="2633706" y="6970"/>
                  </a:lnTo>
                  <a:lnTo>
                    <a:pt x="2671244" y="26381"/>
                  </a:lnTo>
                  <a:lnTo>
                    <a:pt x="2700847" y="55979"/>
                  </a:lnTo>
                  <a:lnTo>
                    <a:pt x="2720260" y="93513"/>
                  </a:lnTo>
                  <a:lnTo>
                    <a:pt x="2727231" y="136731"/>
                  </a:lnTo>
                  <a:lnTo>
                    <a:pt x="2727231" y="683638"/>
                  </a:lnTo>
                  <a:lnTo>
                    <a:pt x="2720260" y="726856"/>
                  </a:lnTo>
                  <a:lnTo>
                    <a:pt x="2700847" y="764390"/>
                  </a:lnTo>
                  <a:lnTo>
                    <a:pt x="2671244" y="793988"/>
                  </a:lnTo>
                  <a:lnTo>
                    <a:pt x="2633706" y="813399"/>
                  </a:lnTo>
                  <a:lnTo>
                    <a:pt x="2590482" y="820370"/>
                  </a:lnTo>
                  <a:lnTo>
                    <a:pt x="136749" y="820370"/>
                  </a:lnTo>
                  <a:lnTo>
                    <a:pt x="93525" y="813399"/>
                  </a:lnTo>
                  <a:lnTo>
                    <a:pt x="55986" y="793988"/>
                  </a:lnTo>
                  <a:lnTo>
                    <a:pt x="26384" y="764390"/>
                  </a:lnTo>
                  <a:lnTo>
                    <a:pt x="6971" y="726856"/>
                  </a:lnTo>
                  <a:lnTo>
                    <a:pt x="0" y="683638"/>
                  </a:lnTo>
                  <a:lnTo>
                    <a:pt x="0" y="136731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3637" y="2548659"/>
            <a:ext cx="6832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90" dirty="0">
                <a:solidFill>
                  <a:srgbClr val="FFFFFF"/>
                </a:solidFill>
                <a:latin typeface="Tahoma"/>
                <a:cs typeface="Tahoma"/>
              </a:rPr>
              <a:t>macOS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64456" y="2257536"/>
            <a:ext cx="2752090" cy="845185"/>
            <a:chOff x="3964456" y="2257536"/>
            <a:chExt cx="2752090" cy="845185"/>
          </a:xfrm>
        </p:grpSpPr>
        <p:sp>
          <p:nvSpPr>
            <p:cNvPr id="9" name="object 9"/>
            <p:cNvSpPr/>
            <p:nvPr/>
          </p:nvSpPr>
          <p:spPr>
            <a:xfrm>
              <a:off x="3976733" y="2269813"/>
              <a:ext cx="2727325" cy="820419"/>
            </a:xfrm>
            <a:custGeom>
              <a:avLst/>
              <a:gdLst/>
              <a:ahLst/>
              <a:cxnLst/>
              <a:rect l="l" t="t" r="r" b="b"/>
              <a:pathLst>
                <a:path w="2727325" h="820419">
                  <a:moveTo>
                    <a:pt x="2590482" y="0"/>
                  </a:moveTo>
                  <a:lnTo>
                    <a:pt x="136749" y="0"/>
                  </a:lnTo>
                  <a:lnTo>
                    <a:pt x="93526" y="6970"/>
                  </a:lnTo>
                  <a:lnTo>
                    <a:pt x="55987" y="26381"/>
                  </a:lnTo>
                  <a:lnTo>
                    <a:pt x="26384" y="55979"/>
                  </a:lnTo>
                  <a:lnTo>
                    <a:pt x="6971" y="93513"/>
                  </a:lnTo>
                  <a:lnTo>
                    <a:pt x="0" y="136730"/>
                  </a:lnTo>
                  <a:lnTo>
                    <a:pt x="0" y="683638"/>
                  </a:lnTo>
                  <a:lnTo>
                    <a:pt x="6971" y="726855"/>
                  </a:lnTo>
                  <a:lnTo>
                    <a:pt x="26384" y="764389"/>
                  </a:lnTo>
                  <a:lnTo>
                    <a:pt x="55987" y="793988"/>
                  </a:lnTo>
                  <a:lnTo>
                    <a:pt x="93526" y="813398"/>
                  </a:lnTo>
                  <a:lnTo>
                    <a:pt x="136749" y="820369"/>
                  </a:lnTo>
                  <a:lnTo>
                    <a:pt x="2590482" y="820369"/>
                  </a:lnTo>
                  <a:lnTo>
                    <a:pt x="2633705" y="813398"/>
                  </a:lnTo>
                  <a:lnTo>
                    <a:pt x="2671244" y="793988"/>
                  </a:lnTo>
                  <a:lnTo>
                    <a:pt x="2700847" y="764389"/>
                  </a:lnTo>
                  <a:lnTo>
                    <a:pt x="2720260" y="726855"/>
                  </a:lnTo>
                  <a:lnTo>
                    <a:pt x="2727232" y="683638"/>
                  </a:lnTo>
                  <a:lnTo>
                    <a:pt x="2727232" y="136730"/>
                  </a:lnTo>
                  <a:lnTo>
                    <a:pt x="2720260" y="93513"/>
                  </a:lnTo>
                  <a:lnTo>
                    <a:pt x="2700847" y="55979"/>
                  </a:lnTo>
                  <a:lnTo>
                    <a:pt x="2671244" y="26381"/>
                  </a:lnTo>
                  <a:lnTo>
                    <a:pt x="2633705" y="6970"/>
                  </a:lnTo>
                  <a:lnTo>
                    <a:pt x="2590482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76733" y="2269813"/>
              <a:ext cx="2727325" cy="820419"/>
            </a:xfrm>
            <a:custGeom>
              <a:avLst/>
              <a:gdLst/>
              <a:ahLst/>
              <a:cxnLst/>
              <a:rect l="l" t="t" r="r" b="b"/>
              <a:pathLst>
                <a:path w="2727325" h="820419">
                  <a:moveTo>
                    <a:pt x="0" y="136731"/>
                  </a:moveTo>
                  <a:lnTo>
                    <a:pt x="6971" y="93513"/>
                  </a:lnTo>
                  <a:lnTo>
                    <a:pt x="26384" y="55979"/>
                  </a:lnTo>
                  <a:lnTo>
                    <a:pt x="55986" y="26381"/>
                  </a:lnTo>
                  <a:lnTo>
                    <a:pt x="93525" y="6970"/>
                  </a:lnTo>
                  <a:lnTo>
                    <a:pt x="136749" y="0"/>
                  </a:lnTo>
                  <a:lnTo>
                    <a:pt x="2590482" y="0"/>
                  </a:lnTo>
                  <a:lnTo>
                    <a:pt x="2633706" y="6970"/>
                  </a:lnTo>
                  <a:lnTo>
                    <a:pt x="2671244" y="26381"/>
                  </a:lnTo>
                  <a:lnTo>
                    <a:pt x="2700847" y="55979"/>
                  </a:lnTo>
                  <a:lnTo>
                    <a:pt x="2720260" y="93513"/>
                  </a:lnTo>
                  <a:lnTo>
                    <a:pt x="2727231" y="136731"/>
                  </a:lnTo>
                  <a:lnTo>
                    <a:pt x="2727231" y="683638"/>
                  </a:lnTo>
                  <a:lnTo>
                    <a:pt x="2720260" y="726856"/>
                  </a:lnTo>
                  <a:lnTo>
                    <a:pt x="2700847" y="764390"/>
                  </a:lnTo>
                  <a:lnTo>
                    <a:pt x="2671244" y="793988"/>
                  </a:lnTo>
                  <a:lnTo>
                    <a:pt x="2633706" y="813399"/>
                  </a:lnTo>
                  <a:lnTo>
                    <a:pt x="2590482" y="820370"/>
                  </a:lnTo>
                  <a:lnTo>
                    <a:pt x="136749" y="820370"/>
                  </a:lnTo>
                  <a:lnTo>
                    <a:pt x="93525" y="813399"/>
                  </a:lnTo>
                  <a:lnTo>
                    <a:pt x="55986" y="793988"/>
                  </a:lnTo>
                  <a:lnTo>
                    <a:pt x="26384" y="764390"/>
                  </a:lnTo>
                  <a:lnTo>
                    <a:pt x="6971" y="726856"/>
                  </a:lnTo>
                  <a:lnTo>
                    <a:pt x="0" y="683638"/>
                  </a:lnTo>
                  <a:lnTo>
                    <a:pt x="0" y="136731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889722" y="2548659"/>
            <a:ext cx="8991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14" dirty="0">
                <a:solidFill>
                  <a:srgbClr val="FFFFFF"/>
                </a:solidFill>
                <a:latin typeface="Tahoma"/>
                <a:cs typeface="Tahoma"/>
              </a:rPr>
              <a:t>Windows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127530" y="2257431"/>
            <a:ext cx="2752090" cy="845185"/>
            <a:chOff x="7127530" y="2257431"/>
            <a:chExt cx="2752090" cy="845185"/>
          </a:xfrm>
        </p:grpSpPr>
        <p:sp>
          <p:nvSpPr>
            <p:cNvPr id="13" name="object 13"/>
            <p:cNvSpPr/>
            <p:nvPr/>
          </p:nvSpPr>
          <p:spPr>
            <a:xfrm>
              <a:off x="7139913" y="2269813"/>
              <a:ext cx="2727325" cy="820419"/>
            </a:xfrm>
            <a:custGeom>
              <a:avLst/>
              <a:gdLst/>
              <a:ahLst/>
              <a:cxnLst/>
              <a:rect l="l" t="t" r="r" b="b"/>
              <a:pathLst>
                <a:path w="2727325" h="820419">
                  <a:moveTo>
                    <a:pt x="2590482" y="0"/>
                  </a:moveTo>
                  <a:lnTo>
                    <a:pt x="136749" y="0"/>
                  </a:lnTo>
                  <a:lnTo>
                    <a:pt x="93526" y="6970"/>
                  </a:lnTo>
                  <a:lnTo>
                    <a:pt x="55987" y="26381"/>
                  </a:lnTo>
                  <a:lnTo>
                    <a:pt x="26384" y="55979"/>
                  </a:lnTo>
                  <a:lnTo>
                    <a:pt x="6971" y="93513"/>
                  </a:lnTo>
                  <a:lnTo>
                    <a:pt x="0" y="136730"/>
                  </a:lnTo>
                  <a:lnTo>
                    <a:pt x="0" y="683638"/>
                  </a:lnTo>
                  <a:lnTo>
                    <a:pt x="6971" y="726855"/>
                  </a:lnTo>
                  <a:lnTo>
                    <a:pt x="26384" y="764389"/>
                  </a:lnTo>
                  <a:lnTo>
                    <a:pt x="55987" y="793988"/>
                  </a:lnTo>
                  <a:lnTo>
                    <a:pt x="93526" y="813398"/>
                  </a:lnTo>
                  <a:lnTo>
                    <a:pt x="136749" y="820369"/>
                  </a:lnTo>
                  <a:lnTo>
                    <a:pt x="2590482" y="820369"/>
                  </a:lnTo>
                  <a:lnTo>
                    <a:pt x="2633705" y="813398"/>
                  </a:lnTo>
                  <a:lnTo>
                    <a:pt x="2671244" y="793988"/>
                  </a:lnTo>
                  <a:lnTo>
                    <a:pt x="2700847" y="764389"/>
                  </a:lnTo>
                  <a:lnTo>
                    <a:pt x="2720260" y="726855"/>
                  </a:lnTo>
                  <a:lnTo>
                    <a:pt x="2727232" y="683638"/>
                  </a:lnTo>
                  <a:lnTo>
                    <a:pt x="2727232" y="136730"/>
                  </a:lnTo>
                  <a:lnTo>
                    <a:pt x="2720260" y="93513"/>
                  </a:lnTo>
                  <a:lnTo>
                    <a:pt x="2700847" y="55979"/>
                  </a:lnTo>
                  <a:lnTo>
                    <a:pt x="2671244" y="26381"/>
                  </a:lnTo>
                  <a:lnTo>
                    <a:pt x="2633705" y="6970"/>
                  </a:lnTo>
                  <a:lnTo>
                    <a:pt x="2590482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39913" y="2269813"/>
              <a:ext cx="2727325" cy="820419"/>
            </a:xfrm>
            <a:custGeom>
              <a:avLst/>
              <a:gdLst/>
              <a:ahLst/>
              <a:cxnLst/>
              <a:rect l="l" t="t" r="r" b="b"/>
              <a:pathLst>
                <a:path w="2727325" h="820419">
                  <a:moveTo>
                    <a:pt x="0" y="136731"/>
                  </a:moveTo>
                  <a:lnTo>
                    <a:pt x="6971" y="93513"/>
                  </a:lnTo>
                  <a:lnTo>
                    <a:pt x="26384" y="55979"/>
                  </a:lnTo>
                  <a:lnTo>
                    <a:pt x="55986" y="26381"/>
                  </a:lnTo>
                  <a:lnTo>
                    <a:pt x="93525" y="6970"/>
                  </a:lnTo>
                  <a:lnTo>
                    <a:pt x="136749" y="0"/>
                  </a:lnTo>
                  <a:lnTo>
                    <a:pt x="2590482" y="0"/>
                  </a:lnTo>
                  <a:lnTo>
                    <a:pt x="2633706" y="6970"/>
                  </a:lnTo>
                  <a:lnTo>
                    <a:pt x="2671244" y="26381"/>
                  </a:lnTo>
                  <a:lnTo>
                    <a:pt x="2700847" y="55979"/>
                  </a:lnTo>
                  <a:lnTo>
                    <a:pt x="2720260" y="93513"/>
                  </a:lnTo>
                  <a:lnTo>
                    <a:pt x="2727231" y="136731"/>
                  </a:lnTo>
                  <a:lnTo>
                    <a:pt x="2727231" y="683638"/>
                  </a:lnTo>
                  <a:lnTo>
                    <a:pt x="2720260" y="726856"/>
                  </a:lnTo>
                  <a:lnTo>
                    <a:pt x="2700847" y="764390"/>
                  </a:lnTo>
                  <a:lnTo>
                    <a:pt x="2671244" y="793988"/>
                  </a:lnTo>
                  <a:lnTo>
                    <a:pt x="2633706" y="813399"/>
                  </a:lnTo>
                  <a:lnTo>
                    <a:pt x="2590482" y="820370"/>
                  </a:lnTo>
                  <a:lnTo>
                    <a:pt x="136749" y="820370"/>
                  </a:lnTo>
                  <a:lnTo>
                    <a:pt x="93525" y="813399"/>
                  </a:lnTo>
                  <a:lnTo>
                    <a:pt x="55986" y="793988"/>
                  </a:lnTo>
                  <a:lnTo>
                    <a:pt x="26384" y="764390"/>
                  </a:lnTo>
                  <a:lnTo>
                    <a:pt x="6971" y="726856"/>
                  </a:lnTo>
                  <a:lnTo>
                    <a:pt x="0" y="683638"/>
                  </a:lnTo>
                  <a:lnTo>
                    <a:pt x="0" y="136731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247991" y="2548659"/>
            <a:ext cx="50863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40" dirty="0">
                <a:solidFill>
                  <a:srgbClr val="FFFFFF"/>
                </a:solidFill>
                <a:latin typeface="Tahoma"/>
                <a:cs typeface="Tahoma"/>
              </a:rPr>
              <a:t>Linux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127530" y="3805735"/>
            <a:ext cx="2752090" cy="845185"/>
            <a:chOff x="7127530" y="3805735"/>
            <a:chExt cx="2752090" cy="845185"/>
          </a:xfrm>
        </p:grpSpPr>
        <p:sp>
          <p:nvSpPr>
            <p:cNvPr id="17" name="object 17"/>
            <p:cNvSpPr/>
            <p:nvPr/>
          </p:nvSpPr>
          <p:spPr>
            <a:xfrm>
              <a:off x="7139913" y="3818117"/>
              <a:ext cx="2727325" cy="820419"/>
            </a:xfrm>
            <a:custGeom>
              <a:avLst/>
              <a:gdLst/>
              <a:ahLst/>
              <a:cxnLst/>
              <a:rect l="l" t="t" r="r" b="b"/>
              <a:pathLst>
                <a:path w="2727325" h="820420">
                  <a:moveTo>
                    <a:pt x="2590482" y="0"/>
                  </a:moveTo>
                  <a:lnTo>
                    <a:pt x="136749" y="0"/>
                  </a:lnTo>
                  <a:lnTo>
                    <a:pt x="93526" y="6970"/>
                  </a:lnTo>
                  <a:lnTo>
                    <a:pt x="55987" y="26381"/>
                  </a:lnTo>
                  <a:lnTo>
                    <a:pt x="26384" y="55979"/>
                  </a:lnTo>
                  <a:lnTo>
                    <a:pt x="6971" y="93513"/>
                  </a:lnTo>
                  <a:lnTo>
                    <a:pt x="0" y="136732"/>
                  </a:lnTo>
                  <a:lnTo>
                    <a:pt x="0" y="683638"/>
                  </a:lnTo>
                  <a:lnTo>
                    <a:pt x="6971" y="726856"/>
                  </a:lnTo>
                  <a:lnTo>
                    <a:pt x="26384" y="764390"/>
                  </a:lnTo>
                  <a:lnTo>
                    <a:pt x="55987" y="793989"/>
                  </a:lnTo>
                  <a:lnTo>
                    <a:pt x="93526" y="813399"/>
                  </a:lnTo>
                  <a:lnTo>
                    <a:pt x="136749" y="820370"/>
                  </a:lnTo>
                  <a:lnTo>
                    <a:pt x="2590482" y="820370"/>
                  </a:lnTo>
                  <a:lnTo>
                    <a:pt x="2633705" y="813399"/>
                  </a:lnTo>
                  <a:lnTo>
                    <a:pt x="2671244" y="793989"/>
                  </a:lnTo>
                  <a:lnTo>
                    <a:pt x="2700847" y="764390"/>
                  </a:lnTo>
                  <a:lnTo>
                    <a:pt x="2720260" y="726856"/>
                  </a:lnTo>
                  <a:lnTo>
                    <a:pt x="2727232" y="683638"/>
                  </a:lnTo>
                  <a:lnTo>
                    <a:pt x="2727232" y="136732"/>
                  </a:lnTo>
                  <a:lnTo>
                    <a:pt x="2720260" y="93513"/>
                  </a:lnTo>
                  <a:lnTo>
                    <a:pt x="2700847" y="55979"/>
                  </a:lnTo>
                  <a:lnTo>
                    <a:pt x="2671244" y="26381"/>
                  </a:lnTo>
                  <a:lnTo>
                    <a:pt x="2633705" y="6970"/>
                  </a:lnTo>
                  <a:lnTo>
                    <a:pt x="2590482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39913" y="3818117"/>
              <a:ext cx="2727325" cy="820419"/>
            </a:xfrm>
            <a:custGeom>
              <a:avLst/>
              <a:gdLst/>
              <a:ahLst/>
              <a:cxnLst/>
              <a:rect l="l" t="t" r="r" b="b"/>
              <a:pathLst>
                <a:path w="2727325" h="820420">
                  <a:moveTo>
                    <a:pt x="0" y="136731"/>
                  </a:moveTo>
                  <a:lnTo>
                    <a:pt x="6971" y="93513"/>
                  </a:lnTo>
                  <a:lnTo>
                    <a:pt x="26384" y="55979"/>
                  </a:lnTo>
                  <a:lnTo>
                    <a:pt x="55986" y="26381"/>
                  </a:lnTo>
                  <a:lnTo>
                    <a:pt x="93525" y="6970"/>
                  </a:lnTo>
                  <a:lnTo>
                    <a:pt x="136749" y="0"/>
                  </a:lnTo>
                  <a:lnTo>
                    <a:pt x="2590482" y="0"/>
                  </a:lnTo>
                  <a:lnTo>
                    <a:pt x="2633706" y="6970"/>
                  </a:lnTo>
                  <a:lnTo>
                    <a:pt x="2671244" y="26381"/>
                  </a:lnTo>
                  <a:lnTo>
                    <a:pt x="2700847" y="55979"/>
                  </a:lnTo>
                  <a:lnTo>
                    <a:pt x="2720260" y="93513"/>
                  </a:lnTo>
                  <a:lnTo>
                    <a:pt x="2727231" y="136731"/>
                  </a:lnTo>
                  <a:lnTo>
                    <a:pt x="2727231" y="683638"/>
                  </a:lnTo>
                  <a:lnTo>
                    <a:pt x="2720260" y="726856"/>
                  </a:lnTo>
                  <a:lnTo>
                    <a:pt x="2700847" y="764390"/>
                  </a:lnTo>
                  <a:lnTo>
                    <a:pt x="2671244" y="793988"/>
                  </a:lnTo>
                  <a:lnTo>
                    <a:pt x="2633706" y="813399"/>
                  </a:lnTo>
                  <a:lnTo>
                    <a:pt x="2590482" y="820370"/>
                  </a:lnTo>
                  <a:lnTo>
                    <a:pt x="136749" y="820370"/>
                  </a:lnTo>
                  <a:lnTo>
                    <a:pt x="93525" y="813399"/>
                  </a:lnTo>
                  <a:lnTo>
                    <a:pt x="55986" y="793988"/>
                  </a:lnTo>
                  <a:lnTo>
                    <a:pt x="26384" y="764390"/>
                  </a:lnTo>
                  <a:lnTo>
                    <a:pt x="6971" y="726856"/>
                  </a:lnTo>
                  <a:lnTo>
                    <a:pt x="0" y="683638"/>
                  </a:lnTo>
                  <a:lnTo>
                    <a:pt x="0" y="136731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383052" y="3862347"/>
            <a:ext cx="2241550" cy="72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" marR="29845" algn="ctr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Install</a:t>
            </a:r>
            <a:r>
              <a:rPr sz="15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Tahoma"/>
                <a:cs typeface="Tahoma"/>
              </a:rPr>
              <a:t>Docker</a:t>
            </a:r>
            <a:r>
              <a:rPr sz="15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Tahoma"/>
                <a:cs typeface="Tahoma"/>
              </a:rPr>
              <a:t>Engine</a:t>
            </a:r>
            <a:r>
              <a:rPr sz="15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Tahoma"/>
                <a:cs typeface="Tahoma"/>
              </a:rPr>
              <a:t>on </a:t>
            </a:r>
            <a:r>
              <a:rPr sz="1500" spc="40" dirty="0">
                <a:solidFill>
                  <a:srgbClr val="FFFFFF"/>
                </a:solidFill>
                <a:latin typeface="Tahoma"/>
                <a:cs typeface="Tahoma"/>
              </a:rPr>
              <a:t>Linux</a:t>
            </a:r>
            <a:endParaRPr sz="15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500" i="1" spc="-90" dirty="0">
                <a:solidFill>
                  <a:srgbClr val="FFFFFF"/>
                </a:solidFill>
                <a:latin typeface="Verdana"/>
                <a:cs typeface="Verdana"/>
              </a:rPr>
              <a:t>(see</a:t>
            </a:r>
            <a:r>
              <a:rPr sz="1500" i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i="1" spc="-35" dirty="0">
                <a:solidFill>
                  <a:srgbClr val="FFFFFF"/>
                </a:solidFill>
                <a:latin typeface="Verdana"/>
                <a:cs typeface="Verdana"/>
              </a:rPr>
              <a:t>attached</a:t>
            </a:r>
            <a:r>
              <a:rPr sz="1500" i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i="1" spc="-45" dirty="0">
                <a:solidFill>
                  <a:srgbClr val="FFFFFF"/>
                </a:solidFill>
                <a:latin typeface="Verdana"/>
                <a:cs typeface="Verdana"/>
              </a:rPr>
              <a:t>resources)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01172" y="3435991"/>
            <a:ext cx="1231265" cy="845185"/>
            <a:chOff x="801172" y="3435991"/>
            <a:chExt cx="1231265" cy="845185"/>
          </a:xfrm>
        </p:grpSpPr>
        <p:sp>
          <p:nvSpPr>
            <p:cNvPr id="21" name="object 21"/>
            <p:cNvSpPr/>
            <p:nvPr/>
          </p:nvSpPr>
          <p:spPr>
            <a:xfrm>
              <a:off x="813554" y="3448373"/>
              <a:ext cx="1206500" cy="820419"/>
            </a:xfrm>
            <a:custGeom>
              <a:avLst/>
              <a:gdLst/>
              <a:ahLst/>
              <a:cxnLst/>
              <a:rect l="l" t="t" r="r" b="b"/>
              <a:pathLst>
                <a:path w="1206500" h="820420">
                  <a:moveTo>
                    <a:pt x="1069603" y="0"/>
                  </a:moveTo>
                  <a:lnTo>
                    <a:pt x="136748" y="0"/>
                  </a:lnTo>
                  <a:lnTo>
                    <a:pt x="93525" y="6970"/>
                  </a:lnTo>
                  <a:lnTo>
                    <a:pt x="55986" y="26381"/>
                  </a:lnTo>
                  <a:lnTo>
                    <a:pt x="26384" y="55979"/>
                  </a:lnTo>
                  <a:lnTo>
                    <a:pt x="6971" y="93513"/>
                  </a:lnTo>
                  <a:lnTo>
                    <a:pt x="0" y="136730"/>
                  </a:lnTo>
                  <a:lnTo>
                    <a:pt x="0" y="683638"/>
                  </a:lnTo>
                  <a:lnTo>
                    <a:pt x="6971" y="726855"/>
                  </a:lnTo>
                  <a:lnTo>
                    <a:pt x="26384" y="764389"/>
                  </a:lnTo>
                  <a:lnTo>
                    <a:pt x="55986" y="793988"/>
                  </a:lnTo>
                  <a:lnTo>
                    <a:pt x="93525" y="813398"/>
                  </a:lnTo>
                  <a:lnTo>
                    <a:pt x="136748" y="820369"/>
                  </a:lnTo>
                  <a:lnTo>
                    <a:pt x="1069603" y="820369"/>
                  </a:lnTo>
                  <a:lnTo>
                    <a:pt x="1112826" y="813398"/>
                  </a:lnTo>
                  <a:lnTo>
                    <a:pt x="1150365" y="793988"/>
                  </a:lnTo>
                  <a:lnTo>
                    <a:pt x="1179967" y="764389"/>
                  </a:lnTo>
                  <a:lnTo>
                    <a:pt x="1199380" y="726855"/>
                  </a:lnTo>
                  <a:lnTo>
                    <a:pt x="1206352" y="683638"/>
                  </a:lnTo>
                  <a:lnTo>
                    <a:pt x="1206352" y="136730"/>
                  </a:lnTo>
                  <a:lnTo>
                    <a:pt x="1199380" y="93513"/>
                  </a:lnTo>
                  <a:lnTo>
                    <a:pt x="1179967" y="55979"/>
                  </a:lnTo>
                  <a:lnTo>
                    <a:pt x="1150365" y="26381"/>
                  </a:lnTo>
                  <a:lnTo>
                    <a:pt x="1112826" y="6970"/>
                  </a:lnTo>
                  <a:lnTo>
                    <a:pt x="1069603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3554" y="3448373"/>
              <a:ext cx="1206500" cy="820419"/>
            </a:xfrm>
            <a:custGeom>
              <a:avLst/>
              <a:gdLst/>
              <a:ahLst/>
              <a:cxnLst/>
              <a:rect l="l" t="t" r="r" b="b"/>
              <a:pathLst>
                <a:path w="1206500" h="820420">
                  <a:moveTo>
                    <a:pt x="0" y="136730"/>
                  </a:moveTo>
                  <a:lnTo>
                    <a:pt x="6971" y="93513"/>
                  </a:lnTo>
                  <a:lnTo>
                    <a:pt x="26384" y="55979"/>
                  </a:lnTo>
                  <a:lnTo>
                    <a:pt x="55986" y="26381"/>
                  </a:lnTo>
                  <a:lnTo>
                    <a:pt x="93525" y="6970"/>
                  </a:lnTo>
                  <a:lnTo>
                    <a:pt x="136748" y="0"/>
                  </a:lnTo>
                  <a:lnTo>
                    <a:pt x="1069603" y="0"/>
                  </a:lnTo>
                  <a:lnTo>
                    <a:pt x="1112827" y="6970"/>
                  </a:lnTo>
                  <a:lnTo>
                    <a:pt x="1150366" y="26381"/>
                  </a:lnTo>
                  <a:lnTo>
                    <a:pt x="1179968" y="55979"/>
                  </a:lnTo>
                  <a:lnTo>
                    <a:pt x="1199381" y="93513"/>
                  </a:lnTo>
                  <a:lnTo>
                    <a:pt x="1206352" y="136730"/>
                  </a:lnTo>
                  <a:lnTo>
                    <a:pt x="1206352" y="683639"/>
                  </a:lnTo>
                  <a:lnTo>
                    <a:pt x="1199381" y="726856"/>
                  </a:lnTo>
                  <a:lnTo>
                    <a:pt x="1179968" y="764390"/>
                  </a:lnTo>
                  <a:lnTo>
                    <a:pt x="1150366" y="793988"/>
                  </a:lnTo>
                  <a:lnTo>
                    <a:pt x="1112827" y="813399"/>
                  </a:lnTo>
                  <a:lnTo>
                    <a:pt x="1069603" y="820370"/>
                  </a:lnTo>
                  <a:lnTo>
                    <a:pt x="136748" y="820370"/>
                  </a:lnTo>
                  <a:lnTo>
                    <a:pt x="93525" y="813399"/>
                  </a:lnTo>
                  <a:lnTo>
                    <a:pt x="55986" y="793988"/>
                  </a:lnTo>
                  <a:lnTo>
                    <a:pt x="26384" y="764390"/>
                  </a:lnTo>
                  <a:lnTo>
                    <a:pt x="6971" y="726856"/>
                  </a:lnTo>
                  <a:lnTo>
                    <a:pt x="0" y="683639"/>
                  </a:lnTo>
                  <a:lnTo>
                    <a:pt x="0" y="136730"/>
                  </a:lnTo>
                  <a:close/>
                </a:path>
              </a:pathLst>
            </a:custGeom>
            <a:ln w="24554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24494" y="3609364"/>
            <a:ext cx="9829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265">
              <a:lnSpc>
                <a:spcPct val="100000"/>
              </a:lnSpc>
              <a:spcBef>
                <a:spcPts val="100"/>
              </a:spcBef>
            </a:pPr>
            <a:r>
              <a:rPr sz="1500" spc="50" dirty="0">
                <a:solidFill>
                  <a:srgbClr val="FFFFFF"/>
                </a:solidFill>
                <a:latin typeface="Tahoma"/>
                <a:cs typeface="Tahoma"/>
              </a:rPr>
              <a:t>Require- </a:t>
            </a:r>
            <a:r>
              <a:rPr sz="1500" spc="60" dirty="0">
                <a:solidFill>
                  <a:srgbClr val="FFFFFF"/>
                </a:solidFill>
                <a:latin typeface="Tahoma"/>
                <a:cs typeface="Tahoma"/>
              </a:rPr>
              <a:t>ments</a:t>
            </a:r>
            <a:r>
              <a:rPr sz="15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30" dirty="0">
                <a:solidFill>
                  <a:srgbClr val="FFFFFF"/>
                </a:solidFill>
                <a:latin typeface="Tahoma"/>
                <a:cs typeface="Tahoma"/>
              </a:rPr>
              <a:t>met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322050" y="3435991"/>
            <a:ext cx="1231265" cy="845185"/>
            <a:chOff x="2322050" y="3435991"/>
            <a:chExt cx="1231265" cy="845185"/>
          </a:xfrm>
        </p:grpSpPr>
        <p:sp>
          <p:nvSpPr>
            <p:cNvPr id="25" name="object 25"/>
            <p:cNvSpPr/>
            <p:nvPr/>
          </p:nvSpPr>
          <p:spPr>
            <a:xfrm>
              <a:off x="2334432" y="3448373"/>
              <a:ext cx="1206500" cy="820419"/>
            </a:xfrm>
            <a:custGeom>
              <a:avLst/>
              <a:gdLst/>
              <a:ahLst/>
              <a:cxnLst/>
              <a:rect l="l" t="t" r="r" b="b"/>
              <a:pathLst>
                <a:path w="1206500" h="820420">
                  <a:moveTo>
                    <a:pt x="1069604" y="0"/>
                  </a:moveTo>
                  <a:lnTo>
                    <a:pt x="136748" y="0"/>
                  </a:lnTo>
                  <a:lnTo>
                    <a:pt x="93525" y="6970"/>
                  </a:lnTo>
                  <a:lnTo>
                    <a:pt x="55986" y="26381"/>
                  </a:lnTo>
                  <a:lnTo>
                    <a:pt x="26384" y="55979"/>
                  </a:lnTo>
                  <a:lnTo>
                    <a:pt x="6971" y="93513"/>
                  </a:lnTo>
                  <a:lnTo>
                    <a:pt x="0" y="136730"/>
                  </a:lnTo>
                  <a:lnTo>
                    <a:pt x="0" y="683638"/>
                  </a:lnTo>
                  <a:lnTo>
                    <a:pt x="6971" y="726855"/>
                  </a:lnTo>
                  <a:lnTo>
                    <a:pt x="26384" y="764389"/>
                  </a:lnTo>
                  <a:lnTo>
                    <a:pt x="55986" y="793988"/>
                  </a:lnTo>
                  <a:lnTo>
                    <a:pt x="93525" y="813398"/>
                  </a:lnTo>
                  <a:lnTo>
                    <a:pt x="136748" y="820369"/>
                  </a:lnTo>
                  <a:lnTo>
                    <a:pt x="1069604" y="820369"/>
                  </a:lnTo>
                  <a:lnTo>
                    <a:pt x="1112827" y="813398"/>
                  </a:lnTo>
                  <a:lnTo>
                    <a:pt x="1150366" y="793988"/>
                  </a:lnTo>
                  <a:lnTo>
                    <a:pt x="1179968" y="764389"/>
                  </a:lnTo>
                  <a:lnTo>
                    <a:pt x="1199381" y="726855"/>
                  </a:lnTo>
                  <a:lnTo>
                    <a:pt x="1206352" y="683638"/>
                  </a:lnTo>
                  <a:lnTo>
                    <a:pt x="1206352" y="136730"/>
                  </a:lnTo>
                  <a:lnTo>
                    <a:pt x="1199381" y="93513"/>
                  </a:lnTo>
                  <a:lnTo>
                    <a:pt x="1179968" y="55979"/>
                  </a:lnTo>
                  <a:lnTo>
                    <a:pt x="1150366" y="26381"/>
                  </a:lnTo>
                  <a:lnTo>
                    <a:pt x="1112827" y="6970"/>
                  </a:lnTo>
                  <a:lnTo>
                    <a:pt x="1069604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34432" y="3448373"/>
              <a:ext cx="1206500" cy="820419"/>
            </a:xfrm>
            <a:custGeom>
              <a:avLst/>
              <a:gdLst/>
              <a:ahLst/>
              <a:cxnLst/>
              <a:rect l="l" t="t" r="r" b="b"/>
              <a:pathLst>
                <a:path w="1206500" h="820420">
                  <a:moveTo>
                    <a:pt x="0" y="136730"/>
                  </a:moveTo>
                  <a:lnTo>
                    <a:pt x="6971" y="93513"/>
                  </a:lnTo>
                  <a:lnTo>
                    <a:pt x="26384" y="55979"/>
                  </a:lnTo>
                  <a:lnTo>
                    <a:pt x="55986" y="26381"/>
                  </a:lnTo>
                  <a:lnTo>
                    <a:pt x="93525" y="6970"/>
                  </a:lnTo>
                  <a:lnTo>
                    <a:pt x="136748" y="0"/>
                  </a:lnTo>
                  <a:lnTo>
                    <a:pt x="1069603" y="0"/>
                  </a:lnTo>
                  <a:lnTo>
                    <a:pt x="1112827" y="6970"/>
                  </a:lnTo>
                  <a:lnTo>
                    <a:pt x="1150366" y="26381"/>
                  </a:lnTo>
                  <a:lnTo>
                    <a:pt x="1179968" y="55979"/>
                  </a:lnTo>
                  <a:lnTo>
                    <a:pt x="1199381" y="93513"/>
                  </a:lnTo>
                  <a:lnTo>
                    <a:pt x="1206352" y="136730"/>
                  </a:lnTo>
                  <a:lnTo>
                    <a:pt x="1206352" y="683639"/>
                  </a:lnTo>
                  <a:lnTo>
                    <a:pt x="1199381" y="726856"/>
                  </a:lnTo>
                  <a:lnTo>
                    <a:pt x="1179968" y="764390"/>
                  </a:lnTo>
                  <a:lnTo>
                    <a:pt x="1150366" y="793988"/>
                  </a:lnTo>
                  <a:lnTo>
                    <a:pt x="1112827" y="813399"/>
                  </a:lnTo>
                  <a:lnTo>
                    <a:pt x="1069603" y="820370"/>
                  </a:lnTo>
                  <a:lnTo>
                    <a:pt x="136748" y="820370"/>
                  </a:lnTo>
                  <a:lnTo>
                    <a:pt x="93525" y="813399"/>
                  </a:lnTo>
                  <a:lnTo>
                    <a:pt x="55986" y="793988"/>
                  </a:lnTo>
                  <a:lnTo>
                    <a:pt x="26384" y="764390"/>
                  </a:lnTo>
                  <a:lnTo>
                    <a:pt x="6971" y="726856"/>
                  </a:lnTo>
                  <a:lnTo>
                    <a:pt x="0" y="683639"/>
                  </a:lnTo>
                  <a:lnTo>
                    <a:pt x="0" y="136730"/>
                  </a:lnTo>
                  <a:close/>
                </a:path>
              </a:pathLst>
            </a:custGeom>
            <a:ln w="24554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471975" y="3490491"/>
            <a:ext cx="930275" cy="723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065" marR="5080" indent="-1905" algn="ctr">
              <a:lnSpc>
                <a:spcPct val="102699"/>
              </a:lnSpc>
              <a:spcBef>
                <a:spcPts val="50"/>
              </a:spcBef>
            </a:pPr>
            <a:r>
              <a:rPr sz="1500" spc="50" dirty="0">
                <a:solidFill>
                  <a:srgbClr val="FFFFFF"/>
                </a:solidFill>
                <a:latin typeface="Tahoma"/>
                <a:cs typeface="Tahoma"/>
              </a:rPr>
              <a:t>Require- </a:t>
            </a:r>
            <a:r>
              <a:rPr sz="1500" spc="60" dirty="0">
                <a:solidFill>
                  <a:srgbClr val="FFFFFF"/>
                </a:solidFill>
                <a:latin typeface="Tahoma"/>
                <a:cs typeface="Tahoma"/>
              </a:rPr>
              <a:t>ments</a:t>
            </a:r>
            <a:r>
              <a:rPr sz="15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Tahoma"/>
                <a:cs typeface="Tahoma"/>
              </a:rPr>
              <a:t>not </a:t>
            </a:r>
            <a:r>
              <a:rPr sz="1500" spc="30" dirty="0">
                <a:solidFill>
                  <a:srgbClr val="FFFFFF"/>
                </a:solidFill>
                <a:latin typeface="Tahoma"/>
                <a:cs typeface="Tahoma"/>
              </a:rPr>
              <a:t>met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402942" y="5827776"/>
            <a:ext cx="2752090" cy="533400"/>
            <a:chOff x="2402942" y="5827776"/>
            <a:chExt cx="2752090" cy="533400"/>
          </a:xfrm>
        </p:grpSpPr>
        <p:sp>
          <p:nvSpPr>
            <p:cNvPr id="29" name="object 29"/>
            <p:cNvSpPr/>
            <p:nvPr/>
          </p:nvSpPr>
          <p:spPr>
            <a:xfrm>
              <a:off x="2415325" y="5840159"/>
              <a:ext cx="2727325" cy="508634"/>
            </a:xfrm>
            <a:custGeom>
              <a:avLst/>
              <a:gdLst/>
              <a:ahLst/>
              <a:cxnLst/>
              <a:rect l="l" t="t" r="r" b="b"/>
              <a:pathLst>
                <a:path w="2727325" h="508635">
                  <a:moveTo>
                    <a:pt x="2642485" y="0"/>
                  </a:moveTo>
                  <a:lnTo>
                    <a:pt x="84745" y="0"/>
                  </a:lnTo>
                  <a:lnTo>
                    <a:pt x="51758" y="6658"/>
                  </a:lnTo>
                  <a:lnTo>
                    <a:pt x="24821" y="24817"/>
                  </a:lnTo>
                  <a:lnTo>
                    <a:pt x="6659" y="51751"/>
                  </a:lnTo>
                  <a:lnTo>
                    <a:pt x="0" y="84734"/>
                  </a:lnTo>
                  <a:lnTo>
                    <a:pt x="0" y="423663"/>
                  </a:lnTo>
                  <a:lnTo>
                    <a:pt x="6659" y="456645"/>
                  </a:lnTo>
                  <a:lnTo>
                    <a:pt x="24821" y="483579"/>
                  </a:lnTo>
                  <a:lnTo>
                    <a:pt x="51758" y="501738"/>
                  </a:lnTo>
                  <a:lnTo>
                    <a:pt x="84745" y="508397"/>
                  </a:lnTo>
                  <a:lnTo>
                    <a:pt x="2642485" y="508397"/>
                  </a:lnTo>
                  <a:lnTo>
                    <a:pt x="2675472" y="501738"/>
                  </a:lnTo>
                  <a:lnTo>
                    <a:pt x="2702409" y="483579"/>
                  </a:lnTo>
                  <a:lnTo>
                    <a:pt x="2720571" y="456645"/>
                  </a:lnTo>
                  <a:lnTo>
                    <a:pt x="2727231" y="423663"/>
                  </a:lnTo>
                  <a:lnTo>
                    <a:pt x="2727231" y="84734"/>
                  </a:lnTo>
                  <a:lnTo>
                    <a:pt x="2720571" y="51751"/>
                  </a:lnTo>
                  <a:lnTo>
                    <a:pt x="2702409" y="24817"/>
                  </a:lnTo>
                  <a:lnTo>
                    <a:pt x="2675472" y="6658"/>
                  </a:lnTo>
                  <a:lnTo>
                    <a:pt x="2642485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15325" y="5840159"/>
              <a:ext cx="2727325" cy="508634"/>
            </a:xfrm>
            <a:custGeom>
              <a:avLst/>
              <a:gdLst/>
              <a:ahLst/>
              <a:cxnLst/>
              <a:rect l="l" t="t" r="r" b="b"/>
              <a:pathLst>
                <a:path w="2727325" h="508635">
                  <a:moveTo>
                    <a:pt x="0" y="84734"/>
                  </a:moveTo>
                  <a:lnTo>
                    <a:pt x="6659" y="51751"/>
                  </a:lnTo>
                  <a:lnTo>
                    <a:pt x="24821" y="24818"/>
                  </a:lnTo>
                  <a:lnTo>
                    <a:pt x="51758" y="6658"/>
                  </a:lnTo>
                  <a:lnTo>
                    <a:pt x="84745" y="0"/>
                  </a:lnTo>
                  <a:lnTo>
                    <a:pt x="2642486" y="0"/>
                  </a:lnTo>
                  <a:lnTo>
                    <a:pt x="2675472" y="6658"/>
                  </a:lnTo>
                  <a:lnTo>
                    <a:pt x="2702410" y="24818"/>
                  </a:lnTo>
                  <a:lnTo>
                    <a:pt x="2720571" y="51751"/>
                  </a:lnTo>
                  <a:lnTo>
                    <a:pt x="2727231" y="84734"/>
                  </a:lnTo>
                  <a:lnTo>
                    <a:pt x="2727231" y="423663"/>
                  </a:lnTo>
                  <a:lnTo>
                    <a:pt x="2720571" y="456645"/>
                  </a:lnTo>
                  <a:lnTo>
                    <a:pt x="2702410" y="483579"/>
                  </a:lnTo>
                  <a:lnTo>
                    <a:pt x="2675472" y="501739"/>
                  </a:lnTo>
                  <a:lnTo>
                    <a:pt x="2642486" y="508397"/>
                  </a:lnTo>
                  <a:lnTo>
                    <a:pt x="84745" y="508397"/>
                  </a:lnTo>
                  <a:lnTo>
                    <a:pt x="51758" y="501739"/>
                  </a:lnTo>
                  <a:lnTo>
                    <a:pt x="24821" y="483579"/>
                  </a:lnTo>
                  <a:lnTo>
                    <a:pt x="6659" y="456645"/>
                  </a:lnTo>
                  <a:lnTo>
                    <a:pt x="0" y="423663"/>
                  </a:lnTo>
                  <a:lnTo>
                    <a:pt x="0" y="84734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753960" y="5962420"/>
            <a:ext cx="204723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Install</a:t>
            </a:r>
            <a:r>
              <a:rPr sz="1500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Tahoma"/>
                <a:cs typeface="Tahoma"/>
              </a:rPr>
              <a:t>Docker Desktop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402942" y="4914970"/>
            <a:ext cx="2752090" cy="533400"/>
            <a:chOff x="2402942" y="4914970"/>
            <a:chExt cx="2752090" cy="533400"/>
          </a:xfrm>
        </p:grpSpPr>
        <p:sp>
          <p:nvSpPr>
            <p:cNvPr id="33" name="object 33"/>
            <p:cNvSpPr/>
            <p:nvPr/>
          </p:nvSpPr>
          <p:spPr>
            <a:xfrm>
              <a:off x="2415325" y="4927353"/>
              <a:ext cx="2727325" cy="508634"/>
            </a:xfrm>
            <a:custGeom>
              <a:avLst/>
              <a:gdLst/>
              <a:ahLst/>
              <a:cxnLst/>
              <a:rect l="l" t="t" r="r" b="b"/>
              <a:pathLst>
                <a:path w="2727325" h="508635">
                  <a:moveTo>
                    <a:pt x="2642485" y="0"/>
                  </a:moveTo>
                  <a:lnTo>
                    <a:pt x="84745" y="0"/>
                  </a:lnTo>
                  <a:lnTo>
                    <a:pt x="51758" y="6658"/>
                  </a:lnTo>
                  <a:lnTo>
                    <a:pt x="24821" y="24818"/>
                  </a:lnTo>
                  <a:lnTo>
                    <a:pt x="6659" y="51752"/>
                  </a:lnTo>
                  <a:lnTo>
                    <a:pt x="0" y="84734"/>
                  </a:lnTo>
                  <a:lnTo>
                    <a:pt x="0" y="423663"/>
                  </a:lnTo>
                  <a:lnTo>
                    <a:pt x="6659" y="456645"/>
                  </a:lnTo>
                  <a:lnTo>
                    <a:pt x="24821" y="483579"/>
                  </a:lnTo>
                  <a:lnTo>
                    <a:pt x="51758" y="501738"/>
                  </a:lnTo>
                  <a:lnTo>
                    <a:pt x="84745" y="508397"/>
                  </a:lnTo>
                  <a:lnTo>
                    <a:pt x="2642485" y="508397"/>
                  </a:lnTo>
                  <a:lnTo>
                    <a:pt x="2675472" y="501738"/>
                  </a:lnTo>
                  <a:lnTo>
                    <a:pt x="2702409" y="483579"/>
                  </a:lnTo>
                  <a:lnTo>
                    <a:pt x="2720571" y="456645"/>
                  </a:lnTo>
                  <a:lnTo>
                    <a:pt x="2727231" y="423663"/>
                  </a:lnTo>
                  <a:lnTo>
                    <a:pt x="2727231" y="84734"/>
                  </a:lnTo>
                  <a:lnTo>
                    <a:pt x="2720571" y="51752"/>
                  </a:lnTo>
                  <a:lnTo>
                    <a:pt x="2702409" y="24818"/>
                  </a:lnTo>
                  <a:lnTo>
                    <a:pt x="2675472" y="6658"/>
                  </a:lnTo>
                  <a:lnTo>
                    <a:pt x="2642485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15325" y="4927353"/>
              <a:ext cx="2727325" cy="508634"/>
            </a:xfrm>
            <a:custGeom>
              <a:avLst/>
              <a:gdLst/>
              <a:ahLst/>
              <a:cxnLst/>
              <a:rect l="l" t="t" r="r" b="b"/>
              <a:pathLst>
                <a:path w="2727325" h="508635">
                  <a:moveTo>
                    <a:pt x="0" y="84734"/>
                  </a:moveTo>
                  <a:lnTo>
                    <a:pt x="6659" y="51751"/>
                  </a:lnTo>
                  <a:lnTo>
                    <a:pt x="24821" y="24818"/>
                  </a:lnTo>
                  <a:lnTo>
                    <a:pt x="51758" y="6658"/>
                  </a:lnTo>
                  <a:lnTo>
                    <a:pt x="84745" y="0"/>
                  </a:lnTo>
                  <a:lnTo>
                    <a:pt x="2642486" y="0"/>
                  </a:lnTo>
                  <a:lnTo>
                    <a:pt x="2675472" y="6658"/>
                  </a:lnTo>
                  <a:lnTo>
                    <a:pt x="2702410" y="24818"/>
                  </a:lnTo>
                  <a:lnTo>
                    <a:pt x="2720571" y="51751"/>
                  </a:lnTo>
                  <a:lnTo>
                    <a:pt x="2727231" y="84734"/>
                  </a:lnTo>
                  <a:lnTo>
                    <a:pt x="2727231" y="423663"/>
                  </a:lnTo>
                  <a:lnTo>
                    <a:pt x="2720571" y="456645"/>
                  </a:lnTo>
                  <a:lnTo>
                    <a:pt x="2702410" y="483579"/>
                  </a:lnTo>
                  <a:lnTo>
                    <a:pt x="2675472" y="501739"/>
                  </a:lnTo>
                  <a:lnTo>
                    <a:pt x="2642486" y="508397"/>
                  </a:lnTo>
                  <a:lnTo>
                    <a:pt x="84745" y="508397"/>
                  </a:lnTo>
                  <a:lnTo>
                    <a:pt x="51758" y="501739"/>
                  </a:lnTo>
                  <a:lnTo>
                    <a:pt x="24821" y="483579"/>
                  </a:lnTo>
                  <a:lnTo>
                    <a:pt x="6659" y="456645"/>
                  </a:lnTo>
                  <a:lnTo>
                    <a:pt x="0" y="423663"/>
                  </a:lnTo>
                  <a:lnTo>
                    <a:pt x="0" y="84734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766240" y="5051068"/>
            <a:ext cx="20224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Install</a:t>
            </a:r>
            <a:r>
              <a:rPr sz="1500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Tahoma"/>
                <a:cs typeface="Tahoma"/>
              </a:rPr>
              <a:t>Docker </a:t>
            </a:r>
            <a:r>
              <a:rPr sz="1500" spc="45" dirty="0">
                <a:solidFill>
                  <a:srgbClr val="FFFFFF"/>
                </a:solidFill>
                <a:latin typeface="Tahoma"/>
                <a:cs typeface="Tahoma"/>
              </a:rPr>
              <a:t>Toolbox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400360" y="3436096"/>
            <a:ext cx="3795395" cy="2404110"/>
            <a:chOff x="1400360" y="3436096"/>
            <a:chExt cx="3795395" cy="2404110"/>
          </a:xfrm>
        </p:grpSpPr>
        <p:sp>
          <p:nvSpPr>
            <p:cNvPr id="37" name="object 37"/>
            <p:cNvSpPr/>
            <p:nvPr/>
          </p:nvSpPr>
          <p:spPr>
            <a:xfrm>
              <a:off x="1400352" y="4268743"/>
              <a:ext cx="2428240" cy="1571625"/>
            </a:xfrm>
            <a:custGeom>
              <a:avLst/>
              <a:gdLst/>
              <a:ahLst/>
              <a:cxnLst/>
              <a:rect l="l" t="t" r="r" b="b"/>
              <a:pathLst>
                <a:path w="2428240" h="1571625">
                  <a:moveTo>
                    <a:pt x="2427694" y="1473212"/>
                  </a:moveTo>
                  <a:lnTo>
                    <a:pt x="2394953" y="1473212"/>
                  </a:lnTo>
                  <a:lnTo>
                    <a:pt x="2394953" y="1310474"/>
                  </a:lnTo>
                  <a:lnTo>
                    <a:pt x="2394953" y="1277747"/>
                  </a:lnTo>
                  <a:lnTo>
                    <a:pt x="32740" y="1277747"/>
                  </a:lnTo>
                  <a:lnTo>
                    <a:pt x="32740" y="0"/>
                  </a:lnTo>
                  <a:lnTo>
                    <a:pt x="0" y="0"/>
                  </a:lnTo>
                  <a:lnTo>
                    <a:pt x="0" y="1310474"/>
                  </a:lnTo>
                  <a:lnTo>
                    <a:pt x="2362212" y="1310474"/>
                  </a:lnTo>
                  <a:lnTo>
                    <a:pt x="2362212" y="1473212"/>
                  </a:lnTo>
                  <a:lnTo>
                    <a:pt x="2329472" y="1473212"/>
                  </a:lnTo>
                  <a:lnTo>
                    <a:pt x="2378583" y="1571421"/>
                  </a:lnTo>
                  <a:lnTo>
                    <a:pt x="2419515" y="1489570"/>
                  </a:lnTo>
                  <a:lnTo>
                    <a:pt x="2427694" y="1473212"/>
                  </a:lnTo>
                  <a:close/>
                </a:path>
                <a:path w="2428240" h="1571625">
                  <a:moveTo>
                    <a:pt x="2427694" y="560400"/>
                  </a:moveTo>
                  <a:lnTo>
                    <a:pt x="2394953" y="560400"/>
                  </a:lnTo>
                  <a:lnTo>
                    <a:pt x="2394953" y="345681"/>
                  </a:lnTo>
                  <a:lnTo>
                    <a:pt x="2394953" y="312940"/>
                  </a:lnTo>
                  <a:lnTo>
                    <a:pt x="1553616" y="312940"/>
                  </a:lnTo>
                  <a:lnTo>
                    <a:pt x="1553616" y="0"/>
                  </a:lnTo>
                  <a:lnTo>
                    <a:pt x="1520875" y="0"/>
                  </a:lnTo>
                  <a:lnTo>
                    <a:pt x="1520875" y="345681"/>
                  </a:lnTo>
                  <a:lnTo>
                    <a:pt x="2362212" y="345681"/>
                  </a:lnTo>
                  <a:lnTo>
                    <a:pt x="2362212" y="560400"/>
                  </a:lnTo>
                  <a:lnTo>
                    <a:pt x="2329472" y="560400"/>
                  </a:lnTo>
                  <a:lnTo>
                    <a:pt x="2378583" y="658609"/>
                  </a:lnTo>
                  <a:lnTo>
                    <a:pt x="2419515" y="576770"/>
                  </a:lnTo>
                  <a:lnTo>
                    <a:pt x="2427694" y="56040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976734" y="3448373"/>
              <a:ext cx="1206500" cy="820419"/>
            </a:xfrm>
            <a:custGeom>
              <a:avLst/>
              <a:gdLst/>
              <a:ahLst/>
              <a:cxnLst/>
              <a:rect l="l" t="t" r="r" b="b"/>
              <a:pathLst>
                <a:path w="1206500" h="820420">
                  <a:moveTo>
                    <a:pt x="1069604" y="0"/>
                  </a:moveTo>
                  <a:lnTo>
                    <a:pt x="136748" y="0"/>
                  </a:lnTo>
                  <a:lnTo>
                    <a:pt x="93525" y="6970"/>
                  </a:lnTo>
                  <a:lnTo>
                    <a:pt x="55986" y="26381"/>
                  </a:lnTo>
                  <a:lnTo>
                    <a:pt x="26384" y="55979"/>
                  </a:lnTo>
                  <a:lnTo>
                    <a:pt x="6971" y="93513"/>
                  </a:lnTo>
                  <a:lnTo>
                    <a:pt x="0" y="136730"/>
                  </a:lnTo>
                  <a:lnTo>
                    <a:pt x="0" y="683638"/>
                  </a:lnTo>
                  <a:lnTo>
                    <a:pt x="6971" y="726855"/>
                  </a:lnTo>
                  <a:lnTo>
                    <a:pt x="26384" y="764389"/>
                  </a:lnTo>
                  <a:lnTo>
                    <a:pt x="55986" y="793988"/>
                  </a:lnTo>
                  <a:lnTo>
                    <a:pt x="93525" y="813398"/>
                  </a:lnTo>
                  <a:lnTo>
                    <a:pt x="136748" y="820369"/>
                  </a:lnTo>
                  <a:lnTo>
                    <a:pt x="1069604" y="820369"/>
                  </a:lnTo>
                  <a:lnTo>
                    <a:pt x="1112827" y="813398"/>
                  </a:lnTo>
                  <a:lnTo>
                    <a:pt x="1150366" y="793988"/>
                  </a:lnTo>
                  <a:lnTo>
                    <a:pt x="1179968" y="764389"/>
                  </a:lnTo>
                  <a:lnTo>
                    <a:pt x="1199381" y="726855"/>
                  </a:lnTo>
                  <a:lnTo>
                    <a:pt x="1206352" y="683638"/>
                  </a:lnTo>
                  <a:lnTo>
                    <a:pt x="1206352" y="136730"/>
                  </a:lnTo>
                  <a:lnTo>
                    <a:pt x="1199381" y="93513"/>
                  </a:lnTo>
                  <a:lnTo>
                    <a:pt x="1179968" y="55979"/>
                  </a:lnTo>
                  <a:lnTo>
                    <a:pt x="1150366" y="26381"/>
                  </a:lnTo>
                  <a:lnTo>
                    <a:pt x="1112827" y="6970"/>
                  </a:lnTo>
                  <a:lnTo>
                    <a:pt x="1069604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76734" y="3448373"/>
              <a:ext cx="1206500" cy="820419"/>
            </a:xfrm>
            <a:custGeom>
              <a:avLst/>
              <a:gdLst/>
              <a:ahLst/>
              <a:cxnLst/>
              <a:rect l="l" t="t" r="r" b="b"/>
              <a:pathLst>
                <a:path w="1206500" h="820420">
                  <a:moveTo>
                    <a:pt x="0" y="136730"/>
                  </a:moveTo>
                  <a:lnTo>
                    <a:pt x="6971" y="93513"/>
                  </a:lnTo>
                  <a:lnTo>
                    <a:pt x="26384" y="55979"/>
                  </a:lnTo>
                  <a:lnTo>
                    <a:pt x="55986" y="26381"/>
                  </a:lnTo>
                  <a:lnTo>
                    <a:pt x="93525" y="6970"/>
                  </a:lnTo>
                  <a:lnTo>
                    <a:pt x="136748" y="0"/>
                  </a:lnTo>
                  <a:lnTo>
                    <a:pt x="1069603" y="0"/>
                  </a:lnTo>
                  <a:lnTo>
                    <a:pt x="1112827" y="6970"/>
                  </a:lnTo>
                  <a:lnTo>
                    <a:pt x="1150366" y="26381"/>
                  </a:lnTo>
                  <a:lnTo>
                    <a:pt x="1179968" y="55979"/>
                  </a:lnTo>
                  <a:lnTo>
                    <a:pt x="1199381" y="93513"/>
                  </a:lnTo>
                  <a:lnTo>
                    <a:pt x="1206352" y="136730"/>
                  </a:lnTo>
                  <a:lnTo>
                    <a:pt x="1206352" y="683639"/>
                  </a:lnTo>
                  <a:lnTo>
                    <a:pt x="1199381" y="726856"/>
                  </a:lnTo>
                  <a:lnTo>
                    <a:pt x="1179968" y="764390"/>
                  </a:lnTo>
                  <a:lnTo>
                    <a:pt x="1150366" y="793988"/>
                  </a:lnTo>
                  <a:lnTo>
                    <a:pt x="1112827" y="813399"/>
                  </a:lnTo>
                  <a:lnTo>
                    <a:pt x="1069603" y="820370"/>
                  </a:lnTo>
                  <a:lnTo>
                    <a:pt x="136748" y="820370"/>
                  </a:lnTo>
                  <a:lnTo>
                    <a:pt x="93525" y="813399"/>
                  </a:lnTo>
                  <a:lnTo>
                    <a:pt x="55986" y="793988"/>
                  </a:lnTo>
                  <a:lnTo>
                    <a:pt x="26384" y="764390"/>
                  </a:lnTo>
                  <a:lnTo>
                    <a:pt x="6971" y="726856"/>
                  </a:lnTo>
                  <a:lnTo>
                    <a:pt x="0" y="683639"/>
                  </a:lnTo>
                  <a:lnTo>
                    <a:pt x="0" y="136730"/>
                  </a:lnTo>
                  <a:close/>
                </a:path>
              </a:pathLst>
            </a:custGeom>
            <a:ln w="24554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114276" y="3490491"/>
            <a:ext cx="930275" cy="723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-1905" algn="ctr">
              <a:lnSpc>
                <a:spcPct val="102699"/>
              </a:lnSpc>
              <a:spcBef>
                <a:spcPts val="50"/>
              </a:spcBef>
            </a:pPr>
            <a:r>
              <a:rPr sz="1500" spc="50" dirty="0">
                <a:solidFill>
                  <a:srgbClr val="FFFFFF"/>
                </a:solidFill>
                <a:latin typeface="Tahoma"/>
                <a:cs typeface="Tahoma"/>
              </a:rPr>
              <a:t>Require- </a:t>
            </a:r>
            <a:r>
              <a:rPr sz="1500" spc="60" dirty="0">
                <a:solidFill>
                  <a:srgbClr val="FFFFFF"/>
                </a:solidFill>
                <a:latin typeface="Tahoma"/>
                <a:cs typeface="Tahoma"/>
              </a:rPr>
              <a:t>ments</a:t>
            </a:r>
            <a:r>
              <a:rPr sz="15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Tahoma"/>
                <a:cs typeface="Tahoma"/>
              </a:rPr>
              <a:t>not </a:t>
            </a:r>
            <a:r>
              <a:rPr sz="1500" spc="30" dirty="0">
                <a:solidFill>
                  <a:srgbClr val="FFFFFF"/>
                </a:solidFill>
                <a:latin typeface="Tahoma"/>
                <a:cs typeface="Tahoma"/>
              </a:rPr>
              <a:t>met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485335" y="3436096"/>
            <a:ext cx="1231265" cy="845185"/>
            <a:chOff x="5485335" y="3436096"/>
            <a:chExt cx="1231265" cy="845185"/>
          </a:xfrm>
        </p:grpSpPr>
        <p:sp>
          <p:nvSpPr>
            <p:cNvPr id="42" name="object 42"/>
            <p:cNvSpPr/>
            <p:nvPr/>
          </p:nvSpPr>
          <p:spPr>
            <a:xfrm>
              <a:off x="5497612" y="3448373"/>
              <a:ext cx="1206500" cy="820419"/>
            </a:xfrm>
            <a:custGeom>
              <a:avLst/>
              <a:gdLst/>
              <a:ahLst/>
              <a:cxnLst/>
              <a:rect l="l" t="t" r="r" b="b"/>
              <a:pathLst>
                <a:path w="1206500" h="820420">
                  <a:moveTo>
                    <a:pt x="1069602" y="0"/>
                  </a:moveTo>
                  <a:lnTo>
                    <a:pt x="136748" y="0"/>
                  </a:lnTo>
                  <a:lnTo>
                    <a:pt x="93525" y="6970"/>
                  </a:lnTo>
                  <a:lnTo>
                    <a:pt x="55986" y="26381"/>
                  </a:lnTo>
                  <a:lnTo>
                    <a:pt x="26384" y="55979"/>
                  </a:lnTo>
                  <a:lnTo>
                    <a:pt x="6971" y="93513"/>
                  </a:lnTo>
                  <a:lnTo>
                    <a:pt x="0" y="136730"/>
                  </a:lnTo>
                  <a:lnTo>
                    <a:pt x="0" y="683638"/>
                  </a:lnTo>
                  <a:lnTo>
                    <a:pt x="6971" y="726855"/>
                  </a:lnTo>
                  <a:lnTo>
                    <a:pt x="26384" y="764389"/>
                  </a:lnTo>
                  <a:lnTo>
                    <a:pt x="55986" y="793988"/>
                  </a:lnTo>
                  <a:lnTo>
                    <a:pt x="93525" y="813398"/>
                  </a:lnTo>
                  <a:lnTo>
                    <a:pt x="136748" y="820369"/>
                  </a:lnTo>
                  <a:lnTo>
                    <a:pt x="1069602" y="820369"/>
                  </a:lnTo>
                  <a:lnTo>
                    <a:pt x="1112826" y="813398"/>
                  </a:lnTo>
                  <a:lnTo>
                    <a:pt x="1150365" y="793988"/>
                  </a:lnTo>
                  <a:lnTo>
                    <a:pt x="1179967" y="764389"/>
                  </a:lnTo>
                  <a:lnTo>
                    <a:pt x="1199381" y="726855"/>
                  </a:lnTo>
                  <a:lnTo>
                    <a:pt x="1206352" y="683638"/>
                  </a:lnTo>
                  <a:lnTo>
                    <a:pt x="1206352" y="136730"/>
                  </a:lnTo>
                  <a:lnTo>
                    <a:pt x="1199381" y="93513"/>
                  </a:lnTo>
                  <a:lnTo>
                    <a:pt x="1179967" y="55979"/>
                  </a:lnTo>
                  <a:lnTo>
                    <a:pt x="1150365" y="26381"/>
                  </a:lnTo>
                  <a:lnTo>
                    <a:pt x="1112826" y="6970"/>
                  </a:lnTo>
                  <a:lnTo>
                    <a:pt x="1069602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497612" y="3448373"/>
              <a:ext cx="1206500" cy="820419"/>
            </a:xfrm>
            <a:custGeom>
              <a:avLst/>
              <a:gdLst/>
              <a:ahLst/>
              <a:cxnLst/>
              <a:rect l="l" t="t" r="r" b="b"/>
              <a:pathLst>
                <a:path w="1206500" h="820420">
                  <a:moveTo>
                    <a:pt x="0" y="136730"/>
                  </a:moveTo>
                  <a:lnTo>
                    <a:pt x="6971" y="93513"/>
                  </a:lnTo>
                  <a:lnTo>
                    <a:pt x="26384" y="55979"/>
                  </a:lnTo>
                  <a:lnTo>
                    <a:pt x="55986" y="26381"/>
                  </a:lnTo>
                  <a:lnTo>
                    <a:pt x="93525" y="6970"/>
                  </a:lnTo>
                  <a:lnTo>
                    <a:pt x="136748" y="0"/>
                  </a:lnTo>
                  <a:lnTo>
                    <a:pt x="1069603" y="0"/>
                  </a:lnTo>
                  <a:lnTo>
                    <a:pt x="1112827" y="6970"/>
                  </a:lnTo>
                  <a:lnTo>
                    <a:pt x="1150366" y="26381"/>
                  </a:lnTo>
                  <a:lnTo>
                    <a:pt x="1179968" y="55979"/>
                  </a:lnTo>
                  <a:lnTo>
                    <a:pt x="1199381" y="93513"/>
                  </a:lnTo>
                  <a:lnTo>
                    <a:pt x="1206352" y="136730"/>
                  </a:lnTo>
                  <a:lnTo>
                    <a:pt x="1206352" y="683639"/>
                  </a:lnTo>
                  <a:lnTo>
                    <a:pt x="1199381" y="726856"/>
                  </a:lnTo>
                  <a:lnTo>
                    <a:pt x="1179968" y="764390"/>
                  </a:lnTo>
                  <a:lnTo>
                    <a:pt x="1150366" y="793988"/>
                  </a:lnTo>
                  <a:lnTo>
                    <a:pt x="1112827" y="813399"/>
                  </a:lnTo>
                  <a:lnTo>
                    <a:pt x="1069603" y="820370"/>
                  </a:lnTo>
                  <a:lnTo>
                    <a:pt x="136748" y="820370"/>
                  </a:lnTo>
                  <a:lnTo>
                    <a:pt x="93525" y="813399"/>
                  </a:lnTo>
                  <a:lnTo>
                    <a:pt x="55986" y="793988"/>
                  </a:lnTo>
                  <a:lnTo>
                    <a:pt x="26384" y="764390"/>
                  </a:lnTo>
                  <a:lnTo>
                    <a:pt x="6971" y="726856"/>
                  </a:lnTo>
                  <a:lnTo>
                    <a:pt x="0" y="683639"/>
                  </a:lnTo>
                  <a:lnTo>
                    <a:pt x="0" y="136730"/>
                  </a:lnTo>
                  <a:close/>
                </a:path>
              </a:pathLst>
            </a:custGeom>
            <a:ln w="24554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608552" y="3609364"/>
            <a:ext cx="9829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265">
              <a:lnSpc>
                <a:spcPct val="100000"/>
              </a:lnSpc>
              <a:spcBef>
                <a:spcPts val="100"/>
              </a:spcBef>
            </a:pPr>
            <a:r>
              <a:rPr sz="1500" spc="50" dirty="0">
                <a:solidFill>
                  <a:srgbClr val="FFFFFF"/>
                </a:solidFill>
                <a:latin typeface="Tahoma"/>
                <a:cs typeface="Tahoma"/>
              </a:rPr>
              <a:t>Require- </a:t>
            </a:r>
            <a:r>
              <a:rPr sz="1500" spc="60" dirty="0">
                <a:solidFill>
                  <a:srgbClr val="FFFFFF"/>
                </a:solidFill>
                <a:latin typeface="Tahoma"/>
                <a:cs typeface="Tahoma"/>
              </a:rPr>
              <a:t>ments</a:t>
            </a:r>
            <a:r>
              <a:rPr sz="15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30" dirty="0">
                <a:solidFill>
                  <a:srgbClr val="FFFFFF"/>
                </a:solidFill>
                <a:latin typeface="Tahoma"/>
                <a:cs typeface="Tahoma"/>
              </a:rPr>
              <a:t>met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729825" y="4268743"/>
            <a:ext cx="2387600" cy="1571625"/>
          </a:xfrm>
          <a:custGeom>
            <a:avLst/>
            <a:gdLst/>
            <a:ahLst/>
            <a:cxnLst/>
            <a:rect l="l" t="t" r="r" b="b"/>
            <a:pathLst>
              <a:path w="2387600" h="1571625">
                <a:moveTo>
                  <a:pt x="866457" y="0"/>
                </a:moveTo>
                <a:lnTo>
                  <a:pt x="833704" y="0"/>
                </a:lnTo>
                <a:lnTo>
                  <a:pt x="833704" y="312940"/>
                </a:lnTo>
                <a:lnTo>
                  <a:pt x="32740" y="312940"/>
                </a:lnTo>
                <a:lnTo>
                  <a:pt x="32740" y="560400"/>
                </a:lnTo>
                <a:lnTo>
                  <a:pt x="0" y="560400"/>
                </a:lnTo>
                <a:lnTo>
                  <a:pt x="49110" y="658609"/>
                </a:lnTo>
                <a:lnTo>
                  <a:pt x="90043" y="576770"/>
                </a:lnTo>
                <a:lnTo>
                  <a:pt x="98221" y="560400"/>
                </a:lnTo>
                <a:lnTo>
                  <a:pt x="65481" y="560400"/>
                </a:lnTo>
                <a:lnTo>
                  <a:pt x="65481" y="345681"/>
                </a:lnTo>
                <a:lnTo>
                  <a:pt x="866457" y="345681"/>
                </a:lnTo>
                <a:lnTo>
                  <a:pt x="866457" y="312940"/>
                </a:lnTo>
                <a:lnTo>
                  <a:pt x="866457" y="0"/>
                </a:lnTo>
                <a:close/>
              </a:path>
              <a:path w="2387600" h="1571625">
                <a:moveTo>
                  <a:pt x="2387333" y="0"/>
                </a:moveTo>
                <a:lnTo>
                  <a:pt x="2354592" y="0"/>
                </a:lnTo>
                <a:lnTo>
                  <a:pt x="2354592" y="1277747"/>
                </a:lnTo>
                <a:lnTo>
                  <a:pt x="32740" y="1277747"/>
                </a:lnTo>
                <a:lnTo>
                  <a:pt x="32740" y="1473212"/>
                </a:lnTo>
                <a:lnTo>
                  <a:pt x="0" y="1473212"/>
                </a:lnTo>
                <a:lnTo>
                  <a:pt x="49110" y="1571421"/>
                </a:lnTo>
                <a:lnTo>
                  <a:pt x="90043" y="1489570"/>
                </a:lnTo>
                <a:lnTo>
                  <a:pt x="98221" y="1473212"/>
                </a:lnTo>
                <a:lnTo>
                  <a:pt x="65481" y="1473212"/>
                </a:lnTo>
                <a:lnTo>
                  <a:pt x="65481" y="1310487"/>
                </a:lnTo>
                <a:lnTo>
                  <a:pt x="2387333" y="1310487"/>
                </a:lnTo>
                <a:lnTo>
                  <a:pt x="2387333" y="1277747"/>
                </a:lnTo>
                <a:lnTo>
                  <a:pt x="2387333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454416" y="3090182"/>
            <a:ext cx="98425" cy="728345"/>
          </a:xfrm>
          <a:custGeom>
            <a:avLst/>
            <a:gdLst/>
            <a:ahLst/>
            <a:cxnLst/>
            <a:rect l="l" t="t" r="r" b="b"/>
            <a:pathLst>
              <a:path w="98425" h="728345">
                <a:moveTo>
                  <a:pt x="32741" y="629721"/>
                </a:moveTo>
                <a:lnTo>
                  <a:pt x="0" y="629721"/>
                </a:lnTo>
                <a:lnTo>
                  <a:pt x="49113" y="727934"/>
                </a:lnTo>
                <a:lnTo>
                  <a:pt x="90041" y="646090"/>
                </a:lnTo>
                <a:lnTo>
                  <a:pt x="32741" y="646090"/>
                </a:lnTo>
                <a:lnTo>
                  <a:pt x="32741" y="629721"/>
                </a:lnTo>
                <a:close/>
              </a:path>
              <a:path w="98425" h="728345">
                <a:moveTo>
                  <a:pt x="65483" y="0"/>
                </a:moveTo>
                <a:lnTo>
                  <a:pt x="32741" y="0"/>
                </a:lnTo>
                <a:lnTo>
                  <a:pt x="32741" y="646090"/>
                </a:lnTo>
                <a:lnTo>
                  <a:pt x="65483" y="646090"/>
                </a:lnTo>
                <a:lnTo>
                  <a:pt x="65483" y="0"/>
                </a:lnTo>
                <a:close/>
              </a:path>
              <a:path w="98425" h="728345">
                <a:moveTo>
                  <a:pt x="98226" y="629721"/>
                </a:moveTo>
                <a:lnTo>
                  <a:pt x="65483" y="629721"/>
                </a:lnTo>
                <a:lnTo>
                  <a:pt x="65483" y="646090"/>
                </a:lnTo>
                <a:lnTo>
                  <a:pt x="90041" y="646090"/>
                </a:lnTo>
                <a:lnTo>
                  <a:pt x="98226" y="629721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9157" y="1181647"/>
            <a:ext cx="3119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Imag</a:t>
            </a:r>
            <a:r>
              <a:rPr spc="-55" dirty="0"/>
              <a:t>es</a:t>
            </a:r>
            <a:r>
              <a:rPr spc="-80" dirty="0"/>
              <a:t> </a:t>
            </a:r>
            <a:r>
              <a:rPr spc="-15" dirty="0"/>
              <a:t>v</a:t>
            </a:r>
            <a:r>
              <a:rPr spc="-175" dirty="0"/>
              <a:t>s</a:t>
            </a:r>
            <a:r>
              <a:rPr spc="-80" dirty="0"/>
              <a:t> </a:t>
            </a:r>
            <a:r>
              <a:rPr spc="-180" dirty="0"/>
              <a:t>C</a:t>
            </a:r>
            <a:r>
              <a:rPr spc="80" dirty="0"/>
              <a:t>on</a:t>
            </a:r>
            <a:r>
              <a:rPr spc="35" dirty="0"/>
              <a:t>t</a:t>
            </a:r>
            <a:r>
              <a:rPr spc="20" dirty="0"/>
              <a:t>ainer</a:t>
            </a:r>
            <a:r>
              <a:rPr spc="-175"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66820" y="2216912"/>
            <a:ext cx="3147060" cy="641985"/>
            <a:chOff x="3766820" y="2216912"/>
            <a:chExt cx="3147060" cy="641985"/>
          </a:xfrm>
        </p:grpSpPr>
        <p:sp>
          <p:nvSpPr>
            <p:cNvPr id="4" name="object 4"/>
            <p:cNvSpPr/>
            <p:nvPr/>
          </p:nvSpPr>
          <p:spPr>
            <a:xfrm>
              <a:off x="3779202" y="2229295"/>
              <a:ext cx="3122295" cy="617220"/>
            </a:xfrm>
            <a:custGeom>
              <a:avLst/>
              <a:gdLst/>
              <a:ahLst/>
              <a:cxnLst/>
              <a:rect l="l" t="t" r="r" b="b"/>
              <a:pathLst>
                <a:path w="3122295" h="617219">
                  <a:moveTo>
                    <a:pt x="3019454" y="0"/>
                  </a:moveTo>
                  <a:lnTo>
                    <a:pt x="102839" y="0"/>
                  </a:lnTo>
                  <a:lnTo>
                    <a:pt x="62809" y="8080"/>
                  </a:lnTo>
                  <a:lnTo>
                    <a:pt x="30120" y="30117"/>
                  </a:lnTo>
                  <a:lnTo>
                    <a:pt x="8081" y="62802"/>
                  </a:lnTo>
                  <a:lnTo>
                    <a:pt x="0" y="102826"/>
                  </a:lnTo>
                  <a:lnTo>
                    <a:pt x="0" y="514120"/>
                  </a:lnTo>
                  <a:lnTo>
                    <a:pt x="8081" y="554144"/>
                  </a:lnTo>
                  <a:lnTo>
                    <a:pt x="30120" y="586829"/>
                  </a:lnTo>
                  <a:lnTo>
                    <a:pt x="62809" y="608866"/>
                  </a:lnTo>
                  <a:lnTo>
                    <a:pt x="102839" y="616946"/>
                  </a:lnTo>
                  <a:lnTo>
                    <a:pt x="3019454" y="616946"/>
                  </a:lnTo>
                  <a:lnTo>
                    <a:pt x="3059484" y="608866"/>
                  </a:lnTo>
                  <a:lnTo>
                    <a:pt x="3092173" y="586829"/>
                  </a:lnTo>
                  <a:lnTo>
                    <a:pt x="3114213" y="554144"/>
                  </a:lnTo>
                  <a:lnTo>
                    <a:pt x="3122294" y="514120"/>
                  </a:lnTo>
                  <a:lnTo>
                    <a:pt x="3122294" y="102826"/>
                  </a:lnTo>
                  <a:lnTo>
                    <a:pt x="3114213" y="62802"/>
                  </a:lnTo>
                  <a:lnTo>
                    <a:pt x="3092173" y="30117"/>
                  </a:lnTo>
                  <a:lnTo>
                    <a:pt x="3059484" y="8080"/>
                  </a:lnTo>
                  <a:lnTo>
                    <a:pt x="3019454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79202" y="2229295"/>
              <a:ext cx="3122295" cy="617220"/>
            </a:xfrm>
            <a:custGeom>
              <a:avLst/>
              <a:gdLst/>
              <a:ahLst/>
              <a:cxnLst/>
              <a:rect l="l" t="t" r="r" b="b"/>
              <a:pathLst>
                <a:path w="3122295" h="617219">
                  <a:moveTo>
                    <a:pt x="0" y="102826"/>
                  </a:moveTo>
                  <a:lnTo>
                    <a:pt x="8081" y="62801"/>
                  </a:lnTo>
                  <a:lnTo>
                    <a:pt x="30121" y="30117"/>
                  </a:lnTo>
                  <a:lnTo>
                    <a:pt x="62810" y="8080"/>
                  </a:lnTo>
                  <a:lnTo>
                    <a:pt x="102840" y="0"/>
                  </a:lnTo>
                  <a:lnTo>
                    <a:pt x="3019454" y="0"/>
                  </a:lnTo>
                  <a:lnTo>
                    <a:pt x="3059484" y="8080"/>
                  </a:lnTo>
                  <a:lnTo>
                    <a:pt x="3092173" y="30117"/>
                  </a:lnTo>
                  <a:lnTo>
                    <a:pt x="3114213" y="62801"/>
                  </a:lnTo>
                  <a:lnTo>
                    <a:pt x="3122294" y="102826"/>
                  </a:lnTo>
                  <a:lnTo>
                    <a:pt x="3122294" y="514119"/>
                  </a:lnTo>
                  <a:lnTo>
                    <a:pt x="3114213" y="554144"/>
                  </a:lnTo>
                  <a:lnTo>
                    <a:pt x="3092173" y="586829"/>
                  </a:lnTo>
                  <a:lnTo>
                    <a:pt x="3059484" y="608865"/>
                  </a:lnTo>
                  <a:lnTo>
                    <a:pt x="3019454" y="616946"/>
                  </a:lnTo>
                  <a:lnTo>
                    <a:pt x="102840" y="616946"/>
                  </a:lnTo>
                  <a:lnTo>
                    <a:pt x="62810" y="608865"/>
                  </a:lnTo>
                  <a:lnTo>
                    <a:pt x="30121" y="586829"/>
                  </a:lnTo>
                  <a:lnTo>
                    <a:pt x="8081" y="554144"/>
                  </a:lnTo>
                  <a:lnTo>
                    <a:pt x="0" y="514119"/>
                  </a:lnTo>
                  <a:lnTo>
                    <a:pt x="0" y="102826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998863" y="2405403"/>
            <a:ext cx="6813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2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500" b="1" spc="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500" b="1" spc="-6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500" b="1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500" b="1" spc="-6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48372" y="3356390"/>
            <a:ext cx="3147060" cy="641985"/>
            <a:chOff x="948372" y="3356390"/>
            <a:chExt cx="3147060" cy="641985"/>
          </a:xfrm>
        </p:grpSpPr>
        <p:sp>
          <p:nvSpPr>
            <p:cNvPr id="8" name="object 8"/>
            <p:cNvSpPr/>
            <p:nvPr/>
          </p:nvSpPr>
          <p:spPr>
            <a:xfrm>
              <a:off x="960754" y="3368772"/>
              <a:ext cx="3122295" cy="617220"/>
            </a:xfrm>
            <a:custGeom>
              <a:avLst/>
              <a:gdLst/>
              <a:ahLst/>
              <a:cxnLst/>
              <a:rect l="l" t="t" r="r" b="b"/>
              <a:pathLst>
                <a:path w="3122295" h="617220">
                  <a:moveTo>
                    <a:pt x="3019454" y="0"/>
                  </a:moveTo>
                  <a:lnTo>
                    <a:pt x="102840" y="0"/>
                  </a:lnTo>
                  <a:lnTo>
                    <a:pt x="62810" y="8080"/>
                  </a:lnTo>
                  <a:lnTo>
                    <a:pt x="30121" y="30116"/>
                  </a:lnTo>
                  <a:lnTo>
                    <a:pt x="8081" y="62801"/>
                  </a:lnTo>
                  <a:lnTo>
                    <a:pt x="0" y="102826"/>
                  </a:lnTo>
                  <a:lnTo>
                    <a:pt x="0" y="514120"/>
                  </a:lnTo>
                  <a:lnTo>
                    <a:pt x="8081" y="554144"/>
                  </a:lnTo>
                  <a:lnTo>
                    <a:pt x="30121" y="586828"/>
                  </a:lnTo>
                  <a:lnTo>
                    <a:pt x="62810" y="608865"/>
                  </a:lnTo>
                  <a:lnTo>
                    <a:pt x="102840" y="616945"/>
                  </a:lnTo>
                  <a:lnTo>
                    <a:pt x="3019454" y="616945"/>
                  </a:lnTo>
                  <a:lnTo>
                    <a:pt x="3059484" y="608865"/>
                  </a:lnTo>
                  <a:lnTo>
                    <a:pt x="3092173" y="586828"/>
                  </a:lnTo>
                  <a:lnTo>
                    <a:pt x="3114213" y="554144"/>
                  </a:lnTo>
                  <a:lnTo>
                    <a:pt x="3122295" y="514120"/>
                  </a:lnTo>
                  <a:lnTo>
                    <a:pt x="3122295" y="102826"/>
                  </a:lnTo>
                  <a:lnTo>
                    <a:pt x="3114213" y="62801"/>
                  </a:lnTo>
                  <a:lnTo>
                    <a:pt x="3092173" y="30116"/>
                  </a:lnTo>
                  <a:lnTo>
                    <a:pt x="3059484" y="8080"/>
                  </a:lnTo>
                  <a:lnTo>
                    <a:pt x="3019454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60754" y="3368772"/>
              <a:ext cx="3122295" cy="617220"/>
            </a:xfrm>
            <a:custGeom>
              <a:avLst/>
              <a:gdLst/>
              <a:ahLst/>
              <a:cxnLst/>
              <a:rect l="l" t="t" r="r" b="b"/>
              <a:pathLst>
                <a:path w="3122295" h="617220">
                  <a:moveTo>
                    <a:pt x="0" y="102826"/>
                  </a:moveTo>
                  <a:lnTo>
                    <a:pt x="8081" y="62801"/>
                  </a:lnTo>
                  <a:lnTo>
                    <a:pt x="30121" y="30117"/>
                  </a:lnTo>
                  <a:lnTo>
                    <a:pt x="62810" y="8080"/>
                  </a:lnTo>
                  <a:lnTo>
                    <a:pt x="102840" y="0"/>
                  </a:lnTo>
                  <a:lnTo>
                    <a:pt x="3019454" y="0"/>
                  </a:lnTo>
                  <a:lnTo>
                    <a:pt x="3059484" y="8080"/>
                  </a:lnTo>
                  <a:lnTo>
                    <a:pt x="3092173" y="30117"/>
                  </a:lnTo>
                  <a:lnTo>
                    <a:pt x="3114213" y="62801"/>
                  </a:lnTo>
                  <a:lnTo>
                    <a:pt x="3122294" y="102826"/>
                  </a:lnTo>
                  <a:lnTo>
                    <a:pt x="3122294" y="514119"/>
                  </a:lnTo>
                  <a:lnTo>
                    <a:pt x="3114213" y="554144"/>
                  </a:lnTo>
                  <a:lnTo>
                    <a:pt x="3092173" y="586829"/>
                  </a:lnTo>
                  <a:lnTo>
                    <a:pt x="3059484" y="608865"/>
                  </a:lnTo>
                  <a:lnTo>
                    <a:pt x="3019454" y="616946"/>
                  </a:lnTo>
                  <a:lnTo>
                    <a:pt x="102840" y="616946"/>
                  </a:lnTo>
                  <a:lnTo>
                    <a:pt x="62810" y="608865"/>
                  </a:lnTo>
                  <a:lnTo>
                    <a:pt x="30121" y="586829"/>
                  </a:lnTo>
                  <a:lnTo>
                    <a:pt x="8081" y="554144"/>
                  </a:lnTo>
                  <a:lnTo>
                    <a:pt x="0" y="514119"/>
                  </a:lnTo>
                  <a:lnTo>
                    <a:pt x="0" y="102826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168137" y="3545356"/>
            <a:ext cx="7048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500" b="1" spc="-22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500" b="1" spc="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500" b="1" spc="2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500" b="1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500" b="1" spc="-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85268" y="3356390"/>
            <a:ext cx="3147060" cy="641985"/>
            <a:chOff x="6585268" y="3356390"/>
            <a:chExt cx="3147060" cy="641985"/>
          </a:xfrm>
        </p:grpSpPr>
        <p:sp>
          <p:nvSpPr>
            <p:cNvPr id="12" name="object 12"/>
            <p:cNvSpPr/>
            <p:nvPr/>
          </p:nvSpPr>
          <p:spPr>
            <a:xfrm>
              <a:off x="6597651" y="3368772"/>
              <a:ext cx="3122295" cy="617220"/>
            </a:xfrm>
            <a:custGeom>
              <a:avLst/>
              <a:gdLst/>
              <a:ahLst/>
              <a:cxnLst/>
              <a:rect l="l" t="t" r="r" b="b"/>
              <a:pathLst>
                <a:path w="3122295" h="617220">
                  <a:moveTo>
                    <a:pt x="3019454" y="0"/>
                  </a:moveTo>
                  <a:lnTo>
                    <a:pt x="102839" y="0"/>
                  </a:lnTo>
                  <a:lnTo>
                    <a:pt x="62809" y="8080"/>
                  </a:lnTo>
                  <a:lnTo>
                    <a:pt x="30120" y="30116"/>
                  </a:lnTo>
                  <a:lnTo>
                    <a:pt x="8081" y="62801"/>
                  </a:lnTo>
                  <a:lnTo>
                    <a:pt x="0" y="102826"/>
                  </a:lnTo>
                  <a:lnTo>
                    <a:pt x="0" y="514120"/>
                  </a:lnTo>
                  <a:lnTo>
                    <a:pt x="8081" y="554144"/>
                  </a:lnTo>
                  <a:lnTo>
                    <a:pt x="30120" y="586828"/>
                  </a:lnTo>
                  <a:lnTo>
                    <a:pt x="62809" y="608865"/>
                  </a:lnTo>
                  <a:lnTo>
                    <a:pt x="102839" y="616945"/>
                  </a:lnTo>
                  <a:lnTo>
                    <a:pt x="3019454" y="616945"/>
                  </a:lnTo>
                  <a:lnTo>
                    <a:pt x="3059484" y="608865"/>
                  </a:lnTo>
                  <a:lnTo>
                    <a:pt x="3092173" y="586828"/>
                  </a:lnTo>
                  <a:lnTo>
                    <a:pt x="3114213" y="554144"/>
                  </a:lnTo>
                  <a:lnTo>
                    <a:pt x="3122295" y="514120"/>
                  </a:lnTo>
                  <a:lnTo>
                    <a:pt x="3122295" y="102826"/>
                  </a:lnTo>
                  <a:lnTo>
                    <a:pt x="3114213" y="62801"/>
                  </a:lnTo>
                  <a:lnTo>
                    <a:pt x="3092173" y="30116"/>
                  </a:lnTo>
                  <a:lnTo>
                    <a:pt x="3059484" y="8080"/>
                  </a:lnTo>
                  <a:lnTo>
                    <a:pt x="3019454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97651" y="3368772"/>
              <a:ext cx="3122295" cy="617220"/>
            </a:xfrm>
            <a:custGeom>
              <a:avLst/>
              <a:gdLst/>
              <a:ahLst/>
              <a:cxnLst/>
              <a:rect l="l" t="t" r="r" b="b"/>
              <a:pathLst>
                <a:path w="3122295" h="617220">
                  <a:moveTo>
                    <a:pt x="0" y="102826"/>
                  </a:moveTo>
                  <a:lnTo>
                    <a:pt x="8081" y="62801"/>
                  </a:lnTo>
                  <a:lnTo>
                    <a:pt x="30121" y="30117"/>
                  </a:lnTo>
                  <a:lnTo>
                    <a:pt x="62810" y="8080"/>
                  </a:lnTo>
                  <a:lnTo>
                    <a:pt x="102840" y="0"/>
                  </a:lnTo>
                  <a:lnTo>
                    <a:pt x="3019454" y="0"/>
                  </a:lnTo>
                  <a:lnTo>
                    <a:pt x="3059484" y="8080"/>
                  </a:lnTo>
                  <a:lnTo>
                    <a:pt x="3092173" y="30117"/>
                  </a:lnTo>
                  <a:lnTo>
                    <a:pt x="3114213" y="62801"/>
                  </a:lnTo>
                  <a:lnTo>
                    <a:pt x="3122294" y="102826"/>
                  </a:lnTo>
                  <a:lnTo>
                    <a:pt x="3122294" y="514119"/>
                  </a:lnTo>
                  <a:lnTo>
                    <a:pt x="3114213" y="554144"/>
                  </a:lnTo>
                  <a:lnTo>
                    <a:pt x="3092173" y="586829"/>
                  </a:lnTo>
                  <a:lnTo>
                    <a:pt x="3059484" y="608865"/>
                  </a:lnTo>
                  <a:lnTo>
                    <a:pt x="3019454" y="616946"/>
                  </a:lnTo>
                  <a:lnTo>
                    <a:pt x="102840" y="616946"/>
                  </a:lnTo>
                  <a:lnTo>
                    <a:pt x="62810" y="608865"/>
                  </a:lnTo>
                  <a:lnTo>
                    <a:pt x="30121" y="586829"/>
                  </a:lnTo>
                  <a:lnTo>
                    <a:pt x="8081" y="554144"/>
                  </a:lnTo>
                  <a:lnTo>
                    <a:pt x="0" y="514119"/>
                  </a:lnTo>
                  <a:lnTo>
                    <a:pt x="0" y="102826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637913" y="3545356"/>
            <a:ext cx="103949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Containers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585374" y="4288867"/>
            <a:ext cx="3147060" cy="641985"/>
            <a:chOff x="6585374" y="4288867"/>
            <a:chExt cx="3147060" cy="641985"/>
          </a:xfrm>
        </p:grpSpPr>
        <p:sp>
          <p:nvSpPr>
            <p:cNvPr id="16" name="object 16"/>
            <p:cNvSpPr/>
            <p:nvPr/>
          </p:nvSpPr>
          <p:spPr>
            <a:xfrm>
              <a:off x="6597651" y="4301144"/>
              <a:ext cx="3122295" cy="617220"/>
            </a:xfrm>
            <a:custGeom>
              <a:avLst/>
              <a:gdLst/>
              <a:ahLst/>
              <a:cxnLst/>
              <a:rect l="l" t="t" r="r" b="b"/>
              <a:pathLst>
                <a:path w="3122295" h="617220">
                  <a:moveTo>
                    <a:pt x="3019454" y="0"/>
                  </a:moveTo>
                  <a:lnTo>
                    <a:pt x="102839" y="0"/>
                  </a:lnTo>
                  <a:lnTo>
                    <a:pt x="62809" y="8080"/>
                  </a:lnTo>
                  <a:lnTo>
                    <a:pt x="30120" y="30117"/>
                  </a:lnTo>
                  <a:lnTo>
                    <a:pt x="8081" y="62802"/>
                  </a:lnTo>
                  <a:lnTo>
                    <a:pt x="0" y="102826"/>
                  </a:lnTo>
                  <a:lnTo>
                    <a:pt x="0" y="514120"/>
                  </a:lnTo>
                  <a:lnTo>
                    <a:pt x="8081" y="554144"/>
                  </a:lnTo>
                  <a:lnTo>
                    <a:pt x="30120" y="586829"/>
                  </a:lnTo>
                  <a:lnTo>
                    <a:pt x="62809" y="608866"/>
                  </a:lnTo>
                  <a:lnTo>
                    <a:pt x="102839" y="616946"/>
                  </a:lnTo>
                  <a:lnTo>
                    <a:pt x="3019454" y="616946"/>
                  </a:lnTo>
                  <a:lnTo>
                    <a:pt x="3059484" y="608866"/>
                  </a:lnTo>
                  <a:lnTo>
                    <a:pt x="3092173" y="586829"/>
                  </a:lnTo>
                  <a:lnTo>
                    <a:pt x="3114213" y="554144"/>
                  </a:lnTo>
                  <a:lnTo>
                    <a:pt x="3122295" y="514120"/>
                  </a:lnTo>
                  <a:lnTo>
                    <a:pt x="3122295" y="102826"/>
                  </a:lnTo>
                  <a:lnTo>
                    <a:pt x="3114213" y="62802"/>
                  </a:lnTo>
                  <a:lnTo>
                    <a:pt x="3092173" y="30117"/>
                  </a:lnTo>
                  <a:lnTo>
                    <a:pt x="3059484" y="8080"/>
                  </a:lnTo>
                  <a:lnTo>
                    <a:pt x="3019454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97651" y="4301144"/>
              <a:ext cx="3122295" cy="617220"/>
            </a:xfrm>
            <a:custGeom>
              <a:avLst/>
              <a:gdLst/>
              <a:ahLst/>
              <a:cxnLst/>
              <a:rect l="l" t="t" r="r" b="b"/>
              <a:pathLst>
                <a:path w="3122295" h="617220">
                  <a:moveTo>
                    <a:pt x="0" y="102826"/>
                  </a:moveTo>
                  <a:lnTo>
                    <a:pt x="8081" y="62801"/>
                  </a:lnTo>
                  <a:lnTo>
                    <a:pt x="30121" y="30117"/>
                  </a:lnTo>
                  <a:lnTo>
                    <a:pt x="62810" y="8080"/>
                  </a:lnTo>
                  <a:lnTo>
                    <a:pt x="102840" y="0"/>
                  </a:lnTo>
                  <a:lnTo>
                    <a:pt x="3019454" y="0"/>
                  </a:lnTo>
                  <a:lnTo>
                    <a:pt x="3059484" y="8080"/>
                  </a:lnTo>
                  <a:lnTo>
                    <a:pt x="3092173" y="30117"/>
                  </a:lnTo>
                  <a:lnTo>
                    <a:pt x="3114213" y="62801"/>
                  </a:lnTo>
                  <a:lnTo>
                    <a:pt x="3122294" y="102826"/>
                  </a:lnTo>
                  <a:lnTo>
                    <a:pt x="3122294" y="514119"/>
                  </a:lnTo>
                  <a:lnTo>
                    <a:pt x="3114213" y="554144"/>
                  </a:lnTo>
                  <a:lnTo>
                    <a:pt x="3092173" y="586829"/>
                  </a:lnTo>
                  <a:lnTo>
                    <a:pt x="3059484" y="608865"/>
                  </a:lnTo>
                  <a:lnTo>
                    <a:pt x="3019454" y="616946"/>
                  </a:lnTo>
                  <a:lnTo>
                    <a:pt x="102840" y="616946"/>
                  </a:lnTo>
                  <a:lnTo>
                    <a:pt x="62810" y="608865"/>
                  </a:lnTo>
                  <a:lnTo>
                    <a:pt x="30121" y="586829"/>
                  </a:lnTo>
                  <a:lnTo>
                    <a:pt x="8081" y="554144"/>
                  </a:lnTo>
                  <a:lnTo>
                    <a:pt x="0" y="514119"/>
                  </a:lnTo>
                  <a:lnTo>
                    <a:pt x="0" y="102826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948476" y="4288867"/>
            <a:ext cx="3147060" cy="641985"/>
            <a:chOff x="948476" y="4288867"/>
            <a:chExt cx="3147060" cy="641985"/>
          </a:xfrm>
        </p:grpSpPr>
        <p:sp>
          <p:nvSpPr>
            <p:cNvPr id="19" name="object 19"/>
            <p:cNvSpPr/>
            <p:nvPr/>
          </p:nvSpPr>
          <p:spPr>
            <a:xfrm>
              <a:off x="960752" y="4301144"/>
              <a:ext cx="3122295" cy="617220"/>
            </a:xfrm>
            <a:custGeom>
              <a:avLst/>
              <a:gdLst/>
              <a:ahLst/>
              <a:cxnLst/>
              <a:rect l="l" t="t" r="r" b="b"/>
              <a:pathLst>
                <a:path w="3122295" h="617220">
                  <a:moveTo>
                    <a:pt x="3019454" y="0"/>
                  </a:moveTo>
                  <a:lnTo>
                    <a:pt x="102840" y="0"/>
                  </a:lnTo>
                  <a:lnTo>
                    <a:pt x="62810" y="8080"/>
                  </a:lnTo>
                  <a:lnTo>
                    <a:pt x="30121" y="30117"/>
                  </a:lnTo>
                  <a:lnTo>
                    <a:pt x="8081" y="62802"/>
                  </a:lnTo>
                  <a:lnTo>
                    <a:pt x="0" y="102826"/>
                  </a:lnTo>
                  <a:lnTo>
                    <a:pt x="0" y="514120"/>
                  </a:lnTo>
                  <a:lnTo>
                    <a:pt x="8081" y="554144"/>
                  </a:lnTo>
                  <a:lnTo>
                    <a:pt x="30121" y="586829"/>
                  </a:lnTo>
                  <a:lnTo>
                    <a:pt x="62810" y="608866"/>
                  </a:lnTo>
                  <a:lnTo>
                    <a:pt x="102840" y="616946"/>
                  </a:lnTo>
                  <a:lnTo>
                    <a:pt x="3019454" y="616946"/>
                  </a:lnTo>
                  <a:lnTo>
                    <a:pt x="3059484" y="608866"/>
                  </a:lnTo>
                  <a:lnTo>
                    <a:pt x="3092173" y="586829"/>
                  </a:lnTo>
                  <a:lnTo>
                    <a:pt x="3114212" y="554144"/>
                  </a:lnTo>
                  <a:lnTo>
                    <a:pt x="3122294" y="514120"/>
                  </a:lnTo>
                  <a:lnTo>
                    <a:pt x="3122294" y="102826"/>
                  </a:lnTo>
                  <a:lnTo>
                    <a:pt x="3114212" y="62802"/>
                  </a:lnTo>
                  <a:lnTo>
                    <a:pt x="3092173" y="30117"/>
                  </a:lnTo>
                  <a:lnTo>
                    <a:pt x="3059484" y="8080"/>
                  </a:lnTo>
                  <a:lnTo>
                    <a:pt x="3019454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60752" y="4301144"/>
              <a:ext cx="3122295" cy="617220"/>
            </a:xfrm>
            <a:custGeom>
              <a:avLst/>
              <a:gdLst/>
              <a:ahLst/>
              <a:cxnLst/>
              <a:rect l="l" t="t" r="r" b="b"/>
              <a:pathLst>
                <a:path w="3122295" h="617220">
                  <a:moveTo>
                    <a:pt x="0" y="102826"/>
                  </a:moveTo>
                  <a:lnTo>
                    <a:pt x="8081" y="62801"/>
                  </a:lnTo>
                  <a:lnTo>
                    <a:pt x="30121" y="30117"/>
                  </a:lnTo>
                  <a:lnTo>
                    <a:pt x="62810" y="8080"/>
                  </a:lnTo>
                  <a:lnTo>
                    <a:pt x="102840" y="0"/>
                  </a:lnTo>
                  <a:lnTo>
                    <a:pt x="3019454" y="0"/>
                  </a:lnTo>
                  <a:lnTo>
                    <a:pt x="3059484" y="8080"/>
                  </a:lnTo>
                  <a:lnTo>
                    <a:pt x="3092173" y="30117"/>
                  </a:lnTo>
                  <a:lnTo>
                    <a:pt x="3114213" y="62801"/>
                  </a:lnTo>
                  <a:lnTo>
                    <a:pt x="3122294" y="102826"/>
                  </a:lnTo>
                  <a:lnTo>
                    <a:pt x="3122294" y="514119"/>
                  </a:lnTo>
                  <a:lnTo>
                    <a:pt x="3114213" y="554144"/>
                  </a:lnTo>
                  <a:lnTo>
                    <a:pt x="3092173" y="586829"/>
                  </a:lnTo>
                  <a:lnTo>
                    <a:pt x="3059484" y="608865"/>
                  </a:lnTo>
                  <a:lnTo>
                    <a:pt x="3019454" y="616946"/>
                  </a:lnTo>
                  <a:lnTo>
                    <a:pt x="102840" y="616946"/>
                  </a:lnTo>
                  <a:lnTo>
                    <a:pt x="62810" y="608865"/>
                  </a:lnTo>
                  <a:lnTo>
                    <a:pt x="30121" y="586829"/>
                  </a:lnTo>
                  <a:lnTo>
                    <a:pt x="8081" y="554144"/>
                  </a:lnTo>
                  <a:lnTo>
                    <a:pt x="0" y="514119"/>
                  </a:lnTo>
                  <a:lnTo>
                    <a:pt x="0" y="102826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948476" y="4993754"/>
            <a:ext cx="3147060" cy="641985"/>
            <a:chOff x="948476" y="4993754"/>
            <a:chExt cx="3147060" cy="641985"/>
          </a:xfrm>
        </p:grpSpPr>
        <p:sp>
          <p:nvSpPr>
            <p:cNvPr id="22" name="object 22"/>
            <p:cNvSpPr/>
            <p:nvPr/>
          </p:nvSpPr>
          <p:spPr>
            <a:xfrm>
              <a:off x="960752" y="5006031"/>
              <a:ext cx="3122295" cy="617220"/>
            </a:xfrm>
            <a:custGeom>
              <a:avLst/>
              <a:gdLst/>
              <a:ahLst/>
              <a:cxnLst/>
              <a:rect l="l" t="t" r="r" b="b"/>
              <a:pathLst>
                <a:path w="3122295" h="617220">
                  <a:moveTo>
                    <a:pt x="3019454" y="0"/>
                  </a:moveTo>
                  <a:lnTo>
                    <a:pt x="102840" y="0"/>
                  </a:lnTo>
                  <a:lnTo>
                    <a:pt x="62810" y="8080"/>
                  </a:lnTo>
                  <a:lnTo>
                    <a:pt x="30121" y="30116"/>
                  </a:lnTo>
                  <a:lnTo>
                    <a:pt x="8081" y="62801"/>
                  </a:lnTo>
                  <a:lnTo>
                    <a:pt x="0" y="102826"/>
                  </a:lnTo>
                  <a:lnTo>
                    <a:pt x="0" y="514118"/>
                  </a:lnTo>
                  <a:lnTo>
                    <a:pt x="8081" y="554144"/>
                  </a:lnTo>
                  <a:lnTo>
                    <a:pt x="30121" y="586828"/>
                  </a:lnTo>
                  <a:lnTo>
                    <a:pt x="62810" y="608865"/>
                  </a:lnTo>
                  <a:lnTo>
                    <a:pt x="102840" y="616945"/>
                  </a:lnTo>
                  <a:lnTo>
                    <a:pt x="3019454" y="616945"/>
                  </a:lnTo>
                  <a:lnTo>
                    <a:pt x="3059484" y="608865"/>
                  </a:lnTo>
                  <a:lnTo>
                    <a:pt x="3092173" y="586828"/>
                  </a:lnTo>
                  <a:lnTo>
                    <a:pt x="3114212" y="554144"/>
                  </a:lnTo>
                  <a:lnTo>
                    <a:pt x="3122294" y="514118"/>
                  </a:lnTo>
                  <a:lnTo>
                    <a:pt x="3122294" y="102826"/>
                  </a:lnTo>
                  <a:lnTo>
                    <a:pt x="3114212" y="62801"/>
                  </a:lnTo>
                  <a:lnTo>
                    <a:pt x="3092173" y="30116"/>
                  </a:lnTo>
                  <a:lnTo>
                    <a:pt x="3059484" y="8080"/>
                  </a:lnTo>
                  <a:lnTo>
                    <a:pt x="3019454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60752" y="5006031"/>
              <a:ext cx="3122295" cy="617220"/>
            </a:xfrm>
            <a:custGeom>
              <a:avLst/>
              <a:gdLst/>
              <a:ahLst/>
              <a:cxnLst/>
              <a:rect l="l" t="t" r="r" b="b"/>
              <a:pathLst>
                <a:path w="3122295" h="617220">
                  <a:moveTo>
                    <a:pt x="0" y="102826"/>
                  </a:moveTo>
                  <a:lnTo>
                    <a:pt x="8081" y="62801"/>
                  </a:lnTo>
                  <a:lnTo>
                    <a:pt x="30121" y="30117"/>
                  </a:lnTo>
                  <a:lnTo>
                    <a:pt x="62810" y="8080"/>
                  </a:lnTo>
                  <a:lnTo>
                    <a:pt x="102840" y="0"/>
                  </a:lnTo>
                  <a:lnTo>
                    <a:pt x="3019454" y="0"/>
                  </a:lnTo>
                  <a:lnTo>
                    <a:pt x="3059484" y="8080"/>
                  </a:lnTo>
                  <a:lnTo>
                    <a:pt x="3092173" y="30117"/>
                  </a:lnTo>
                  <a:lnTo>
                    <a:pt x="3114213" y="62801"/>
                  </a:lnTo>
                  <a:lnTo>
                    <a:pt x="3122294" y="102826"/>
                  </a:lnTo>
                  <a:lnTo>
                    <a:pt x="3122294" y="514119"/>
                  </a:lnTo>
                  <a:lnTo>
                    <a:pt x="3114213" y="554144"/>
                  </a:lnTo>
                  <a:lnTo>
                    <a:pt x="3092173" y="586829"/>
                  </a:lnTo>
                  <a:lnTo>
                    <a:pt x="3059484" y="608865"/>
                  </a:lnTo>
                  <a:lnTo>
                    <a:pt x="3019454" y="616946"/>
                  </a:lnTo>
                  <a:lnTo>
                    <a:pt x="102840" y="616946"/>
                  </a:lnTo>
                  <a:lnTo>
                    <a:pt x="62810" y="608865"/>
                  </a:lnTo>
                  <a:lnTo>
                    <a:pt x="30121" y="586829"/>
                  </a:lnTo>
                  <a:lnTo>
                    <a:pt x="8081" y="554144"/>
                  </a:lnTo>
                  <a:lnTo>
                    <a:pt x="0" y="514119"/>
                  </a:lnTo>
                  <a:lnTo>
                    <a:pt x="0" y="102826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6585374" y="4993754"/>
            <a:ext cx="3147060" cy="641985"/>
            <a:chOff x="6585374" y="4993754"/>
            <a:chExt cx="3147060" cy="641985"/>
          </a:xfrm>
        </p:grpSpPr>
        <p:sp>
          <p:nvSpPr>
            <p:cNvPr id="25" name="object 25"/>
            <p:cNvSpPr/>
            <p:nvPr/>
          </p:nvSpPr>
          <p:spPr>
            <a:xfrm>
              <a:off x="6597651" y="5006031"/>
              <a:ext cx="3122295" cy="617220"/>
            </a:xfrm>
            <a:custGeom>
              <a:avLst/>
              <a:gdLst/>
              <a:ahLst/>
              <a:cxnLst/>
              <a:rect l="l" t="t" r="r" b="b"/>
              <a:pathLst>
                <a:path w="3122295" h="617220">
                  <a:moveTo>
                    <a:pt x="3019454" y="0"/>
                  </a:moveTo>
                  <a:lnTo>
                    <a:pt x="102839" y="0"/>
                  </a:lnTo>
                  <a:lnTo>
                    <a:pt x="62809" y="8080"/>
                  </a:lnTo>
                  <a:lnTo>
                    <a:pt x="30120" y="30116"/>
                  </a:lnTo>
                  <a:lnTo>
                    <a:pt x="8081" y="62801"/>
                  </a:lnTo>
                  <a:lnTo>
                    <a:pt x="0" y="102826"/>
                  </a:lnTo>
                  <a:lnTo>
                    <a:pt x="0" y="514118"/>
                  </a:lnTo>
                  <a:lnTo>
                    <a:pt x="8081" y="554144"/>
                  </a:lnTo>
                  <a:lnTo>
                    <a:pt x="30120" y="586828"/>
                  </a:lnTo>
                  <a:lnTo>
                    <a:pt x="62809" y="608865"/>
                  </a:lnTo>
                  <a:lnTo>
                    <a:pt x="102839" y="616945"/>
                  </a:lnTo>
                  <a:lnTo>
                    <a:pt x="3019454" y="616945"/>
                  </a:lnTo>
                  <a:lnTo>
                    <a:pt x="3059484" y="608865"/>
                  </a:lnTo>
                  <a:lnTo>
                    <a:pt x="3092173" y="586828"/>
                  </a:lnTo>
                  <a:lnTo>
                    <a:pt x="3114213" y="554144"/>
                  </a:lnTo>
                  <a:lnTo>
                    <a:pt x="3122295" y="514118"/>
                  </a:lnTo>
                  <a:lnTo>
                    <a:pt x="3122295" y="102826"/>
                  </a:lnTo>
                  <a:lnTo>
                    <a:pt x="3114213" y="62801"/>
                  </a:lnTo>
                  <a:lnTo>
                    <a:pt x="3092173" y="30116"/>
                  </a:lnTo>
                  <a:lnTo>
                    <a:pt x="3059484" y="8080"/>
                  </a:lnTo>
                  <a:lnTo>
                    <a:pt x="3019454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597651" y="5006031"/>
              <a:ext cx="3122295" cy="617220"/>
            </a:xfrm>
            <a:custGeom>
              <a:avLst/>
              <a:gdLst/>
              <a:ahLst/>
              <a:cxnLst/>
              <a:rect l="l" t="t" r="r" b="b"/>
              <a:pathLst>
                <a:path w="3122295" h="617220">
                  <a:moveTo>
                    <a:pt x="0" y="102826"/>
                  </a:moveTo>
                  <a:lnTo>
                    <a:pt x="8081" y="62801"/>
                  </a:lnTo>
                  <a:lnTo>
                    <a:pt x="30121" y="30117"/>
                  </a:lnTo>
                  <a:lnTo>
                    <a:pt x="62810" y="8080"/>
                  </a:lnTo>
                  <a:lnTo>
                    <a:pt x="102840" y="0"/>
                  </a:lnTo>
                  <a:lnTo>
                    <a:pt x="3019454" y="0"/>
                  </a:lnTo>
                  <a:lnTo>
                    <a:pt x="3059484" y="8080"/>
                  </a:lnTo>
                  <a:lnTo>
                    <a:pt x="3092173" y="30117"/>
                  </a:lnTo>
                  <a:lnTo>
                    <a:pt x="3114213" y="62801"/>
                  </a:lnTo>
                  <a:lnTo>
                    <a:pt x="3122294" y="102826"/>
                  </a:lnTo>
                  <a:lnTo>
                    <a:pt x="3122294" y="514119"/>
                  </a:lnTo>
                  <a:lnTo>
                    <a:pt x="3114213" y="554144"/>
                  </a:lnTo>
                  <a:lnTo>
                    <a:pt x="3092173" y="586829"/>
                  </a:lnTo>
                  <a:lnTo>
                    <a:pt x="3059484" y="608865"/>
                  </a:lnTo>
                  <a:lnTo>
                    <a:pt x="3019454" y="616946"/>
                  </a:lnTo>
                  <a:lnTo>
                    <a:pt x="102840" y="616946"/>
                  </a:lnTo>
                  <a:lnTo>
                    <a:pt x="62810" y="608865"/>
                  </a:lnTo>
                  <a:lnTo>
                    <a:pt x="30121" y="586829"/>
                  </a:lnTo>
                  <a:lnTo>
                    <a:pt x="8081" y="554144"/>
                  </a:lnTo>
                  <a:lnTo>
                    <a:pt x="0" y="514119"/>
                  </a:lnTo>
                  <a:lnTo>
                    <a:pt x="0" y="102826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948476" y="5698639"/>
            <a:ext cx="3147060" cy="641985"/>
            <a:chOff x="948476" y="5698639"/>
            <a:chExt cx="3147060" cy="641985"/>
          </a:xfrm>
        </p:grpSpPr>
        <p:sp>
          <p:nvSpPr>
            <p:cNvPr id="28" name="object 28"/>
            <p:cNvSpPr/>
            <p:nvPr/>
          </p:nvSpPr>
          <p:spPr>
            <a:xfrm>
              <a:off x="960752" y="5710916"/>
              <a:ext cx="3122295" cy="617220"/>
            </a:xfrm>
            <a:custGeom>
              <a:avLst/>
              <a:gdLst/>
              <a:ahLst/>
              <a:cxnLst/>
              <a:rect l="l" t="t" r="r" b="b"/>
              <a:pathLst>
                <a:path w="3122295" h="617220">
                  <a:moveTo>
                    <a:pt x="3019454" y="0"/>
                  </a:moveTo>
                  <a:lnTo>
                    <a:pt x="102840" y="0"/>
                  </a:lnTo>
                  <a:lnTo>
                    <a:pt x="62810" y="8080"/>
                  </a:lnTo>
                  <a:lnTo>
                    <a:pt x="30121" y="30117"/>
                  </a:lnTo>
                  <a:lnTo>
                    <a:pt x="8081" y="62802"/>
                  </a:lnTo>
                  <a:lnTo>
                    <a:pt x="0" y="102826"/>
                  </a:lnTo>
                  <a:lnTo>
                    <a:pt x="0" y="514120"/>
                  </a:lnTo>
                  <a:lnTo>
                    <a:pt x="8081" y="554144"/>
                  </a:lnTo>
                  <a:lnTo>
                    <a:pt x="30121" y="586829"/>
                  </a:lnTo>
                  <a:lnTo>
                    <a:pt x="62810" y="608866"/>
                  </a:lnTo>
                  <a:lnTo>
                    <a:pt x="102840" y="616946"/>
                  </a:lnTo>
                  <a:lnTo>
                    <a:pt x="3019454" y="616946"/>
                  </a:lnTo>
                  <a:lnTo>
                    <a:pt x="3059484" y="608866"/>
                  </a:lnTo>
                  <a:lnTo>
                    <a:pt x="3092173" y="586829"/>
                  </a:lnTo>
                  <a:lnTo>
                    <a:pt x="3114212" y="554144"/>
                  </a:lnTo>
                  <a:lnTo>
                    <a:pt x="3122294" y="514120"/>
                  </a:lnTo>
                  <a:lnTo>
                    <a:pt x="3122294" y="102826"/>
                  </a:lnTo>
                  <a:lnTo>
                    <a:pt x="3114212" y="62802"/>
                  </a:lnTo>
                  <a:lnTo>
                    <a:pt x="3092173" y="30117"/>
                  </a:lnTo>
                  <a:lnTo>
                    <a:pt x="3059484" y="8080"/>
                  </a:lnTo>
                  <a:lnTo>
                    <a:pt x="3019454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60752" y="5710916"/>
              <a:ext cx="3122295" cy="617220"/>
            </a:xfrm>
            <a:custGeom>
              <a:avLst/>
              <a:gdLst/>
              <a:ahLst/>
              <a:cxnLst/>
              <a:rect l="l" t="t" r="r" b="b"/>
              <a:pathLst>
                <a:path w="3122295" h="617220">
                  <a:moveTo>
                    <a:pt x="0" y="102826"/>
                  </a:moveTo>
                  <a:lnTo>
                    <a:pt x="8081" y="62801"/>
                  </a:lnTo>
                  <a:lnTo>
                    <a:pt x="30121" y="30117"/>
                  </a:lnTo>
                  <a:lnTo>
                    <a:pt x="62810" y="8080"/>
                  </a:lnTo>
                  <a:lnTo>
                    <a:pt x="102840" y="0"/>
                  </a:lnTo>
                  <a:lnTo>
                    <a:pt x="3019454" y="0"/>
                  </a:lnTo>
                  <a:lnTo>
                    <a:pt x="3059484" y="8080"/>
                  </a:lnTo>
                  <a:lnTo>
                    <a:pt x="3092173" y="30117"/>
                  </a:lnTo>
                  <a:lnTo>
                    <a:pt x="3114213" y="62801"/>
                  </a:lnTo>
                  <a:lnTo>
                    <a:pt x="3122294" y="102826"/>
                  </a:lnTo>
                  <a:lnTo>
                    <a:pt x="3122294" y="514119"/>
                  </a:lnTo>
                  <a:lnTo>
                    <a:pt x="3114213" y="554144"/>
                  </a:lnTo>
                  <a:lnTo>
                    <a:pt x="3092173" y="586829"/>
                  </a:lnTo>
                  <a:lnTo>
                    <a:pt x="3059484" y="608865"/>
                  </a:lnTo>
                  <a:lnTo>
                    <a:pt x="3019454" y="616946"/>
                  </a:lnTo>
                  <a:lnTo>
                    <a:pt x="102840" y="616946"/>
                  </a:lnTo>
                  <a:lnTo>
                    <a:pt x="62810" y="608865"/>
                  </a:lnTo>
                  <a:lnTo>
                    <a:pt x="30121" y="586829"/>
                  </a:lnTo>
                  <a:lnTo>
                    <a:pt x="8081" y="554144"/>
                  </a:lnTo>
                  <a:lnTo>
                    <a:pt x="0" y="514119"/>
                  </a:lnTo>
                  <a:lnTo>
                    <a:pt x="0" y="102826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123588" y="2846241"/>
            <a:ext cx="7084695" cy="1084580"/>
            <a:chOff x="1123588" y="2846241"/>
            <a:chExt cx="7084695" cy="1084580"/>
          </a:xfrm>
        </p:grpSpPr>
        <p:sp>
          <p:nvSpPr>
            <p:cNvPr id="31" name="object 31"/>
            <p:cNvSpPr/>
            <p:nvPr/>
          </p:nvSpPr>
          <p:spPr>
            <a:xfrm>
              <a:off x="5323978" y="2846241"/>
              <a:ext cx="2884170" cy="522605"/>
            </a:xfrm>
            <a:custGeom>
              <a:avLst/>
              <a:gdLst/>
              <a:ahLst/>
              <a:cxnLst/>
              <a:rect l="l" t="t" r="r" b="b"/>
              <a:pathLst>
                <a:path w="2884170" h="522604">
                  <a:moveTo>
                    <a:pt x="2818450" y="424317"/>
                  </a:moveTo>
                  <a:lnTo>
                    <a:pt x="2785706" y="424317"/>
                  </a:lnTo>
                  <a:lnTo>
                    <a:pt x="2834820" y="522531"/>
                  </a:lnTo>
                  <a:lnTo>
                    <a:pt x="2875748" y="440686"/>
                  </a:lnTo>
                  <a:lnTo>
                    <a:pt x="2818450" y="440686"/>
                  </a:lnTo>
                  <a:lnTo>
                    <a:pt x="2818450" y="424317"/>
                  </a:lnTo>
                  <a:close/>
                </a:path>
                <a:path w="2884170" h="522604">
                  <a:moveTo>
                    <a:pt x="2818450" y="261266"/>
                  </a:moveTo>
                  <a:lnTo>
                    <a:pt x="2818450" y="440686"/>
                  </a:lnTo>
                  <a:lnTo>
                    <a:pt x="2851191" y="440686"/>
                  </a:lnTo>
                  <a:lnTo>
                    <a:pt x="2851191" y="277635"/>
                  </a:lnTo>
                  <a:lnTo>
                    <a:pt x="2834820" y="277635"/>
                  </a:lnTo>
                  <a:lnTo>
                    <a:pt x="2818450" y="261266"/>
                  </a:lnTo>
                  <a:close/>
                </a:path>
                <a:path w="2884170" h="522604">
                  <a:moveTo>
                    <a:pt x="2883933" y="424317"/>
                  </a:moveTo>
                  <a:lnTo>
                    <a:pt x="2851191" y="424317"/>
                  </a:lnTo>
                  <a:lnTo>
                    <a:pt x="2851191" y="440686"/>
                  </a:lnTo>
                  <a:lnTo>
                    <a:pt x="2875748" y="440686"/>
                  </a:lnTo>
                  <a:lnTo>
                    <a:pt x="2883933" y="424317"/>
                  </a:lnTo>
                  <a:close/>
                </a:path>
                <a:path w="2884170" h="522604">
                  <a:moveTo>
                    <a:pt x="32743" y="0"/>
                  </a:moveTo>
                  <a:lnTo>
                    <a:pt x="0" y="0"/>
                  </a:lnTo>
                  <a:lnTo>
                    <a:pt x="0" y="277635"/>
                  </a:lnTo>
                  <a:lnTo>
                    <a:pt x="2818450" y="277635"/>
                  </a:lnTo>
                  <a:lnTo>
                    <a:pt x="2818450" y="261266"/>
                  </a:lnTo>
                  <a:lnTo>
                    <a:pt x="32743" y="261266"/>
                  </a:lnTo>
                  <a:lnTo>
                    <a:pt x="16371" y="244897"/>
                  </a:lnTo>
                  <a:lnTo>
                    <a:pt x="32743" y="244897"/>
                  </a:lnTo>
                  <a:lnTo>
                    <a:pt x="32743" y="0"/>
                  </a:lnTo>
                  <a:close/>
                </a:path>
                <a:path w="2884170" h="522604">
                  <a:moveTo>
                    <a:pt x="2851191" y="244897"/>
                  </a:moveTo>
                  <a:lnTo>
                    <a:pt x="32743" y="244897"/>
                  </a:lnTo>
                  <a:lnTo>
                    <a:pt x="32743" y="261266"/>
                  </a:lnTo>
                  <a:lnTo>
                    <a:pt x="2818450" y="261266"/>
                  </a:lnTo>
                  <a:lnTo>
                    <a:pt x="2834820" y="277635"/>
                  </a:lnTo>
                  <a:lnTo>
                    <a:pt x="2851191" y="277635"/>
                  </a:lnTo>
                  <a:lnTo>
                    <a:pt x="2851191" y="244897"/>
                  </a:lnTo>
                  <a:close/>
                </a:path>
                <a:path w="2884170" h="522604">
                  <a:moveTo>
                    <a:pt x="32743" y="244897"/>
                  </a:moveTo>
                  <a:lnTo>
                    <a:pt x="16371" y="244897"/>
                  </a:lnTo>
                  <a:lnTo>
                    <a:pt x="32743" y="261266"/>
                  </a:lnTo>
                  <a:lnTo>
                    <a:pt x="32743" y="244897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72788" y="2846241"/>
              <a:ext cx="2884170" cy="522605"/>
            </a:xfrm>
            <a:custGeom>
              <a:avLst/>
              <a:gdLst/>
              <a:ahLst/>
              <a:cxnLst/>
              <a:rect l="l" t="t" r="r" b="b"/>
              <a:pathLst>
                <a:path w="2884170" h="522604">
                  <a:moveTo>
                    <a:pt x="32741" y="424317"/>
                  </a:moveTo>
                  <a:lnTo>
                    <a:pt x="0" y="424317"/>
                  </a:lnTo>
                  <a:lnTo>
                    <a:pt x="49113" y="522531"/>
                  </a:lnTo>
                  <a:lnTo>
                    <a:pt x="90041" y="440686"/>
                  </a:lnTo>
                  <a:lnTo>
                    <a:pt x="32741" y="440686"/>
                  </a:lnTo>
                  <a:lnTo>
                    <a:pt x="32741" y="424317"/>
                  </a:lnTo>
                  <a:close/>
                </a:path>
                <a:path w="2884170" h="522604">
                  <a:moveTo>
                    <a:pt x="2851189" y="244897"/>
                  </a:moveTo>
                  <a:lnTo>
                    <a:pt x="32741" y="244897"/>
                  </a:lnTo>
                  <a:lnTo>
                    <a:pt x="32741" y="440686"/>
                  </a:lnTo>
                  <a:lnTo>
                    <a:pt x="65485" y="440686"/>
                  </a:lnTo>
                  <a:lnTo>
                    <a:pt x="65485" y="277635"/>
                  </a:lnTo>
                  <a:lnTo>
                    <a:pt x="49113" y="277635"/>
                  </a:lnTo>
                  <a:lnTo>
                    <a:pt x="65485" y="261266"/>
                  </a:lnTo>
                  <a:lnTo>
                    <a:pt x="2851189" y="261266"/>
                  </a:lnTo>
                  <a:lnTo>
                    <a:pt x="2851189" y="244897"/>
                  </a:lnTo>
                  <a:close/>
                </a:path>
                <a:path w="2884170" h="522604">
                  <a:moveTo>
                    <a:pt x="98226" y="424317"/>
                  </a:moveTo>
                  <a:lnTo>
                    <a:pt x="65485" y="424317"/>
                  </a:lnTo>
                  <a:lnTo>
                    <a:pt x="65485" y="440686"/>
                  </a:lnTo>
                  <a:lnTo>
                    <a:pt x="90041" y="440686"/>
                  </a:lnTo>
                  <a:lnTo>
                    <a:pt x="98226" y="424317"/>
                  </a:lnTo>
                  <a:close/>
                </a:path>
                <a:path w="2884170" h="522604">
                  <a:moveTo>
                    <a:pt x="65485" y="261266"/>
                  </a:moveTo>
                  <a:lnTo>
                    <a:pt x="49113" y="277635"/>
                  </a:lnTo>
                  <a:lnTo>
                    <a:pt x="65485" y="277635"/>
                  </a:lnTo>
                  <a:lnTo>
                    <a:pt x="65485" y="261266"/>
                  </a:lnTo>
                  <a:close/>
                </a:path>
                <a:path w="2884170" h="522604">
                  <a:moveTo>
                    <a:pt x="2883932" y="244897"/>
                  </a:moveTo>
                  <a:lnTo>
                    <a:pt x="2867560" y="244897"/>
                  </a:lnTo>
                  <a:lnTo>
                    <a:pt x="2851189" y="261266"/>
                  </a:lnTo>
                  <a:lnTo>
                    <a:pt x="65485" y="261266"/>
                  </a:lnTo>
                  <a:lnTo>
                    <a:pt x="65485" y="277635"/>
                  </a:lnTo>
                  <a:lnTo>
                    <a:pt x="2883932" y="277635"/>
                  </a:lnTo>
                  <a:lnTo>
                    <a:pt x="2883932" y="244897"/>
                  </a:lnTo>
                  <a:close/>
                </a:path>
                <a:path w="2884170" h="522604">
                  <a:moveTo>
                    <a:pt x="2883932" y="0"/>
                  </a:moveTo>
                  <a:lnTo>
                    <a:pt x="2851189" y="0"/>
                  </a:lnTo>
                  <a:lnTo>
                    <a:pt x="2851189" y="261266"/>
                  </a:lnTo>
                  <a:lnTo>
                    <a:pt x="2867560" y="244897"/>
                  </a:lnTo>
                  <a:lnTo>
                    <a:pt x="2883932" y="244897"/>
                  </a:lnTo>
                  <a:lnTo>
                    <a:pt x="2883932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27688" y="3469032"/>
              <a:ext cx="1625600" cy="416559"/>
            </a:xfrm>
            <a:custGeom>
              <a:avLst/>
              <a:gdLst/>
              <a:ahLst/>
              <a:cxnLst/>
              <a:rect l="l" t="t" r="r" b="b"/>
              <a:pathLst>
                <a:path w="1625600" h="416560">
                  <a:moveTo>
                    <a:pt x="1417082" y="0"/>
                  </a:moveTo>
                  <a:lnTo>
                    <a:pt x="1417082" y="104108"/>
                  </a:lnTo>
                  <a:lnTo>
                    <a:pt x="0" y="104108"/>
                  </a:lnTo>
                  <a:lnTo>
                    <a:pt x="0" y="312319"/>
                  </a:lnTo>
                  <a:lnTo>
                    <a:pt x="1417082" y="312319"/>
                  </a:lnTo>
                  <a:lnTo>
                    <a:pt x="1417082" y="416425"/>
                  </a:lnTo>
                  <a:lnTo>
                    <a:pt x="1625321" y="208212"/>
                  </a:lnTo>
                  <a:lnTo>
                    <a:pt x="1417082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7688" y="3469032"/>
              <a:ext cx="1625600" cy="416559"/>
            </a:xfrm>
            <a:custGeom>
              <a:avLst/>
              <a:gdLst/>
              <a:ahLst/>
              <a:cxnLst/>
              <a:rect l="l" t="t" r="r" b="b"/>
              <a:pathLst>
                <a:path w="1625600" h="416560">
                  <a:moveTo>
                    <a:pt x="0" y="104106"/>
                  </a:moveTo>
                  <a:lnTo>
                    <a:pt x="1417081" y="104106"/>
                  </a:lnTo>
                  <a:lnTo>
                    <a:pt x="1417081" y="0"/>
                  </a:lnTo>
                  <a:lnTo>
                    <a:pt x="1625322" y="208212"/>
                  </a:lnTo>
                  <a:lnTo>
                    <a:pt x="1417081" y="416424"/>
                  </a:lnTo>
                  <a:lnTo>
                    <a:pt x="1417081" y="312319"/>
                  </a:lnTo>
                  <a:lnTo>
                    <a:pt x="0" y="312319"/>
                  </a:lnTo>
                  <a:lnTo>
                    <a:pt x="0" y="104106"/>
                  </a:lnTo>
                  <a:close/>
                </a:path>
              </a:pathLst>
            </a:custGeom>
            <a:ln w="10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774612" y="3436527"/>
              <a:ext cx="481965" cy="481965"/>
            </a:xfrm>
            <a:custGeom>
              <a:avLst/>
              <a:gdLst/>
              <a:ahLst/>
              <a:cxnLst/>
              <a:rect l="l" t="t" r="r" b="b"/>
              <a:pathLst>
                <a:path w="481965" h="481964">
                  <a:moveTo>
                    <a:pt x="240751" y="0"/>
                  </a:moveTo>
                  <a:lnTo>
                    <a:pt x="192231" y="4890"/>
                  </a:lnTo>
                  <a:lnTo>
                    <a:pt x="147040" y="18916"/>
                  </a:lnTo>
                  <a:lnTo>
                    <a:pt x="106145" y="41110"/>
                  </a:lnTo>
                  <a:lnTo>
                    <a:pt x="70514" y="70504"/>
                  </a:lnTo>
                  <a:lnTo>
                    <a:pt x="41116" y="106130"/>
                  </a:lnTo>
                  <a:lnTo>
                    <a:pt x="18919" y="147019"/>
                  </a:lnTo>
                  <a:lnTo>
                    <a:pt x="4891" y="192205"/>
                  </a:lnTo>
                  <a:lnTo>
                    <a:pt x="0" y="240718"/>
                  </a:lnTo>
                  <a:lnTo>
                    <a:pt x="4891" y="289231"/>
                  </a:lnTo>
                  <a:lnTo>
                    <a:pt x="18919" y="334417"/>
                  </a:lnTo>
                  <a:lnTo>
                    <a:pt x="41116" y="375307"/>
                  </a:lnTo>
                  <a:lnTo>
                    <a:pt x="70514" y="410932"/>
                  </a:lnTo>
                  <a:lnTo>
                    <a:pt x="106145" y="440326"/>
                  </a:lnTo>
                  <a:lnTo>
                    <a:pt x="147040" y="462521"/>
                  </a:lnTo>
                  <a:lnTo>
                    <a:pt x="192231" y="476547"/>
                  </a:lnTo>
                  <a:lnTo>
                    <a:pt x="240751" y="481437"/>
                  </a:lnTo>
                  <a:lnTo>
                    <a:pt x="289271" y="476547"/>
                  </a:lnTo>
                  <a:lnTo>
                    <a:pt x="334462" y="462521"/>
                  </a:lnTo>
                  <a:lnTo>
                    <a:pt x="375358" y="440326"/>
                  </a:lnTo>
                  <a:lnTo>
                    <a:pt x="410988" y="410932"/>
                  </a:lnTo>
                  <a:lnTo>
                    <a:pt x="440386" y="375307"/>
                  </a:lnTo>
                  <a:lnTo>
                    <a:pt x="462583" y="334417"/>
                  </a:lnTo>
                  <a:lnTo>
                    <a:pt x="476611" y="289231"/>
                  </a:lnTo>
                  <a:lnTo>
                    <a:pt x="481502" y="240718"/>
                  </a:lnTo>
                  <a:lnTo>
                    <a:pt x="476611" y="192205"/>
                  </a:lnTo>
                  <a:lnTo>
                    <a:pt x="462583" y="147019"/>
                  </a:lnTo>
                  <a:lnTo>
                    <a:pt x="440386" y="106130"/>
                  </a:lnTo>
                  <a:lnTo>
                    <a:pt x="410988" y="70504"/>
                  </a:lnTo>
                  <a:lnTo>
                    <a:pt x="375358" y="41110"/>
                  </a:lnTo>
                  <a:lnTo>
                    <a:pt x="334462" y="18916"/>
                  </a:lnTo>
                  <a:lnTo>
                    <a:pt x="289271" y="4890"/>
                  </a:lnTo>
                  <a:lnTo>
                    <a:pt x="240751" y="0"/>
                  </a:lnTo>
                  <a:close/>
                </a:path>
              </a:pathLst>
            </a:custGeom>
            <a:solidFill>
              <a:srgbClr val="3E11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774612" y="3436527"/>
              <a:ext cx="481965" cy="481965"/>
            </a:xfrm>
            <a:custGeom>
              <a:avLst/>
              <a:gdLst/>
              <a:ahLst/>
              <a:cxnLst/>
              <a:rect l="l" t="t" r="r" b="b"/>
              <a:pathLst>
                <a:path w="481965" h="481964">
                  <a:moveTo>
                    <a:pt x="0" y="240718"/>
                  </a:moveTo>
                  <a:lnTo>
                    <a:pt x="4891" y="192205"/>
                  </a:lnTo>
                  <a:lnTo>
                    <a:pt x="18919" y="147020"/>
                  </a:lnTo>
                  <a:lnTo>
                    <a:pt x="41116" y="106130"/>
                  </a:lnTo>
                  <a:lnTo>
                    <a:pt x="70514" y="70504"/>
                  </a:lnTo>
                  <a:lnTo>
                    <a:pt x="106144" y="41111"/>
                  </a:lnTo>
                  <a:lnTo>
                    <a:pt x="147040" y="18916"/>
                  </a:lnTo>
                  <a:lnTo>
                    <a:pt x="192231" y="4890"/>
                  </a:lnTo>
                  <a:lnTo>
                    <a:pt x="240751" y="0"/>
                  </a:lnTo>
                  <a:lnTo>
                    <a:pt x="289271" y="4890"/>
                  </a:lnTo>
                  <a:lnTo>
                    <a:pt x="334462" y="18916"/>
                  </a:lnTo>
                  <a:lnTo>
                    <a:pt x="375357" y="41111"/>
                  </a:lnTo>
                  <a:lnTo>
                    <a:pt x="410988" y="70504"/>
                  </a:lnTo>
                  <a:lnTo>
                    <a:pt x="440386" y="106130"/>
                  </a:lnTo>
                  <a:lnTo>
                    <a:pt x="462583" y="147020"/>
                  </a:lnTo>
                  <a:lnTo>
                    <a:pt x="476611" y="192205"/>
                  </a:lnTo>
                  <a:lnTo>
                    <a:pt x="481502" y="240718"/>
                  </a:lnTo>
                  <a:lnTo>
                    <a:pt x="476611" y="289232"/>
                  </a:lnTo>
                  <a:lnTo>
                    <a:pt x="462583" y="334417"/>
                  </a:lnTo>
                  <a:lnTo>
                    <a:pt x="440386" y="375307"/>
                  </a:lnTo>
                  <a:lnTo>
                    <a:pt x="410988" y="410932"/>
                  </a:lnTo>
                  <a:lnTo>
                    <a:pt x="375357" y="440326"/>
                  </a:lnTo>
                  <a:lnTo>
                    <a:pt x="334462" y="462520"/>
                  </a:lnTo>
                  <a:lnTo>
                    <a:pt x="289271" y="476547"/>
                  </a:lnTo>
                  <a:lnTo>
                    <a:pt x="240751" y="481437"/>
                  </a:lnTo>
                  <a:lnTo>
                    <a:pt x="192231" y="476547"/>
                  </a:lnTo>
                  <a:lnTo>
                    <a:pt x="147040" y="462520"/>
                  </a:lnTo>
                  <a:lnTo>
                    <a:pt x="106144" y="440326"/>
                  </a:lnTo>
                  <a:lnTo>
                    <a:pt x="70514" y="410932"/>
                  </a:lnTo>
                  <a:lnTo>
                    <a:pt x="41116" y="375307"/>
                  </a:lnTo>
                  <a:lnTo>
                    <a:pt x="18919" y="334417"/>
                  </a:lnTo>
                  <a:lnTo>
                    <a:pt x="4891" y="289232"/>
                  </a:lnTo>
                  <a:lnTo>
                    <a:pt x="0" y="240718"/>
                  </a:lnTo>
                  <a:close/>
                </a:path>
              </a:pathLst>
            </a:custGeom>
            <a:ln w="245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1103" y="3462019"/>
              <a:ext cx="429768" cy="42976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135865" y="3436527"/>
              <a:ext cx="481965" cy="481965"/>
            </a:xfrm>
            <a:custGeom>
              <a:avLst/>
              <a:gdLst/>
              <a:ahLst/>
              <a:cxnLst/>
              <a:rect l="l" t="t" r="r" b="b"/>
              <a:pathLst>
                <a:path w="481965" h="481964">
                  <a:moveTo>
                    <a:pt x="240751" y="0"/>
                  </a:moveTo>
                  <a:lnTo>
                    <a:pt x="192231" y="4890"/>
                  </a:lnTo>
                  <a:lnTo>
                    <a:pt x="147040" y="18916"/>
                  </a:lnTo>
                  <a:lnTo>
                    <a:pt x="106145" y="41110"/>
                  </a:lnTo>
                  <a:lnTo>
                    <a:pt x="70514" y="70504"/>
                  </a:lnTo>
                  <a:lnTo>
                    <a:pt x="41116" y="106130"/>
                  </a:lnTo>
                  <a:lnTo>
                    <a:pt x="18919" y="147019"/>
                  </a:lnTo>
                  <a:lnTo>
                    <a:pt x="4891" y="192205"/>
                  </a:lnTo>
                  <a:lnTo>
                    <a:pt x="0" y="240718"/>
                  </a:lnTo>
                  <a:lnTo>
                    <a:pt x="4891" y="289231"/>
                  </a:lnTo>
                  <a:lnTo>
                    <a:pt x="18919" y="334417"/>
                  </a:lnTo>
                  <a:lnTo>
                    <a:pt x="41116" y="375307"/>
                  </a:lnTo>
                  <a:lnTo>
                    <a:pt x="70514" y="410932"/>
                  </a:lnTo>
                  <a:lnTo>
                    <a:pt x="106145" y="440326"/>
                  </a:lnTo>
                  <a:lnTo>
                    <a:pt x="147040" y="462521"/>
                  </a:lnTo>
                  <a:lnTo>
                    <a:pt x="192231" y="476547"/>
                  </a:lnTo>
                  <a:lnTo>
                    <a:pt x="240751" y="481437"/>
                  </a:lnTo>
                  <a:lnTo>
                    <a:pt x="289271" y="476547"/>
                  </a:lnTo>
                  <a:lnTo>
                    <a:pt x="334462" y="462521"/>
                  </a:lnTo>
                  <a:lnTo>
                    <a:pt x="375357" y="440326"/>
                  </a:lnTo>
                  <a:lnTo>
                    <a:pt x="410988" y="410932"/>
                  </a:lnTo>
                  <a:lnTo>
                    <a:pt x="440386" y="375307"/>
                  </a:lnTo>
                  <a:lnTo>
                    <a:pt x="462583" y="334417"/>
                  </a:lnTo>
                  <a:lnTo>
                    <a:pt x="476611" y="289231"/>
                  </a:lnTo>
                  <a:lnTo>
                    <a:pt x="481503" y="240718"/>
                  </a:lnTo>
                  <a:lnTo>
                    <a:pt x="476611" y="192205"/>
                  </a:lnTo>
                  <a:lnTo>
                    <a:pt x="462583" y="147019"/>
                  </a:lnTo>
                  <a:lnTo>
                    <a:pt x="440386" y="106130"/>
                  </a:lnTo>
                  <a:lnTo>
                    <a:pt x="410988" y="70504"/>
                  </a:lnTo>
                  <a:lnTo>
                    <a:pt x="375357" y="41110"/>
                  </a:lnTo>
                  <a:lnTo>
                    <a:pt x="334462" y="18916"/>
                  </a:lnTo>
                  <a:lnTo>
                    <a:pt x="289271" y="4890"/>
                  </a:lnTo>
                  <a:lnTo>
                    <a:pt x="240751" y="0"/>
                  </a:lnTo>
                  <a:close/>
                </a:path>
              </a:pathLst>
            </a:custGeom>
            <a:solidFill>
              <a:srgbClr val="E569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35865" y="3436527"/>
              <a:ext cx="481965" cy="481965"/>
            </a:xfrm>
            <a:custGeom>
              <a:avLst/>
              <a:gdLst/>
              <a:ahLst/>
              <a:cxnLst/>
              <a:rect l="l" t="t" r="r" b="b"/>
              <a:pathLst>
                <a:path w="481965" h="481964">
                  <a:moveTo>
                    <a:pt x="0" y="240718"/>
                  </a:moveTo>
                  <a:lnTo>
                    <a:pt x="4891" y="192205"/>
                  </a:lnTo>
                  <a:lnTo>
                    <a:pt x="18919" y="147020"/>
                  </a:lnTo>
                  <a:lnTo>
                    <a:pt x="41116" y="106130"/>
                  </a:lnTo>
                  <a:lnTo>
                    <a:pt x="70514" y="70504"/>
                  </a:lnTo>
                  <a:lnTo>
                    <a:pt x="106144" y="41111"/>
                  </a:lnTo>
                  <a:lnTo>
                    <a:pt x="147040" y="18916"/>
                  </a:lnTo>
                  <a:lnTo>
                    <a:pt x="192231" y="4890"/>
                  </a:lnTo>
                  <a:lnTo>
                    <a:pt x="240751" y="0"/>
                  </a:lnTo>
                  <a:lnTo>
                    <a:pt x="289271" y="4890"/>
                  </a:lnTo>
                  <a:lnTo>
                    <a:pt x="334462" y="18916"/>
                  </a:lnTo>
                  <a:lnTo>
                    <a:pt x="375357" y="41111"/>
                  </a:lnTo>
                  <a:lnTo>
                    <a:pt x="410988" y="70504"/>
                  </a:lnTo>
                  <a:lnTo>
                    <a:pt x="440386" y="106130"/>
                  </a:lnTo>
                  <a:lnTo>
                    <a:pt x="462583" y="147020"/>
                  </a:lnTo>
                  <a:lnTo>
                    <a:pt x="476611" y="192205"/>
                  </a:lnTo>
                  <a:lnTo>
                    <a:pt x="481502" y="240718"/>
                  </a:lnTo>
                  <a:lnTo>
                    <a:pt x="476611" y="289232"/>
                  </a:lnTo>
                  <a:lnTo>
                    <a:pt x="462583" y="334417"/>
                  </a:lnTo>
                  <a:lnTo>
                    <a:pt x="440386" y="375307"/>
                  </a:lnTo>
                  <a:lnTo>
                    <a:pt x="410988" y="410932"/>
                  </a:lnTo>
                  <a:lnTo>
                    <a:pt x="375357" y="440326"/>
                  </a:lnTo>
                  <a:lnTo>
                    <a:pt x="334462" y="462520"/>
                  </a:lnTo>
                  <a:lnTo>
                    <a:pt x="289271" y="476547"/>
                  </a:lnTo>
                  <a:lnTo>
                    <a:pt x="240751" y="481437"/>
                  </a:lnTo>
                  <a:lnTo>
                    <a:pt x="192231" y="476547"/>
                  </a:lnTo>
                  <a:lnTo>
                    <a:pt x="147040" y="462520"/>
                  </a:lnTo>
                  <a:lnTo>
                    <a:pt x="106144" y="440326"/>
                  </a:lnTo>
                  <a:lnTo>
                    <a:pt x="70514" y="410932"/>
                  </a:lnTo>
                  <a:lnTo>
                    <a:pt x="41116" y="375307"/>
                  </a:lnTo>
                  <a:lnTo>
                    <a:pt x="18919" y="334417"/>
                  </a:lnTo>
                  <a:lnTo>
                    <a:pt x="4891" y="289232"/>
                  </a:lnTo>
                  <a:lnTo>
                    <a:pt x="0" y="240718"/>
                  </a:lnTo>
                  <a:close/>
                </a:path>
              </a:pathLst>
            </a:custGeom>
            <a:ln w="245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1927" y="3504691"/>
              <a:ext cx="350519" cy="347472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1108789" y="4359172"/>
            <a:ext cx="2825115" cy="1894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5590" marR="268605" algn="ctr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FA923F"/>
                </a:solidFill>
                <a:latin typeface="Verdana"/>
                <a:cs typeface="Verdana"/>
              </a:rPr>
              <a:t>T</a:t>
            </a:r>
            <a:r>
              <a:rPr sz="1500" spc="-30" dirty="0">
                <a:solidFill>
                  <a:srgbClr val="FA923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m</a:t>
            </a:r>
            <a:r>
              <a:rPr sz="1500" spc="-15" dirty="0">
                <a:solidFill>
                  <a:srgbClr val="FA923F"/>
                </a:solidFill>
                <a:latin typeface="Verdana"/>
                <a:cs typeface="Verdana"/>
              </a:rPr>
              <a:t>p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l</a:t>
            </a:r>
            <a:r>
              <a:rPr sz="1500" spc="15" dirty="0">
                <a:solidFill>
                  <a:srgbClr val="FA923F"/>
                </a:solidFill>
                <a:latin typeface="Verdana"/>
                <a:cs typeface="Verdana"/>
              </a:rPr>
              <a:t>a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te</a:t>
            </a:r>
            <a:r>
              <a:rPr sz="1500" spc="-25" dirty="0">
                <a:solidFill>
                  <a:srgbClr val="FA923F"/>
                </a:solidFill>
                <a:latin typeface="Verdana"/>
                <a:cs typeface="Verdana"/>
              </a:rPr>
              <a:t>s</a:t>
            </a:r>
            <a:r>
              <a:rPr sz="1500" spc="-254" dirty="0">
                <a:solidFill>
                  <a:srgbClr val="FA923F"/>
                </a:solidFill>
                <a:latin typeface="Verdana"/>
                <a:cs typeface="Verdana"/>
              </a:rPr>
              <a:t>/</a:t>
            </a:r>
            <a:r>
              <a:rPr sz="1500" spc="-11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20" dirty="0">
                <a:solidFill>
                  <a:srgbClr val="FA923F"/>
                </a:solidFill>
                <a:latin typeface="Verdana"/>
                <a:cs typeface="Verdana"/>
              </a:rPr>
              <a:t>B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l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ue</a:t>
            </a:r>
            <a:r>
              <a:rPr sz="1500" spc="-15" dirty="0">
                <a:solidFill>
                  <a:srgbClr val="FA923F"/>
                </a:solidFill>
                <a:latin typeface="Verdana"/>
                <a:cs typeface="Verdana"/>
              </a:rPr>
              <a:t>p</a:t>
            </a:r>
            <a:r>
              <a:rPr sz="1500" spc="-85" dirty="0">
                <a:solidFill>
                  <a:srgbClr val="FA923F"/>
                </a:solidFill>
                <a:latin typeface="Verdana"/>
                <a:cs typeface="Verdana"/>
              </a:rPr>
              <a:t>r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in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t</a:t>
            </a:r>
            <a:r>
              <a:rPr sz="1500" spc="-40" dirty="0">
                <a:solidFill>
                  <a:srgbClr val="FA923F"/>
                </a:solidFill>
                <a:latin typeface="Verdana"/>
                <a:cs typeface="Verdana"/>
              </a:rPr>
              <a:t>s</a:t>
            </a:r>
            <a:r>
              <a:rPr sz="1500" spc="-10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A923F"/>
                </a:solidFill>
                <a:latin typeface="Verdana"/>
                <a:cs typeface="Verdana"/>
              </a:rPr>
              <a:t>f</a:t>
            </a:r>
            <a:r>
              <a:rPr sz="1500" spc="-35" dirty="0">
                <a:solidFill>
                  <a:srgbClr val="FA923F"/>
                </a:solidFill>
                <a:latin typeface="Verdana"/>
                <a:cs typeface="Verdana"/>
              </a:rPr>
              <a:t>o</a:t>
            </a:r>
            <a:r>
              <a:rPr sz="1500" spc="-90" dirty="0">
                <a:solidFill>
                  <a:srgbClr val="FA923F"/>
                </a:solidFill>
                <a:latin typeface="Verdana"/>
                <a:cs typeface="Verdana"/>
              </a:rPr>
              <a:t>r  </a:t>
            </a: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containers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Verdana"/>
              <a:cs typeface="Verdana"/>
            </a:endParaRPr>
          </a:p>
          <a:p>
            <a:pPr marL="12700" marR="5080" algn="ctr">
              <a:lnSpc>
                <a:spcPct val="100000"/>
              </a:lnSpc>
            </a:pPr>
            <a:r>
              <a:rPr sz="1500" spc="-15" dirty="0">
                <a:solidFill>
                  <a:srgbClr val="FA923F"/>
                </a:solidFill>
                <a:latin typeface="Verdana"/>
                <a:cs typeface="Verdana"/>
              </a:rPr>
              <a:t>Co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n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t</a:t>
            </a:r>
            <a:r>
              <a:rPr sz="1500" spc="15" dirty="0">
                <a:solidFill>
                  <a:srgbClr val="FA923F"/>
                </a:solidFill>
                <a:latin typeface="Verdana"/>
                <a:cs typeface="Verdana"/>
              </a:rPr>
              <a:t>a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in</a:t>
            </a:r>
            <a:r>
              <a:rPr sz="1500" spc="-40" dirty="0">
                <a:solidFill>
                  <a:srgbClr val="FA923F"/>
                </a:solidFill>
                <a:latin typeface="Verdana"/>
                <a:cs typeface="Verdana"/>
              </a:rPr>
              <a:t>s</a:t>
            </a:r>
            <a:r>
              <a:rPr sz="1500" spc="-10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A923F"/>
                </a:solidFill>
                <a:latin typeface="Verdana"/>
                <a:cs typeface="Verdana"/>
              </a:rPr>
              <a:t>c</a:t>
            </a:r>
            <a:r>
              <a:rPr sz="1500" spc="-35" dirty="0">
                <a:solidFill>
                  <a:srgbClr val="FA923F"/>
                </a:solidFill>
                <a:latin typeface="Verdana"/>
                <a:cs typeface="Verdana"/>
              </a:rPr>
              <a:t>o</a:t>
            </a:r>
            <a:r>
              <a:rPr sz="1500" spc="-15" dirty="0">
                <a:solidFill>
                  <a:srgbClr val="FA923F"/>
                </a:solidFill>
                <a:latin typeface="Verdana"/>
                <a:cs typeface="Verdana"/>
              </a:rPr>
              <a:t>d</a:t>
            </a:r>
            <a:r>
              <a:rPr sz="1500" spc="-80" dirty="0">
                <a:solidFill>
                  <a:srgbClr val="FA923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330" dirty="0">
                <a:solidFill>
                  <a:srgbClr val="FA923F"/>
                </a:solidFill>
                <a:latin typeface="Verdana"/>
                <a:cs typeface="Verdana"/>
              </a:rPr>
              <a:t>+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85" dirty="0">
                <a:solidFill>
                  <a:srgbClr val="FA923F"/>
                </a:solidFill>
                <a:latin typeface="Verdana"/>
                <a:cs typeface="Verdana"/>
              </a:rPr>
              <a:t>r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e</a:t>
            </a:r>
            <a:r>
              <a:rPr sz="1500" spc="-15" dirty="0">
                <a:solidFill>
                  <a:srgbClr val="FA923F"/>
                </a:solidFill>
                <a:latin typeface="Verdana"/>
                <a:cs typeface="Verdana"/>
              </a:rPr>
              <a:t>q</a:t>
            </a:r>
            <a:r>
              <a:rPr sz="1500" spc="-75" dirty="0">
                <a:solidFill>
                  <a:srgbClr val="FA923F"/>
                </a:solidFill>
                <a:latin typeface="Verdana"/>
                <a:cs typeface="Verdana"/>
              </a:rPr>
              <a:t>u</a:t>
            </a:r>
            <a:r>
              <a:rPr sz="1500" spc="-40" dirty="0">
                <a:solidFill>
                  <a:srgbClr val="FA923F"/>
                </a:solidFill>
                <a:latin typeface="Verdana"/>
                <a:cs typeface="Verdana"/>
              </a:rPr>
              <a:t>i</a:t>
            </a:r>
            <a:r>
              <a:rPr sz="1500" spc="-85" dirty="0">
                <a:solidFill>
                  <a:srgbClr val="FA923F"/>
                </a:solidFill>
                <a:latin typeface="Verdana"/>
                <a:cs typeface="Verdana"/>
              </a:rPr>
              <a:t>r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e</a:t>
            </a:r>
            <a:r>
              <a:rPr sz="1500" spc="-35" dirty="0">
                <a:solidFill>
                  <a:srgbClr val="FA923F"/>
                </a:solidFill>
                <a:latin typeface="Verdana"/>
                <a:cs typeface="Verdana"/>
              </a:rPr>
              <a:t>d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t</a:t>
            </a:r>
            <a:r>
              <a:rPr sz="1500" spc="-35" dirty="0">
                <a:solidFill>
                  <a:srgbClr val="FA923F"/>
                </a:solidFill>
                <a:latin typeface="Verdana"/>
                <a:cs typeface="Verdana"/>
              </a:rPr>
              <a:t>oo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l</a:t>
            </a:r>
            <a:r>
              <a:rPr sz="1500" spc="-25" dirty="0">
                <a:solidFill>
                  <a:srgbClr val="FA923F"/>
                </a:solidFill>
                <a:latin typeface="Verdana"/>
                <a:cs typeface="Verdana"/>
              </a:rPr>
              <a:t>s</a:t>
            </a:r>
            <a:r>
              <a:rPr sz="1500" spc="-220" dirty="0">
                <a:solidFill>
                  <a:srgbClr val="FA923F"/>
                </a:solidFill>
                <a:latin typeface="Verdana"/>
                <a:cs typeface="Verdana"/>
              </a:rPr>
              <a:t>/  </a:t>
            </a:r>
            <a:r>
              <a:rPr sz="1500" spc="-65" dirty="0">
                <a:solidFill>
                  <a:srgbClr val="FA923F"/>
                </a:solidFill>
                <a:latin typeface="Verdana"/>
                <a:cs typeface="Verdana"/>
              </a:rPr>
              <a:t>runtimes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 marL="267335" marR="187960" indent="-74295">
              <a:lnSpc>
                <a:spcPct val="100000"/>
              </a:lnSpc>
            </a:pPr>
            <a:r>
              <a:rPr sz="1500" spc="10" dirty="0">
                <a:solidFill>
                  <a:srgbClr val="FA923F"/>
                </a:solidFill>
                <a:latin typeface="Verdana"/>
                <a:cs typeface="Verdana"/>
              </a:rPr>
              <a:t>La</a:t>
            </a:r>
            <a:r>
              <a:rPr sz="1500" spc="-65" dirty="0">
                <a:solidFill>
                  <a:srgbClr val="FA923F"/>
                </a:solidFill>
                <a:latin typeface="Verdana"/>
                <a:cs typeface="Verdana"/>
              </a:rPr>
              <a:t>ye</a:t>
            </a:r>
            <a:r>
              <a:rPr sz="1500" spc="-85" dirty="0">
                <a:solidFill>
                  <a:srgbClr val="FA923F"/>
                </a:solidFill>
                <a:latin typeface="Verdana"/>
                <a:cs typeface="Verdana"/>
              </a:rPr>
              <a:t>r</a:t>
            </a:r>
            <a:r>
              <a:rPr sz="1500" spc="-20" dirty="0">
                <a:solidFill>
                  <a:srgbClr val="FA923F"/>
                </a:solidFill>
                <a:latin typeface="Verdana"/>
                <a:cs typeface="Verdana"/>
              </a:rPr>
              <a:t>-</a:t>
            </a:r>
            <a:r>
              <a:rPr sz="1500" spc="-10" dirty="0">
                <a:solidFill>
                  <a:srgbClr val="FA923F"/>
                </a:solidFill>
                <a:latin typeface="Verdana"/>
                <a:cs typeface="Verdana"/>
              </a:rPr>
              <a:t>bas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e</a:t>
            </a:r>
            <a:r>
              <a:rPr sz="1500" spc="-130" dirty="0">
                <a:solidFill>
                  <a:srgbClr val="FA923F"/>
                </a:solidFill>
                <a:latin typeface="Verdana"/>
                <a:cs typeface="Verdana"/>
              </a:rPr>
              <a:t>d</a:t>
            </a:r>
            <a:r>
              <a:rPr sz="1500" spc="-90" dirty="0">
                <a:solidFill>
                  <a:srgbClr val="FA923F"/>
                </a:solidFill>
                <a:latin typeface="Verdana"/>
                <a:cs typeface="Verdana"/>
              </a:rPr>
              <a:t>,</a:t>
            </a:r>
            <a:r>
              <a:rPr sz="1500" spc="-114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90" dirty="0">
                <a:solidFill>
                  <a:srgbClr val="FA923F"/>
                </a:solidFill>
                <a:latin typeface="Verdana"/>
                <a:cs typeface="Verdana"/>
              </a:rPr>
              <a:t>r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e</a:t>
            </a:r>
            <a:r>
              <a:rPr sz="1500" dirty="0">
                <a:solidFill>
                  <a:srgbClr val="FA923F"/>
                </a:solidFill>
                <a:latin typeface="Verdana"/>
                <a:cs typeface="Verdana"/>
              </a:rPr>
              <a:t>ad</a:t>
            </a:r>
            <a:r>
              <a:rPr sz="1500" spc="-20" dirty="0">
                <a:solidFill>
                  <a:srgbClr val="FA923F"/>
                </a:solidFill>
                <a:latin typeface="Verdana"/>
                <a:cs typeface="Verdana"/>
              </a:rPr>
              <a:t>-</a:t>
            </a: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on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l</a:t>
            </a:r>
            <a:r>
              <a:rPr sz="1500" spc="-80" dirty="0">
                <a:solidFill>
                  <a:srgbClr val="FA923F"/>
                </a:solidFill>
                <a:latin typeface="Verdana"/>
                <a:cs typeface="Verdana"/>
              </a:rPr>
              <a:t>y</a:t>
            </a:r>
            <a:r>
              <a:rPr sz="1500" spc="-200" dirty="0">
                <a:solidFill>
                  <a:srgbClr val="FA923F"/>
                </a:solidFill>
                <a:latin typeface="Verdana"/>
                <a:cs typeface="Verdana"/>
              </a:rPr>
              <a:t>,</a:t>
            </a:r>
            <a:r>
              <a:rPr sz="1500" spc="-114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A923F"/>
                </a:solidFill>
                <a:latin typeface="Verdana"/>
                <a:cs typeface="Verdana"/>
              </a:rPr>
              <a:t>n</a:t>
            </a:r>
            <a:r>
              <a:rPr sz="1500" spc="-40" dirty="0">
                <a:solidFill>
                  <a:srgbClr val="FA923F"/>
                </a:solidFill>
                <a:latin typeface="Verdana"/>
                <a:cs typeface="Verdana"/>
              </a:rPr>
              <a:t>o  </a:t>
            </a:r>
            <a:r>
              <a:rPr sz="1500" spc="-20" dirty="0">
                <a:solidFill>
                  <a:srgbClr val="FA923F"/>
                </a:solidFill>
                <a:latin typeface="Verdana"/>
                <a:cs typeface="Verdana"/>
              </a:rPr>
              <a:t>app</a:t>
            </a:r>
            <a:r>
              <a:rPr sz="1500" spc="-15" dirty="0">
                <a:solidFill>
                  <a:srgbClr val="FA923F"/>
                </a:solidFill>
                <a:latin typeface="Verdana"/>
                <a:cs typeface="Verdana"/>
              </a:rPr>
              <a:t>l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i</a:t>
            </a:r>
            <a:r>
              <a:rPr sz="1500" spc="-20" dirty="0">
                <a:solidFill>
                  <a:srgbClr val="FA923F"/>
                </a:solidFill>
                <a:latin typeface="Verdana"/>
                <a:cs typeface="Verdana"/>
              </a:rPr>
              <a:t>c</a:t>
            </a:r>
            <a:r>
              <a:rPr sz="1500" spc="-25" dirty="0">
                <a:solidFill>
                  <a:srgbClr val="FA923F"/>
                </a:solidFill>
                <a:latin typeface="Verdana"/>
                <a:cs typeface="Verdana"/>
              </a:rPr>
              <a:t>a</a:t>
            </a:r>
            <a:r>
              <a:rPr sz="1500" spc="-20" dirty="0">
                <a:solidFill>
                  <a:srgbClr val="FA923F"/>
                </a:solidFill>
                <a:latin typeface="Verdana"/>
                <a:cs typeface="Verdana"/>
              </a:rPr>
              <a:t>t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i</a:t>
            </a:r>
            <a:r>
              <a:rPr sz="1500" spc="-35" dirty="0">
                <a:solidFill>
                  <a:srgbClr val="FA923F"/>
                </a:solidFill>
                <a:latin typeface="Verdana"/>
                <a:cs typeface="Verdana"/>
              </a:rPr>
              <a:t>o</a:t>
            </a:r>
            <a:r>
              <a:rPr sz="1500" spc="-75" dirty="0">
                <a:solidFill>
                  <a:srgbClr val="FA923F"/>
                </a:solidFill>
                <a:latin typeface="Verdana"/>
                <a:cs typeface="Verdana"/>
              </a:rPr>
              <a:t>n</a:t>
            </a:r>
            <a:r>
              <a:rPr sz="1500" spc="-9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A923F"/>
                </a:solidFill>
                <a:latin typeface="Verdana"/>
                <a:cs typeface="Verdana"/>
              </a:rPr>
              <a:t>da</a:t>
            </a:r>
            <a:r>
              <a:rPr sz="1500" spc="-15" dirty="0">
                <a:solidFill>
                  <a:srgbClr val="FA923F"/>
                </a:solidFill>
                <a:latin typeface="Verdana"/>
                <a:cs typeface="Verdana"/>
              </a:rPr>
              <a:t>t</a:t>
            </a:r>
            <a:r>
              <a:rPr sz="1500" spc="-5" dirty="0">
                <a:solidFill>
                  <a:srgbClr val="FA923F"/>
                </a:solidFill>
                <a:latin typeface="Verdana"/>
                <a:cs typeface="Verdana"/>
              </a:rPr>
              <a:t>a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i</a:t>
            </a:r>
            <a:r>
              <a:rPr sz="1500" spc="-40" dirty="0">
                <a:solidFill>
                  <a:srgbClr val="FA923F"/>
                </a:solidFill>
                <a:latin typeface="Verdana"/>
                <a:cs typeface="Verdana"/>
              </a:rPr>
              <a:t>s</a:t>
            </a:r>
            <a:r>
              <a:rPr sz="1500" spc="-10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A923F"/>
                </a:solidFill>
                <a:latin typeface="Verdana"/>
                <a:cs typeface="Verdana"/>
              </a:rPr>
              <a:t>s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t</a:t>
            </a:r>
            <a:r>
              <a:rPr sz="1500" spc="-35" dirty="0">
                <a:solidFill>
                  <a:srgbClr val="FA923F"/>
                </a:solidFill>
                <a:latin typeface="Verdana"/>
                <a:cs typeface="Verdana"/>
              </a:rPr>
              <a:t>o</a:t>
            </a:r>
            <a:r>
              <a:rPr sz="1500" spc="-90" dirty="0">
                <a:solidFill>
                  <a:srgbClr val="FA923F"/>
                </a:solidFill>
                <a:latin typeface="Verdana"/>
                <a:cs typeface="Verdana"/>
              </a:rPr>
              <a:t>r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e</a:t>
            </a:r>
            <a:r>
              <a:rPr sz="1500" spc="-35" dirty="0">
                <a:solidFill>
                  <a:srgbClr val="FA923F"/>
                </a:solidFill>
                <a:latin typeface="Verdana"/>
                <a:cs typeface="Verdana"/>
              </a:rPr>
              <a:t>d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585374" y="5698639"/>
            <a:ext cx="3147060" cy="641985"/>
            <a:chOff x="6585374" y="5698639"/>
            <a:chExt cx="3147060" cy="641985"/>
          </a:xfrm>
        </p:grpSpPr>
        <p:sp>
          <p:nvSpPr>
            <p:cNvPr id="43" name="object 43"/>
            <p:cNvSpPr/>
            <p:nvPr/>
          </p:nvSpPr>
          <p:spPr>
            <a:xfrm>
              <a:off x="6597651" y="5710916"/>
              <a:ext cx="3122295" cy="617220"/>
            </a:xfrm>
            <a:custGeom>
              <a:avLst/>
              <a:gdLst/>
              <a:ahLst/>
              <a:cxnLst/>
              <a:rect l="l" t="t" r="r" b="b"/>
              <a:pathLst>
                <a:path w="3122295" h="617220">
                  <a:moveTo>
                    <a:pt x="3019454" y="0"/>
                  </a:moveTo>
                  <a:lnTo>
                    <a:pt x="102839" y="0"/>
                  </a:lnTo>
                  <a:lnTo>
                    <a:pt x="62809" y="8080"/>
                  </a:lnTo>
                  <a:lnTo>
                    <a:pt x="30120" y="30117"/>
                  </a:lnTo>
                  <a:lnTo>
                    <a:pt x="8081" y="62802"/>
                  </a:lnTo>
                  <a:lnTo>
                    <a:pt x="0" y="102826"/>
                  </a:lnTo>
                  <a:lnTo>
                    <a:pt x="0" y="514120"/>
                  </a:lnTo>
                  <a:lnTo>
                    <a:pt x="8081" y="554144"/>
                  </a:lnTo>
                  <a:lnTo>
                    <a:pt x="30120" y="586829"/>
                  </a:lnTo>
                  <a:lnTo>
                    <a:pt x="62809" y="608866"/>
                  </a:lnTo>
                  <a:lnTo>
                    <a:pt x="102839" y="616946"/>
                  </a:lnTo>
                  <a:lnTo>
                    <a:pt x="3019454" y="616946"/>
                  </a:lnTo>
                  <a:lnTo>
                    <a:pt x="3059484" y="608866"/>
                  </a:lnTo>
                  <a:lnTo>
                    <a:pt x="3092173" y="586829"/>
                  </a:lnTo>
                  <a:lnTo>
                    <a:pt x="3114213" y="554144"/>
                  </a:lnTo>
                  <a:lnTo>
                    <a:pt x="3122295" y="514120"/>
                  </a:lnTo>
                  <a:lnTo>
                    <a:pt x="3122295" y="102826"/>
                  </a:lnTo>
                  <a:lnTo>
                    <a:pt x="3114213" y="62802"/>
                  </a:lnTo>
                  <a:lnTo>
                    <a:pt x="3092173" y="30117"/>
                  </a:lnTo>
                  <a:lnTo>
                    <a:pt x="3059484" y="8080"/>
                  </a:lnTo>
                  <a:lnTo>
                    <a:pt x="3019454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97651" y="5710916"/>
              <a:ext cx="3122295" cy="617220"/>
            </a:xfrm>
            <a:custGeom>
              <a:avLst/>
              <a:gdLst/>
              <a:ahLst/>
              <a:cxnLst/>
              <a:rect l="l" t="t" r="r" b="b"/>
              <a:pathLst>
                <a:path w="3122295" h="617220">
                  <a:moveTo>
                    <a:pt x="0" y="102826"/>
                  </a:moveTo>
                  <a:lnTo>
                    <a:pt x="8081" y="62801"/>
                  </a:lnTo>
                  <a:lnTo>
                    <a:pt x="30121" y="30117"/>
                  </a:lnTo>
                  <a:lnTo>
                    <a:pt x="62810" y="8080"/>
                  </a:lnTo>
                  <a:lnTo>
                    <a:pt x="102840" y="0"/>
                  </a:lnTo>
                  <a:lnTo>
                    <a:pt x="3019454" y="0"/>
                  </a:lnTo>
                  <a:lnTo>
                    <a:pt x="3059484" y="8080"/>
                  </a:lnTo>
                  <a:lnTo>
                    <a:pt x="3092173" y="30117"/>
                  </a:lnTo>
                  <a:lnTo>
                    <a:pt x="3114213" y="62801"/>
                  </a:lnTo>
                  <a:lnTo>
                    <a:pt x="3122294" y="102826"/>
                  </a:lnTo>
                  <a:lnTo>
                    <a:pt x="3122294" y="514119"/>
                  </a:lnTo>
                  <a:lnTo>
                    <a:pt x="3114213" y="554144"/>
                  </a:lnTo>
                  <a:lnTo>
                    <a:pt x="3092173" y="586829"/>
                  </a:lnTo>
                  <a:lnTo>
                    <a:pt x="3059484" y="608865"/>
                  </a:lnTo>
                  <a:lnTo>
                    <a:pt x="3019454" y="616946"/>
                  </a:lnTo>
                  <a:lnTo>
                    <a:pt x="102840" y="616946"/>
                  </a:lnTo>
                  <a:lnTo>
                    <a:pt x="62810" y="608865"/>
                  </a:lnTo>
                  <a:lnTo>
                    <a:pt x="30121" y="586829"/>
                  </a:lnTo>
                  <a:lnTo>
                    <a:pt x="8081" y="554144"/>
                  </a:lnTo>
                  <a:lnTo>
                    <a:pt x="0" y="514119"/>
                  </a:lnTo>
                  <a:lnTo>
                    <a:pt x="0" y="102826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766834" y="4478044"/>
            <a:ext cx="2782570" cy="177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521751"/>
                </a:solidFill>
                <a:latin typeface="Verdana"/>
                <a:cs typeface="Verdana"/>
              </a:rPr>
              <a:t>T</a:t>
            </a:r>
            <a:r>
              <a:rPr sz="1500" spc="-25" dirty="0">
                <a:solidFill>
                  <a:srgbClr val="521751"/>
                </a:solidFill>
                <a:latin typeface="Verdana"/>
                <a:cs typeface="Verdana"/>
              </a:rPr>
              <a:t>h</a:t>
            </a:r>
            <a:r>
              <a:rPr sz="1500" spc="-80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85" dirty="0">
                <a:solidFill>
                  <a:srgbClr val="521751"/>
                </a:solidFill>
                <a:latin typeface="Verdana"/>
                <a:cs typeface="Verdana"/>
              </a:rPr>
              <a:t>r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u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nnin</a:t>
            </a:r>
            <a:r>
              <a:rPr sz="1500" spc="-30" dirty="0">
                <a:solidFill>
                  <a:srgbClr val="521751"/>
                </a:solidFill>
                <a:latin typeface="Verdana"/>
                <a:cs typeface="Verdana"/>
              </a:rPr>
              <a:t>g</a:t>
            </a:r>
            <a:r>
              <a:rPr sz="1500" spc="-9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80" dirty="0">
                <a:solidFill>
                  <a:srgbClr val="521751"/>
                </a:solidFill>
                <a:latin typeface="Verdana"/>
                <a:cs typeface="Verdana"/>
              </a:rPr>
              <a:t>“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u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ni</a:t>
            </a:r>
            <a:r>
              <a:rPr sz="1500" spc="-70" dirty="0">
                <a:solidFill>
                  <a:srgbClr val="521751"/>
                </a:solidFill>
                <a:latin typeface="Verdana"/>
                <a:cs typeface="Verdana"/>
              </a:rPr>
              <a:t>t</a:t>
            </a:r>
            <a:r>
              <a:rPr sz="1500" spc="-11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521751"/>
                </a:solidFill>
                <a:latin typeface="Verdana"/>
                <a:cs typeface="Verdana"/>
              </a:rPr>
              <a:t>o</a:t>
            </a:r>
            <a:r>
              <a:rPr sz="1500" spc="-25" dirty="0">
                <a:solidFill>
                  <a:srgbClr val="521751"/>
                </a:solidFill>
                <a:latin typeface="Verdana"/>
                <a:cs typeface="Verdana"/>
              </a:rPr>
              <a:t>f</a:t>
            </a:r>
            <a:r>
              <a:rPr sz="1500" spc="-10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521751"/>
                </a:solidFill>
                <a:latin typeface="Verdana"/>
                <a:cs typeface="Verdana"/>
              </a:rPr>
              <a:t>s</a:t>
            </a:r>
            <a:r>
              <a:rPr sz="1500" spc="-35" dirty="0">
                <a:solidFill>
                  <a:srgbClr val="521751"/>
                </a:solidFill>
                <a:latin typeface="Verdana"/>
                <a:cs typeface="Verdana"/>
              </a:rPr>
              <a:t>o</a:t>
            </a:r>
            <a:r>
              <a:rPr sz="1500" spc="-5" dirty="0">
                <a:solidFill>
                  <a:srgbClr val="521751"/>
                </a:solidFill>
                <a:latin typeface="Verdana"/>
                <a:cs typeface="Verdana"/>
              </a:rPr>
              <a:t>f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t</a:t>
            </a:r>
            <a:r>
              <a:rPr sz="1500" spc="110" dirty="0">
                <a:solidFill>
                  <a:srgbClr val="521751"/>
                </a:solidFill>
                <a:latin typeface="Verdana"/>
                <a:cs typeface="Verdana"/>
              </a:rPr>
              <a:t>w</a:t>
            </a:r>
            <a:r>
              <a:rPr sz="1500" spc="15" dirty="0">
                <a:solidFill>
                  <a:srgbClr val="521751"/>
                </a:solidFill>
                <a:latin typeface="Verdana"/>
                <a:cs typeface="Verdana"/>
              </a:rPr>
              <a:t>a</a:t>
            </a:r>
            <a:r>
              <a:rPr sz="1500" spc="-85" dirty="0">
                <a:solidFill>
                  <a:srgbClr val="521751"/>
                </a:solidFill>
                <a:latin typeface="Verdana"/>
                <a:cs typeface="Verdana"/>
              </a:rPr>
              <a:t>r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r>
              <a:rPr sz="1500" spc="-90" dirty="0">
                <a:solidFill>
                  <a:srgbClr val="521751"/>
                </a:solidFill>
                <a:latin typeface="Verdana"/>
                <a:cs typeface="Verdana"/>
              </a:rPr>
              <a:t>”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Verdana"/>
              <a:cs typeface="Verdana"/>
            </a:endParaRPr>
          </a:p>
          <a:p>
            <a:pPr marL="107950" marR="100965" indent="-635" algn="ctr">
              <a:lnSpc>
                <a:spcPct val="100000"/>
              </a:lnSpc>
            </a:pPr>
            <a:r>
              <a:rPr sz="1500" spc="-10" dirty="0">
                <a:solidFill>
                  <a:srgbClr val="521751"/>
                </a:solidFill>
                <a:latin typeface="Verdana"/>
                <a:cs typeface="Verdana"/>
              </a:rPr>
              <a:t>Mu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l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t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i</a:t>
            </a:r>
            <a:r>
              <a:rPr sz="1500" spc="-15" dirty="0">
                <a:solidFill>
                  <a:srgbClr val="521751"/>
                </a:solidFill>
                <a:latin typeface="Verdana"/>
                <a:cs typeface="Verdana"/>
              </a:rPr>
              <a:t>p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l</a:t>
            </a:r>
            <a:r>
              <a:rPr sz="1500" spc="-80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521751"/>
                </a:solidFill>
                <a:latin typeface="Verdana"/>
                <a:cs typeface="Verdana"/>
              </a:rPr>
              <a:t>c</a:t>
            </a:r>
            <a:r>
              <a:rPr sz="1500" spc="-35" dirty="0">
                <a:solidFill>
                  <a:srgbClr val="521751"/>
                </a:solidFill>
                <a:latin typeface="Verdana"/>
                <a:cs typeface="Verdana"/>
              </a:rPr>
              <a:t>o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n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t</a:t>
            </a:r>
            <a:r>
              <a:rPr sz="1500" spc="15" dirty="0">
                <a:solidFill>
                  <a:srgbClr val="521751"/>
                </a:solidFill>
                <a:latin typeface="Verdana"/>
                <a:cs typeface="Verdana"/>
              </a:rPr>
              <a:t>a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in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r>
              <a:rPr sz="1500" spc="-85" dirty="0">
                <a:solidFill>
                  <a:srgbClr val="521751"/>
                </a:solidFill>
                <a:latin typeface="Verdana"/>
                <a:cs typeface="Verdana"/>
              </a:rPr>
              <a:t>r</a:t>
            </a:r>
            <a:r>
              <a:rPr sz="1500" spc="-40" dirty="0">
                <a:solidFill>
                  <a:srgbClr val="521751"/>
                </a:solidFill>
                <a:latin typeface="Verdana"/>
                <a:cs typeface="Verdana"/>
              </a:rPr>
              <a:t>s</a:t>
            </a:r>
            <a:r>
              <a:rPr sz="1500" spc="-10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521751"/>
                </a:solidFill>
                <a:latin typeface="Verdana"/>
                <a:cs typeface="Verdana"/>
              </a:rPr>
              <a:t>c</a:t>
            </a:r>
            <a:r>
              <a:rPr sz="1500" spc="15" dirty="0">
                <a:solidFill>
                  <a:srgbClr val="521751"/>
                </a:solidFill>
                <a:latin typeface="Verdana"/>
                <a:cs typeface="Verdana"/>
              </a:rPr>
              <a:t>a</a:t>
            </a:r>
            <a:r>
              <a:rPr sz="1500" spc="-75" dirty="0">
                <a:solidFill>
                  <a:srgbClr val="521751"/>
                </a:solidFill>
                <a:latin typeface="Verdana"/>
                <a:cs typeface="Verdana"/>
              </a:rPr>
              <a:t>n</a:t>
            </a:r>
            <a:r>
              <a:rPr sz="1500" spc="-9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521751"/>
                </a:solidFill>
                <a:latin typeface="Verdana"/>
                <a:cs typeface="Verdana"/>
              </a:rPr>
              <a:t>b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e  </a:t>
            </a:r>
            <a:r>
              <a:rPr sz="1500" spc="-55" dirty="0">
                <a:solidFill>
                  <a:srgbClr val="521751"/>
                </a:solidFill>
                <a:latin typeface="Verdana"/>
                <a:cs typeface="Verdana"/>
              </a:rPr>
              <a:t>c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r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r>
              <a:rPr sz="1500" spc="15" dirty="0">
                <a:solidFill>
                  <a:srgbClr val="521751"/>
                </a:solidFill>
                <a:latin typeface="Verdana"/>
                <a:cs typeface="Verdana"/>
              </a:rPr>
              <a:t>a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te</a:t>
            </a:r>
            <a:r>
              <a:rPr sz="1500" spc="-35" dirty="0">
                <a:solidFill>
                  <a:srgbClr val="521751"/>
                </a:solidFill>
                <a:latin typeface="Verdana"/>
                <a:cs typeface="Verdana"/>
              </a:rPr>
              <a:t>d</a:t>
            </a:r>
            <a:r>
              <a:rPr sz="1500" spc="-10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521751"/>
                </a:solidFill>
                <a:latin typeface="Verdana"/>
                <a:cs typeface="Verdana"/>
              </a:rPr>
              <a:t>b</a:t>
            </a:r>
            <a:r>
              <a:rPr sz="1500" spc="15" dirty="0">
                <a:solidFill>
                  <a:srgbClr val="521751"/>
                </a:solidFill>
                <a:latin typeface="Verdana"/>
                <a:cs typeface="Verdana"/>
              </a:rPr>
              <a:t>a</a:t>
            </a:r>
            <a:r>
              <a:rPr sz="1500" spc="-25" dirty="0">
                <a:solidFill>
                  <a:srgbClr val="521751"/>
                </a:solidFill>
                <a:latin typeface="Verdana"/>
                <a:cs typeface="Verdana"/>
              </a:rPr>
              <a:t>s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r>
              <a:rPr sz="1500" spc="-35" dirty="0">
                <a:solidFill>
                  <a:srgbClr val="521751"/>
                </a:solidFill>
                <a:latin typeface="Verdana"/>
                <a:cs typeface="Verdana"/>
              </a:rPr>
              <a:t>d</a:t>
            </a:r>
            <a:r>
              <a:rPr sz="1500" spc="-10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521751"/>
                </a:solidFill>
                <a:latin typeface="Verdana"/>
                <a:cs typeface="Verdana"/>
              </a:rPr>
              <a:t>o</a:t>
            </a:r>
            <a:r>
              <a:rPr sz="1500" spc="-75" dirty="0">
                <a:solidFill>
                  <a:srgbClr val="521751"/>
                </a:solidFill>
                <a:latin typeface="Verdana"/>
                <a:cs typeface="Verdana"/>
              </a:rPr>
              <a:t>n</a:t>
            </a:r>
            <a:r>
              <a:rPr sz="1500" spc="-9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521751"/>
                </a:solidFill>
                <a:latin typeface="Verdana"/>
                <a:cs typeface="Verdana"/>
              </a:rPr>
              <a:t>o</a:t>
            </a:r>
            <a:r>
              <a:rPr sz="1500" spc="-55" dirty="0">
                <a:solidFill>
                  <a:srgbClr val="521751"/>
                </a:solidFill>
                <a:latin typeface="Verdana"/>
                <a:cs typeface="Verdana"/>
              </a:rPr>
              <a:t>n</a:t>
            </a:r>
            <a:r>
              <a:rPr sz="1500" spc="-80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i</a:t>
            </a:r>
            <a:r>
              <a:rPr sz="1500" spc="-100" dirty="0">
                <a:solidFill>
                  <a:srgbClr val="521751"/>
                </a:solidFill>
                <a:latin typeface="Verdana"/>
                <a:cs typeface="Verdana"/>
              </a:rPr>
              <a:t>m</a:t>
            </a:r>
            <a:r>
              <a:rPr sz="1500" spc="15" dirty="0">
                <a:solidFill>
                  <a:srgbClr val="521751"/>
                </a:solidFill>
                <a:latin typeface="Verdana"/>
                <a:cs typeface="Verdana"/>
              </a:rPr>
              <a:t>a</a:t>
            </a:r>
            <a:r>
              <a:rPr sz="1500" spc="-5" dirty="0">
                <a:solidFill>
                  <a:srgbClr val="521751"/>
                </a:solidFill>
                <a:latin typeface="Verdana"/>
                <a:cs typeface="Verdana"/>
              </a:rPr>
              <a:t>g</a:t>
            </a:r>
            <a:r>
              <a:rPr sz="1500" spc="-80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 marL="12700" marR="5080" algn="ctr">
              <a:lnSpc>
                <a:spcPct val="100000"/>
              </a:lnSpc>
            </a:pPr>
            <a:r>
              <a:rPr sz="1500" spc="-10" dirty="0">
                <a:solidFill>
                  <a:srgbClr val="521751"/>
                </a:solidFill>
                <a:latin typeface="Verdana"/>
                <a:cs typeface="Verdana"/>
              </a:rPr>
              <a:t>T</a:t>
            </a:r>
            <a:r>
              <a:rPr sz="1500" spc="-20" dirty="0">
                <a:solidFill>
                  <a:srgbClr val="521751"/>
                </a:solidFill>
                <a:latin typeface="Verdana"/>
                <a:cs typeface="Verdana"/>
              </a:rPr>
              <a:t>o</a:t>
            </a:r>
            <a:r>
              <a:rPr sz="1500" spc="-35" dirty="0">
                <a:solidFill>
                  <a:srgbClr val="521751"/>
                </a:solidFill>
                <a:latin typeface="Verdana"/>
                <a:cs typeface="Verdana"/>
              </a:rPr>
              <a:t>p</a:t>
            </a:r>
            <a:r>
              <a:rPr sz="1500" spc="-10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l</a:t>
            </a:r>
            <a:r>
              <a:rPr sz="1500" spc="15" dirty="0">
                <a:solidFill>
                  <a:srgbClr val="521751"/>
                </a:solidFill>
                <a:latin typeface="Verdana"/>
                <a:cs typeface="Verdana"/>
              </a:rPr>
              <a:t>a</a:t>
            </a:r>
            <a:r>
              <a:rPr sz="1500" spc="-80" dirty="0">
                <a:solidFill>
                  <a:srgbClr val="521751"/>
                </a:solidFill>
                <a:latin typeface="Verdana"/>
                <a:cs typeface="Verdana"/>
              </a:rPr>
              <a:t>y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r>
              <a:rPr sz="1500" spc="-85" dirty="0">
                <a:solidFill>
                  <a:srgbClr val="521751"/>
                </a:solidFill>
                <a:latin typeface="Verdana"/>
                <a:cs typeface="Verdana"/>
              </a:rPr>
              <a:t>r</a:t>
            </a:r>
            <a:r>
              <a:rPr sz="1500" spc="-200" dirty="0">
                <a:solidFill>
                  <a:srgbClr val="521751"/>
                </a:solidFill>
                <a:latin typeface="Verdana"/>
                <a:cs typeface="Verdana"/>
              </a:rPr>
              <a:t>,</a:t>
            </a:r>
            <a:r>
              <a:rPr sz="1500" spc="-114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85" dirty="0">
                <a:solidFill>
                  <a:srgbClr val="521751"/>
                </a:solidFill>
                <a:latin typeface="Verdana"/>
                <a:cs typeface="Verdana"/>
              </a:rPr>
              <a:t>r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r>
              <a:rPr sz="1500" spc="15" dirty="0">
                <a:solidFill>
                  <a:srgbClr val="521751"/>
                </a:solidFill>
                <a:latin typeface="Verdana"/>
                <a:cs typeface="Verdana"/>
              </a:rPr>
              <a:t>a</a:t>
            </a:r>
            <a:r>
              <a:rPr sz="1500" spc="-35" dirty="0">
                <a:solidFill>
                  <a:srgbClr val="521751"/>
                </a:solidFill>
                <a:latin typeface="Verdana"/>
                <a:cs typeface="Verdana"/>
              </a:rPr>
              <a:t>d</a:t>
            </a:r>
            <a:r>
              <a:rPr sz="1500" spc="-10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85" dirty="0">
                <a:solidFill>
                  <a:srgbClr val="521751"/>
                </a:solidFill>
                <a:latin typeface="Verdana"/>
                <a:cs typeface="Verdana"/>
              </a:rPr>
              <a:t>&amp;</a:t>
            </a:r>
            <a:r>
              <a:rPr sz="1500" spc="-9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110" dirty="0">
                <a:solidFill>
                  <a:srgbClr val="521751"/>
                </a:solidFill>
                <a:latin typeface="Verdana"/>
                <a:cs typeface="Verdana"/>
              </a:rPr>
              <a:t>w</a:t>
            </a:r>
            <a:r>
              <a:rPr sz="1500" spc="-85" dirty="0">
                <a:solidFill>
                  <a:srgbClr val="521751"/>
                </a:solidFill>
                <a:latin typeface="Verdana"/>
                <a:cs typeface="Verdana"/>
              </a:rPr>
              <a:t>r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i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t</a:t>
            </a:r>
            <a:r>
              <a:rPr sz="1500" spc="-80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15" dirty="0">
                <a:solidFill>
                  <a:srgbClr val="521751"/>
                </a:solidFill>
                <a:latin typeface="Verdana"/>
                <a:cs typeface="Verdana"/>
              </a:rPr>
              <a:t>a</a:t>
            </a:r>
            <a:r>
              <a:rPr sz="1500" spc="-25" dirty="0">
                <a:solidFill>
                  <a:srgbClr val="521751"/>
                </a:solidFill>
                <a:latin typeface="Verdana"/>
                <a:cs typeface="Verdana"/>
              </a:rPr>
              <a:t>cc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r>
              <a:rPr sz="1500" spc="-25" dirty="0">
                <a:solidFill>
                  <a:srgbClr val="521751"/>
                </a:solidFill>
                <a:latin typeface="Verdana"/>
                <a:cs typeface="Verdana"/>
              </a:rPr>
              <a:t>ss</a:t>
            </a:r>
            <a:r>
              <a:rPr sz="1500" spc="-195" dirty="0">
                <a:solidFill>
                  <a:srgbClr val="521751"/>
                </a:solidFill>
                <a:latin typeface="Verdana"/>
                <a:cs typeface="Verdana"/>
              </a:rPr>
              <a:t>,  </a:t>
            </a:r>
            <a:r>
              <a:rPr sz="1500" spc="-20" dirty="0">
                <a:solidFill>
                  <a:srgbClr val="521751"/>
                </a:solidFill>
                <a:latin typeface="Verdana"/>
                <a:cs typeface="Verdana"/>
              </a:rPr>
              <a:t>da</a:t>
            </a:r>
            <a:r>
              <a:rPr sz="1500" spc="-15" dirty="0">
                <a:solidFill>
                  <a:srgbClr val="521751"/>
                </a:solidFill>
                <a:latin typeface="Verdana"/>
                <a:cs typeface="Verdana"/>
              </a:rPr>
              <a:t>t</a:t>
            </a:r>
            <a:r>
              <a:rPr sz="1500" spc="-5" dirty="0">
                <a:solidFill>
                  <a:srgbClr val="521751"/>
                </a:solidFill>
                <a:latin typeface="Verdana"/>
                <a:cs typeface="Verdana"/>
              </a:rPr>
              <a:t>a</a:t>
            </a:r>
            <a:r>
              <a:rPr sz="1500" spc="-10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i</a:t>
            </a:r>
            <a:r>
              <a:rPr sz="1500" spc="-40" dirty="0">
                <a:solidFill>
                  <a:srgbClr val="521751"/>
                </a:solidFill>
                <a:latin typeface="Verdana"/>
                <a:cs typeface="Verdana"/>
              </a:rPr>
              <a:t>s</a:t>
            </a:r>
            <a:r>
              <a:rPr sz="1500" spc="-10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l</a:t>
            </a:r>
            <a:r>
              <a:rPr sz="1500" spc="-35" dirty="0">
                <a:solidFill>
                  <a:srgbClr val="521751"/>
                </a:solidFill>
                <a:latin typeface="Verdana"/>
                <a:cs typeface="Verdana"/>
              </a:rPr>
              <a:t>o</a:t>
            </a:r>
            <a:r>
              <a:rPr sz="1500" spc="-25" dirty="0">
                <a:solidFill>
                  <a:srgbClr val="521751"/>
                </a:solidFill>
                <a:latin typeface="Verdana"/>
                <a:cs typeface="Verdana"/>
              </a:rPr>
              <a:t>s</a:t>
            </a:r>
            <a:r>
              <a:rPr sz="1500" spc="-70" dirty="0">
                <a:solidFill>
                  <a:srgbClr val="521751"/>
                </a:solidFill>
                <a:latin typeface="Verdana"/>
                <a:cs typeface="Verdana"/>
              </a:rPr>
              <a:t>t</a:t>
            </a:r>
            <a:r>
              <a:rPr sz="1500" spc="-11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521751"/>
                </a:solidFill>
                <a:latin typeface="Verdana"/>
                <a:cs typeface="Verdana"/>
              </a:rPr>
              <a:t>o</a:t>
            </a:r>
            <a:r>
              <a:rPr sz="1500" spc="-75" dirty="0">
                <a:solidFill>
                  <a:srgbClr val="521751"/>
                </a:solidFill>
                <a:latin typeface="Verdana"/>
                <a:cs typeface="Verdana"/>
              </a:rPr>
              <a:t>n</a:t>
            </a:r>
            <a:r>
              <a:rPr sz="1500" spc="-9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521751"/>
                </a:solidFill>
                <a:latin typeface="Verdana"/>
                <a:cs typeface="Verdana"/>
              </a:rPr>
              <a:t>s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h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ut</a:t>
            </a:r>
            <a:r>
              <a:rPr sz="1500" spc="-25" dirty="0">
                <a:solidFill>
                  <a:srgbClr val="521751"/>
                </a:solidFill>
                <a:latin typeface="Verdana"/>
                <a:cs typeface="Verdana"/>
              </a:rPr>
              <a:t>do</a:t>
            </a:r>
            <a:r>
              <a:rPr sz="1500" spc="110" dirty="0">
                <a:solidFill>
                  <a:srgbClr val="521751"/>
                </a:solidFill>
                <a:latin typeface="Verdana"/>
                <a:cs typeface="Verdana"/>
              </a:rPr>
              <a:t>w</a:t>
            </a:r>
            <a:r>
              <a:rPr sz="1500" spc="-75" dirty="0">
                <a:solidFill>
                  <a:srgbClr val="521751"/>
                </a:solidFill>
                <a:latin typeface="Verdana"/>
                <a:cs typeface="Verdana"/>
              </a:rPr>
              <a:t>n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704</TotalTime>
  <Words>2158</Words>
  <Application>Microsoft Macintosh PowerPoint</Application>
  <PresentationFormat>Custom</PresentationFormat>
  <Paragraphs>397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-apple-system</vt:lpstr>
      <vt:lpstr>Arial</vt:lpstr>
      <vt:lpstr>Century Gothic</vt:lpstr>
      <vt:lpstr>Courier New</vt:lpstr>
      <vt:lpstr>Tahoma</vt:lpstr>
      <vt:lpstr>Times New Roman</vt:lpstr>
      <vt:lpstr>Trebuchet MS</vt:lpstr>
      <vt:lpstr>Verdana</vt:lpstr>
      <vt:lpstr>Wingdings</vt:lpstr>
      <vt:lpstr>Wingdings 3</vt:lpstr>
      <vt:lpstr>Slice</vt:lpstr>
      <vt:lpstr>Docker</vt:lpstr>
      <vt:lpstr>What is Docker? And Why?</vt:lpstr>
      <vt:lpstr>Why Containers?</vt:lpstr>
      <vt:lpstr>The Problems</vt:lpstr>
      <vt:lpstr>We Want Reliability &amp; Reproducible Environments</vt:lpstr>
      <vt:lpstr>Solution: Virtual Machines / Virtual Operating Systems</vt:lpstr>
      <vt:lpstr>Containers vs Virtual Machines</vt:lpstr>
      <vt:lpstr>Docker Setup</vt:lpstr>
      <vt:lpstr>Images vs Containers</vt:lpstr>
      <vt:lpstr>One Image, Multiple Containers</vt:lpstr>
      <vt:lpstr>Finding / Creating Images</vt:lpstr>
      <vt:lpstr>A Container Is Based On An Image</vt:lpstr>
      <vt:lpstr>Multiple Containers Can Be Based On The Same Image</vt:lpstr>
      <vt:lpstr>Where To Get Images</vt:lpstr>
      <vt:lpstr>Managing Images &amp; Containers</vt:lpstr>
      <vt:lpstr>Understanding Image Tags</vt:lpstr>
      <vt:lpstr>Sharing Images &amp; Containers</vt:lpstr>
      <vt:lpstr>Sharing via Docker Hub or Private Registry</vt:lpstr>
      <vt:lpstr>Key Commands</vt:lpstr>
      <vt:lpstr>Summary</vt:lpstr>
      <vt:lpstr>Kubernetes</vt:lpstr>
      <vt:lpstr>Your Work / Kubernetes’ Work</vt:lpstr>
      <vt:lpstr>Installation</vt:lpstr>
      <vt:lpstr>Understanding Kubernetes Objects</vt:lpstr>
      <vt:lpstr>The “Pod” Object</vt:lpstr>
      <vt:lpstr>The “Deployment” Object</vt:lpstr>
      <vt:lpstr>The “Service” Object</vt:lpstr>
      <vt:lpstr>PowerPoint Presentation</vt:lpstr>
      <vt:lpstr>Understanding “State”</vt:lpstr>
      <vt:lpstr>Kubernetes &amp; Volumes</vt:lpstr>
      <vt:lpstr>Kubernetes Volumes vs Docker Volumes</vt:lpstr>
      <vt:lpstr>Persistent Volumes</vt:lpstr>
      <vt:lpstr>Persistent Volumes &amp; Persistent Volume Claims</vt:lpstr>
      <vt:lpstr>“Normal” Volumes vs Persistent Volumes</vt:lpstr>
      <vt:lpstr>Networking Demo Application</vt:lpstr>
      <vt:lpstr>Deployment Options</vt:lpstr>
      <vt:lpstr>AWS EKS vs AWS ECS</vt:lpstr>
      <vt:lpstr>AWS EKS Deployment Steps</vt:lpstr>
      <vt:lpstr>Rancher </vt:lpstr>
      <vt:lpstr>Harbour </vt:lpstr>
      <vt:lpstr>HELM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creator>Maximilian Schwarzmüller</dc:creator>
  <cp:lastModifiedBy>Nikhil Chandan</cp:lastModifiedBy>
  <cp:revision>10</cp:revision>
  <dcterms:created xsi:type="dcterms:W3CDTF">2021-05-31T11:02:56Z</dcterms:created>
  <dcterms:modified xsi:type="dcterms:W3CDTF">2023-10-31T14:20:04Z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2020-10-07T00:00:00Z</vt:filetime>
  </property>
  <property fmtid="{D5CDD505-2E9C-101B-9397-08002B2CF9AE}" pid="3" name="Creator">
    <vt:lpwstr>PowerPoint</vt:lpwstr>
  </property>
  <property fmtid="{D5CDD505-2E9C-101B-9397-08002B2CF9AE}" pid="4" name="LastSaved">
    <vt:filetime>2021-05-31T00:00:00Z</vt:filetime>
  </property>
</Properties>
</file>