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0" r:id="rId3"/>
    <p:sldId id="281" r:id="rId4"/>
    <p:sldId id="260" r:id="rId5"/>
    <p:sldId id="264" r:id="rId6"/>
    <p:sldId id="267" r:id="rId7"/>
    <p:sldId id="269" r:id="rId8"/>
    <p:sldId id="270" r:id="rId9"/>
    <p:sldId id="271" r:id="rId10"/>
    <p:sldId id="282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F30493-23A4-4791-A4FF-F37C48F2C8E1}">
          <p14:sldIdLst>
            <p14:sldId id="256"/>
            <p14:sldId id="280"/>
            <p14:sldId id="281"/>
            <p14:sldId id="260"/>
            <p14:sldId id="264"/>
            <p14:sldId id="267"/>
            <p14:sldId id="269"/>
            <p14:sldId id="270"/>
            <p14:sldId id="271"/>
            <p14:sldId id="282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82B57-218A-40A4-87AF-3344D92C2CEF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8788720B-C4A7-457E-BDD4-DB873C79B254}">
      <dgm:prSet phldrT="[Text]" custT="1"/>
      <dgm:spPr/>
      <dgm:t>
        <a:bodyPr/>
        <a:lstStyle/>
        <a:p>
          <a:r>
            <a:rPr lang="en-US" sz="900" dirty="0" smtClean="0"/>
            <a:t>Regex Expression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Removal of special char, url’s, digits.</a:t>
          </a:r>
          <a:endParaRPr lang="en-US" sz="900" dirty="0"/>
        </a:p>
      </dgm:t>
    </dgm:pt>
    <dgm:pt modelId="{4C597BFC-D7E6-4028-B3CD-3D28649A5707}" type="parTrans" cxnId="{B436A803-855B-49F6-9713-C2EADEDC4973}">
      <dgm:prSet/>
      <dgm:spPr/>
      <dgm:t>
        <a:bodyPr/>
        <a:lstStyle/>
        <a:p>
          <a:endParaRPr lang="en-US"/>
        </a:p>
      </dgm:t>
    </dgm:pt>
    <dgm:pt modelId="{1B4F2E0D-17E9-4599-A773-FCA1E1F87F9C}" type="sibTrans" cxnId="{B436A803-855B-49F6-9713-C2EADEDC4973}">
      <dgm:prSet/>
      <dgm:spPr/>
      <dgm:t>
        <a:bodyPr/>
        <a:lstStyle/>
        <a:p>
          <a:endParaRPr lang="en-US"/>
        </a:p>
      </dgm:t>
    </dgm:pt>
    <dgm:pt modelId="{90AE8D92-E525-49E0-A4C6-6AA24C09EE5D}">
      <dgm:prSet phldrT="[Text]" custT="1"/>
      <dgm:spPr/>
      <dgm:t>
        <a:bodyPr/>
        <a:lstStyle/>
        <a:p>
          <a:r>
            <a:rPr lang="en-US" sz="900" dirty="0" smtClean="0"/>
            <a:t>Google Translation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Translating non-English words to English.</a:t>
          </a:r>
          <a:endParaRPr lang="en-US" sz="900" dirty="0"/>
        </a:p>
      </dgm:t>
    </dgm:pt>
    <dgm:pt modelId="{253ACE4E-9388-47CA-8467-1F6A3D091B1C}" type="parTrans" cxnId="{F4B80636-0BEF-49D5-BEC2-77AB17B11683}">
      <dgm:prSet/>
      <dgm:spPr/>
      <dgm:t>
        <a:bodyPr/>
        <a:lstStyle/>
        <a:p>
          <a:endParaRPr lang="en-US"/>
        </a:p>
      </dgm:t>
    </dgm:pt>
    <dgm:pt modelId="{A5C76D0B-B98A-4FFE-BC8C-CBC3647D9BF0}" type="sibTrans" cxnId="{F4B80636-0BEF-49D5-BEC2-77AB17B11683}">
      <dgm:prSet/>
      <dgm:spPr/>
      <dgm:t>
        <a:bodyPr/>
        <a:lstStyle/>
        <a:p>
          <a:endParaRPr lang="en-US"/>
        </a:p>
      </dgm:t>
    </dgm:pt>
    <dgm:pt modelId="{D84A5DE2-F2F4-4057-9955-E6464DA4B96B}">
      <dgm:prSet phldrT="[Text]" custT="1"/>
      <dgm:spPr/>
      <dgm:t>
        <a:bodyPr/>
        <a:lstStyle/>
        <a:p>
          <a:r>
            <a:rPr lang="en-US" sz="900" dirty="0" smtClean="0"/>
            <a:t>Tokenization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Splitting text by space or periods.</a:t>
          </a:r>
          <a:endParaRPr lang="en-US" sz="900" dirty="0"/>
        </a:p>
      </dgm:t>
    </dgm:pt>
    <dgm:pt modelId="{FAC05F33-EFDB-4CD9-BDFA-F902067F3F87}" type="parTrans" cxnId="{62AB0D08-97D2-4B9D-ADCE-39480CECA703}">
      <dgm:prSet/>
      <dgm:spPr/>
      <dgm:t>
        <a:bodyPr/>
        <a:lstStyle/>
        <a:p>
          <a:endParaRPr lang="en-US"/>
        </a:p>
      </dgm:t>
    </dgm:pt>
    <dgm:pt modelId="{EF90B7DD-8F52-43E0-ABC8-9F34B4B4EDF2}" type="sibTrans" cxnId="{62AB0D08-97D2-4B9D-ADCE-39480CECA703}">
      <dgm:prSet/>
      <dgm:spPr/>
      <dgm:t>
        <a:bodyPr/>
        <a:lstStyle/>
        <a:p>
          <a:endParaRPr lang="en-US"/>
        </a:p>
      </dgm:t>
    </dgm:pt>
    <dgm:pt modelId="{F7ECBAB3-AB20-4CEA-88A2-E52F08372883}">
      <dgm:prSet phldrT="[Text]" custT="1"/>
      <dgm:spPr/>
      <dgm:t>
        <a:bodyPr/>
        <a:lstStyle/>
        <a:p>
          <a:r>
            <a:rPr lang="en-US" sz="900" dirty="0" smtClean="0"/>
            <a:t>Abbreviation Expansion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Using NLTK to expand text.</a:t>
          </a:r>
          <a:endParaRPr lang="en-US" sz="900" dirty="0"/>
        </a:p>
      </dgm:t>
    </dgm:pt>
    <dgm:pt modelId="{14D249D4-D9D4-4D7C-908F-FCF5BE3B2D7A}" type="parTrans" cxnId="{B25EB47F-D4DC-4BFB-A3A2-481E563C932F}">
      <dgm:prSet/>
      <dgm:spPr/>
      <dgm:t>
        <a:bodyPr/>
        <a:lstStyle/>
        <a:p>
          <a:endParaRPr lang="en-US"/>
        </a:p>
      </dgm:t>
    </dgm:pt>
    <dgm:pt modelId="{78D56EE7-1971-4A62-83D6-5521B79C7CA2}" type="sibTrans" cxnId="{B25EB47F-D4DC-4BFB-A3A2-481E563C932F}">
      <dgm:prSet/>
      <dgm:spPr/>
      <dgm:t>
        <a:bodyPr/>
        <a:lstStyle/>
        <a:p>
          <a:endParaRPr lang="en-US"/>
        </a:p>
      </dgm:t>
    </dgm:pt>
    <dgm:pt modelId="{8E72CDFC-EC2F-4423-BBD0-567622491FF5}">
      <dgm:prSet phldrT="[Text]" custT="1"/>
      <dgm:spPr/>
      <dgm:t>
        <a:bodyPr/>
        <a:lstStyle/>
        <a:p>
          <a:r>
            <a:rPr lang="en-US" sz="900" dirty="0" smtClean="0"/>
            <a:t>POS Tagging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POS tagging in text column.</a:t>
          </a:r>
          <a:endParaRPr lang="en-US" sz="900" dirty="0"/>
        </a:p>
      </dgm:t>
    </dgm:pt>
    <dgm:pt modelId="{F76B2E3A-3E58-467D-8A95-C29662EFEB4F}" type="parTrans" cxnId="{FAAEC57C-3F9A-45A2-9D84-04BF160B46EB}">
      <dgm:prSet/>
      <dgm:spPr/>
      <dgm:t>
        <a:bodyPr/>
        <a:lstStyle/>
        <a:p>
          <a:endParaRPr lang="en-US"/>
        </a:p>
      </dgm:t>
    </dgm:pt>
    <dgm:pt modelId="{D2351BA5-C0C8-45CF-AC87-D77E6C6050F8}" type="sibTrans" cxnId="{FAAEC57C-3F9A-45A2-9D84-04BF160B46EB}">
      <dgm:prSet/>
      <dgm:spPr/>
      <dgm:t>
        <a:bodyPr/>
        <a:lstStyle/>
        <a:p>
          <a:endParaRPr lang="en-US"/>
        </a:p>
      </dgm:t>
    </dgm:pt>
    <dgm:pt modelId="{FFD43C99-6DD1-46F5-8804-B2B44F0AA9D0}">
      <dgm:prSet phldrT="[Text]" custT="1"/>
      <dgm:spPr/>
      <dgm:t>
        <a:bodyPr/>
        <a:lstStyle/>
        <a:p>
          <a:r>
            <a:rPr lang="en-US" sz="900" dirty="0" smtClean="0"/>
            <a:t>POS Count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Counting POS &amp; creating features.</a:t>
          </a:r>
          <a:endParaRPr lang="en-US" sz="900" dirty="0"/>
        </a:p>
      </dgm:t>
    </dgm:pt>
    <dgm:pt modelId="{B0F81D4F-C71A-4C0D-9C6A-09C63B565EF4}" type="parTrans" cxnId="{F74054C6-1C7E-45FB-9072-05437A0A5D1E}">
      <dgm:prSet/>
      <dgm:spPr/>
      <dgm:t>
        <a:bodyPr/>
        <a:lstStyle/>
        <a:p>
          <a:endParaRPr lang="en-US"/>
        </a:p>
      </dgm:t>
    </dgm:pt>
    <dgm:pt modelId="{9F8F4F7B-6196-4285-9B29-8A26852D7975}" type="sibTrans" cxnId="{F74054C6-1C7E-45FB-9072-05437A0A5D1E}">
      <dgm:prSet/>
      <dgm:spPr/>
      <dgm:t>
        <a:bodyPr/>
        <a:lstStyle/>
        <a:p>
          <a:endParaRPr lang="en-US" dirty="0"/>
        </a:p>
      </dgm:t>
    </dgm:pt>
    <dgm:pt modelId="{5DE886EF-538D-4C2C-AF49-F233A1E08A03}">
      <dgm:prSet phldrT="[Text]" custT="1"/>
      <dgm:spPr/>
      <dgm:t>
        <a:bodyPr/>
        <a:lstStyle/>
        <a:p>
          <a:r>
            <a:rPr lang="en-US" sz="900" dirty="0" smtClean="0"/>
            <a:t>Stemming (Porter Stemmer)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Reduce word to root word.</a:t>
          </a:r>
          <a:endParaRPr lang="en-US" sz="900" dirty="0"/>
        </a:p>
      </dgm:t>
    </dgm:pt>
    <dgm:pt modelId="{D76D3196-412F-45B3-AAF1-DA3DCFF9FF3E}" type="parTrans" cxnId="{6E4A3A2B-43D3-4079-B11D-941237EAB0ED}">
      <dgm:prSet/>
      <dgm:spPr/>
      <dgm:t>
        <a:bodyPr/>
        <a:lstStyle/>
        <a:p>
          <a:endParaRPr lang="en-US"/>
        </a:p>
      </dgm:t>
    </dgm:pt>
    <dgm:pt modelId="{B86ABDB9-5F1D-47E4-9463-DA7FB4A281F6}" type="sibTrans" cxnId="{6E4A3A2B-43D3-4079-B11D-941237EAB0ED}">
      <dgm:prSet/>
      <dgm:spPr/>
      <dgm:t>
        <a:bodyPr/>
        <a:lstStyle/>
        <a:p>
          <a:endParaRPr lang="en-US" dirty="0"/>
        </a:p>
      </dgm:t>
    </dgm:pt>
    <dgm:pt modelId="{0789A117-28E0-4939-82D6-D43CCB25D5B8}">
      <dgm:prSet phldrT="[Text]" custT="1"/>
      <dgm:spPr/>
      <dgm:t>
        <a:bodyPr/>
        <a:lstStyle/>
        <a:p>
          <a:r>
            <a:rPr lang="en-US" sz="900" dirty="0" smtClean="0"/>
            <a:t>BOW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Counting frequency of word.</a:t>
          </a:r>
          <a:endParaRPr lang="en-US" sz="900" dirty="0"/>
        </a:p>
      </dgm:t>
    </dgm:pt>
    <dgm:pt modelId="{30EC3234-0084-47DE-AB78-85641342DCAA}" type="parTrans" cxnId="{ADD19EFB-8634-4196-B6E4-495EFB67D4CC}">
      <dgm:prSet/>
      <dgm:spPr/>
      <dgm:t>
        <a:bodyPr/>
        <a:lstStyle/>
        <a:p>
          <a:endParaRPr lang="en-US"/>
        </a:p>
      </dgm:t>
    </dgm:pt>
    <dgm:pt modelId="{B173D3A4-42E4-456E-844C-0AFC550FE5EB}" type="sibTrans" cxnId="{ADD19EFB-8634-4196-B6E4-495EFB67D4CC}">
      <dgm:prSet/>
      <dgm:spPr/>
      <dgm:t>
        <a:bodyPr/>
        <a:lstStyle/>
        <a:p>
          <a:endParaRPr lang="en-US"/>
        </a:p>
      </dgm:t>
    </dgm:pt>
    <dgm:pt modelId="{93309F63-38AF-40D0-AB03-D9F8CD0D9B96}">
      <dgm:prSet phldrT="[Text]" custT="1"/>
      <dgm:spPr/>
      <dgm:t>
        <a:bodyPr/>
        <a:lstStyle/>
        <a:p>
          <a:r>
            <a:rPr lang="en-US" sz="900" dirty="0" smtClean="0"/>
            <a:t>TF-IDF Vectorization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Counting frequency &amp; importance of word.</a:t>
          </a:r>
          <a:endParaRPr lang="en-US" sz="900" dirty="0"/>
        </a:p>
      </dgm:t>
    </dgm:pt>
    <dgm:pt modelId="{83B5DBA3-4531-4CB8-923D-063FE449E95D}" type="parTrans" cxnId="{7E6B7862-4034-461C-9747-D95D691E5268}">
      <dgm:prSet/>
      <dgm:spPr/>
      <dgm:t>
        <a:bodyPr/>
        <a:lstStyle/>
        <a:p>
          <a:endParaRPr lang="en-US"/>
        </a:p>
      </dgm:t>
    </dgm:pt>
    <dgm:pt modelId="{8D809B02-C07E-493B-929E-37CA5595349C}" type="sibTrans" cxnId="{7E6B7862-4034-461C-9747-D95D691E5268}">
      <dgm:prSet/>
      <dgm:spPr/>
      <dgm:t>
        <a:bodyPr/>
        <a:lstStyle/>
        <a:p>
          <a:endParaRPr lang="en-US"/>
        </a:p>
      </dgm:t>
    </dgm:pt>
    <dgm:pt modelId="{0EA72BDA-6461-43D1-A204-5FF2E3100BAC}">
      <dgm:prSet phldrT="[Text]" custT="1"/>
      <dgm:spPr/>
      <dgm:t>
        <a:bodyPr/>
        <a:lstStyle/>
        <a:p>
          <a:r>
            <a:rPr lang="en-US" sz="900" dirty="0" smtClean="0"/>
            <a:t>N-Gram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Evaluated bigram, trigram &amp; ngram.</a:t>
          </a:r>
          <a:endParaRPr lang="en-US" sz="900" dirty="0"/>
        </a:p>
      </dgm:t>
    </dgm:pt>
    <dgm:pt modelId="{634C6A63-5897-441A-AC7B-C519A9DE3B8A}" type="parTrans" cxnId="{8AAD98D4-E5D5-4252-BA61-7C19EA30764F}">
      <dgm:prSet/>
      <dgm:spPr/>
      <dgm:t>
        <a:bodyPr/>
        <a:lstStyle/>
        <a:p>
          <a:endParaRPr lang="en-US"/>
        </a:p>
      </dgm:t>
    </dgm:pt>
    <dgm:pt modelId="{26669B9B-C607-424F-9AC2-E5FA781F4738}" type="sibTrans" cxnId="{8AAD98D4-E5D5-4252-BA61-7C19EA30764F}">
      <dgm:prSet/>
      <dgm:spPr/>
      <dgm:t>
        <a:bodyPr/>
        <a:lstStyle/>
        <a:p>
          <a:endParaRPr lang="en-US"/>
        </a:p>
      </dgm:t>
    </dgm:pt>
    <dgm:pt modelId="{75AEF364-E82C-4C2E-89F3-7700F53A8949}">
      <dgm:prSet phldrT="[Text]" custT="1"/>
      <dgm:spPr/>
      <dgm:t>
        <a:bodyPr/>
        <a:lstStyle/>
        <a:p>
          <a:r>
            <a:rPr lang="en-US" sz="900" dirty="0" smtClean="0"/>
            <a:t>Sentence Transformer (BERT)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Evaluated text classification &amp; Semantic Similarity.</a:t>
          </a:r>
          <a:endParaRPr lang="en-US" sz="900" dirty="0"/>
        </a:p>
      </dgm:t>
    </dgm:pt>
    <dgm:pt modelId="{74857701-7EC4-4161-9865-DFB10FDCD569}" type="parTrans" cxnId="{80F223E8-C887-459B-A02D-6F6D31864BBF}">
      <dgm:prSet/>
      <dgm:spPr/>
      <dgm:t>
        <a:bodyPr/>
        <a:lstStyle/>
        <a:p>
          <a:endParaRPr lang="en-US"/>
        </a:p>
      </dgm:t>
    </dgm:pt>
    <dgm:pt modelId="{A32B8605-D8A8-4078-8146-264F68487CF9}" type="sibTrans" cxnId="{80F223E8-C887-459B-A02D-6F6D31864BBF}">
      <dgm:prSet/>
      <dgm:spPr/>
      <dgm:t>
        <a:bodyPr/>
        <a:lstStyle/>
        <a:p>
          <a:endParaRPr lang="en-US"/>
        </a:p>
      </dgm:t>
    </dgm:pt>
    <dgm:pt modelId="{BD1025CF-E155-490A-AA6C-D9B4BFAD3FD7}">
      <dgm:prSet phldrT="[Text]" custT="1"/>
      <dgm:spPr/>
      <dgm:t>
        <a:bodyPr/>
        <a:lstStyle/>
        <a:p>
          <a:r>
            <a:rPr lang="en-US" sz="900" dirty="0" smtClean="0"/>
            <a:t>Text Length Based Feature</a:t>
          </a:r>
          <a:br>
            <a:rPr lang="en-US" sz="900" dirty="0" smtClean="0"/>
          </a:br>
          <a:r>
            <a:rPr lang="en-US" sz="900" dirty="0" smtClean="0"/>
            <a:t/>
          </a:r>
          <a:br>
            <a:rPr lang="en-US" sz="900" dirty="0" smtClean="0"/>
          </a:br>
          <a:r>
            <a:rPr lang="en-US" sz="900" dirty="0" smtClean="0"/>
            <a:t>Adding char count, word count as features.</a:t>
          </a:r>
          <a:endParaRPr lang="en-US" sz="900" dirty="0"/>
        </a:p>
      </dgm:t>
    </dgm:pt>
    <dgm:pt modelId="{B40E057E-043F-4896-8044-E8F74E7920E5}" type="parTrans" cxnId="{250BE12B-B390-43CD-B26A-94F089709F35}">
      <dgm:prSet/>
      <dgm:spPr/>
      <dgm:t>
        <a:bodyPr/>
        <a:lstStyle/>
        <a:p>
          <a:endParaRPr lang="en-US"/>
        </a:p>
      </dgm:t>
    </dgm:pt>
    <dgm:pt modelId="{B9D48FF3-8056-4E80-B384-002ECBCF353A}" type="sibTrans" cxnId="{250BE12B-B390-43CD-B26A-94F089709F35}">
      <dgm:prSet/>
      <dgm:spPr/>
      <dgm:t>
        <a:bodyPr/>
        <a:lstStyle/>
        <a:p>
          <a:endParaRPr lang="en-US"/>
        </a:p>
      </dgm:t>
    </dgm:pt>
    <dgm:pt modelId="{D815EA84-3DCD-4F8A-9466-A587AB057587}" type="pres">
      <dgm:prSet presAssocID="{C4182B57-218A-40A4-87AF-3344D92C2CEF}" presName="Name0" presStyleCnt="0">
        <dgm:presLayoutVars>
          <dgm:dir/>
          <dgm:resizeHandles val="exact"/>
        </dgm:presLayoutVars>
      </dgm:prSet>
      <dgm:spPr/>
    </dgm:pt>
    <dgm:pt modelId="{5F8F3605-0319-4BAB-B306-01E650B84F18}" type="pres">
      <dgm:prSet presAssocID="{8788720B-C4A7-457E-BDD4-DB873C79B254}" presName="node" presStyleLbl="node1" presStyleIdx="0" presStyleCnt="12" custScaleX="2000000" custScaleY="126456" custLinFactX="2861711" custLinFactNeighborX="2900000" custLinFactNeighborY="-730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1ED49A-39D0-4673-A482-87B52BF03BE0}" type="pres">
      <dgm:prSet presAssocID="{1B4F2E0D-17E9-4599-A773-FCA1E1F87F9C}" presName="sibTrans" presStyleLbl="sibTrans2D1" presStyleIdx="0" presStyleCnt="11" custScaleX="161051" custScaleY="161051"/>
      <dgm:spPr/>
      <dgm:t>
        <a:bodyPr/>
        <a:lstStyle/>
        <a:p>
          <a:endParaRPr lang="en-US"/>
        </a:p>
      </dgm:t>
    </dgm:pt>
    <dgm:pt modelId="{446790B6-4468-4EA4-B0AA-90C1AA3857A6}" type="pres">
      <dgm:prSet presAssocID="{1B4F2E0D-17E9-4599-A773-FCA1E1F87F9C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426A2993-6026-4D01-8C54-17BDA9345D41}" type="pres">
      <dgm:prSet presAssocID="{90AE8D92-E525-49E0-A4C6-6AA24C09EE5D}" presName="node" presStyleLbl="node1" presStyleIdx="1" presStyleCnt="12" custScaleX="2000000" custScaleY="126456" custLinFactX="3600000" custLinFactNeighborX="3673525" custLinFactNeighborY="-733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6BEF5-895B-43D1-8504-555F48F6C8E9}" type="pres">
      <dgm:prSet presAssocID="{A5C76D0B-B98A-4FFE-BC8C-CBC3647D9BF0}" presName="sibTrans" presStyleLbl="sibTrans2D1" presStyleIdx="1" presStyleCnt="11" custScaleX="161051" custScaleY="161051"/>
      <dgm:spPr/>
      <dgm:t>
        <a:bodyPr/>
        <a:lstStyle/>
        <a:p>
          <a:endParaRPr lang="en-US"/>
        </a:p>
      </dgm:t>
    </dgm:pt>
    <dgm:pt modelId="{A1461129-7C3F-49C9-BD3E-C4490CBE157B}" type="pres">
      <dgm:prSet presAssocID="{A5C76D0B-B98A-4FFE-BC8C-CBC3647D9BF0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6057A495-F2B6-43AB-A049-ADB1F23F301E}" type="pres">
      <dgm:prSet presAssocID="{D84A5DE2-F2F4-4057-9955-E6464DA4B96B}" presName="node" presStyleLbl="node1" presStyleIdx="2" presStyleCnt="12" custScaleX="2000000" custScaleY="126456" custLinFactX="4344972" custLinFactNeighborX="4400000" custLinFactNeighborY="-722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19A34-6475-451C-8F87-FC7641BBD030}" type="pres">
      <dgm:prSet presAssocID="{EF90B7DD-8F52-43E0-ABC8-9F34B4B4EDF2}" presName="sibTrans" presStyleLbl="sibTrans2D1" presStyleIdx="2" presStyleCnt="11" custScaleX="161051" custScaleY="161051"/>
      <dgm:spPr/>
      <dgm:t>
        <a:bodyPr/>
        <a:lstStyle/>
        <a:p>
          <a:endParaRPr lang="en-US"/>
        </a:p>
      </dgm:t>
    </dgm:pt>
    <dgm:pt modelId="{16C3CD37-11D3-439C-B663-836E34A87C26}" type="pres">
      <dgm:prSet presAssocID="{EF90B7DD-8F52-43E0-ABC8-9F34B4B4EDF2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F67E9CE1-CA6E-483C-86A3-B95C842C797F}" type="pres">
      <dgm:prSet presAssocID="{F7ECBAB3-AB20-4CEA-88A2-E52F08372883}" presName="node" presStyleLbl="node1" presStyleIdx="3" presStyleCnt="12" custScaleX="2000000" custScaleY="126456" custLinFactX="5103580" custLinFactNeighborX="5200000" custLinFactNeighborY="-738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BD93D-4602-4CBF-AB6F-66FCCAB963F8}" type="pres">
      <dgm:prSet presAssocID="{78D56EE7-1971-4A62-83D6-5521B79C7CA2}" presName="sibTrans" presStyleLbl="sibTrans2D1" presStyleIdx="3" presStyleCnt="11" custScaleX="161051" custScaleY="161051"/>
      <dgm:spPr/>
      <dgm:t>
        <a:bodyPr/>
        <a:lstStyle/>
        <a:p>
          <a:endParaRPr lang="en-US"/>
        </a:p>
      </dgm:t>
    </dgm:pt>
    <dgm:pt modelId="{46C6B580-0DD4-43BB-A5E1-43624333288A}" type="pres">
      <dgm:prSet presAssocID="{78D56EE7-1971-4A62-83D6-5521B79C7CA2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6FEEDDF6-177E-4590-9D27-654002F72AE8}" type="pres">
      <dgm:prSet presAssocID="{8E72CDFC-EC2F-4423-BBD0-567622491FF5}" presName="node" presStyleLbl="node1" presStyleIdx="4" presStyleCnt="12" custScaleX="2000000" custScaleY="126456" custLinFactX="6004614" custLinFactNeighborX="6100000" custLinFactNeighborY="-750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518216-6601-4F92-801B-C6D2D3FB4ECB}" type="pres">
      <dgm:prSet presAssocID="{D2351BA5-C0C8-45CF-AC87-D77E6C6050F8}" presName="sibTrans" presStyleLbl="sibTrans2D1" presStyleIdx="4" presStyleCnt="11" custScaleX="161051" custScaleY="161051"/>
      <dgm:spPr/>
      <dgm:t>
        <a:bodyPr/>
        <a:lstStyle/>
        <a:p>
          <a:endParaRPr lang="en-US"/>
        </a:p>
      </dgm:t>
    </dgm:pt>
    <dgm:pt modelId="{12A728F9-0E49-4491-BAEA-0A71EB1605F4}" type="pres">
      <dgm:prSet presAssocID="{D2351BA5-C0C8-45CF-AC87-D77E6C6050F8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F18872E8-C6CB-4127-9458-926050AAADBB}" type="pres">
      <dgm:prSet presAssocID="{FFD43C99-6DD1-46F5-8804-B2B44F0AA9D0}" presName="node" presStyleLbl="node1" presStyleIdx="5" presStyleCnt="12" custScaleX="2000000" custScaleY="126456" custLinFactX="4352517" custLinFactNeighborX="4400000" custLinFactNeighborY="-750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C91FE7-369B-4AE2-8E2A-2F37C9EFC4D6}" type="pres">
      <dgm:prSet presAssocID="{9F8F4F7B-6196-4285-9B29-8A26852D7975}" presName="sibTrans" presStyleLbl="sibTrans2D1" presStyleIdx="5" presStyleCnt="11" custAng="11684059" custScaleX="41586" custScaleY="2000000" custLinFactX="46515" custLinFactY="-4000000" custLinFactNeighborX="100000" custLinFactNeighborY="-4042659"/>
      <dgm:spPr>
        <a:prstGeom prst="curvedLeftArrow">
          <a:avLst/>
        </a:prstGeom>
      </dgm:spPr>
      <dgm:t>
        <a:bodyPr/>
        <a:lstStyle/>
        <a:p>
          <a:endParaRPr lang="en-US"/>
        </a:p>
      </dgm:t>
    </dgm:pt>
    <dgm:pt modelId="{33DC5CA8-8F6C-4379-9F00-B4830B12FFA4}" type="pres">
      <dgm:prSet presAssocID="{9F8F4F7B-6196-4285-9B29-8A26852D7975}" presName="connectorText" presStyleLbl="sibTrans2D1" presStyleIdx="5" presStyleCnt="11"/>
      <dgm:spPr>
        <a:prstGeom prst="curvedLeftArrow">
          <a:avLst/>
        </a:prstGeom>
      </dgm:spPr>
      <dgm:t>
        <a:bodyPr/>
        <a:lstStyle/>
        <a:p>
          <a:endParaRPr lang="en-US"/>
        </a:p>
      </dgm:t>
    </dgm:pt>
    <dgm:pt modelId="{728C6172-64BA-49B2-BF5E-63D1DE516B82}" type="pres">
      <dgm:prSet presAssocID="{5DE886EF-538D-4C2C-AF49-F233A1E08A03}" presName="node" presStyleLbl="node1" presStyleIdx="6" presStyleCnt="12" custScaleX="2000000" custScaleY="126456" custLinFactX="-6156914" custLinFactNeighborX="-6200000" custLinFactNeighborY="89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67C223-BB39-4D82-997E-36FC67CC8286}" type="pres">
      <dgm:prSet presAssocID="{B86ABDB9-5F1D-47E4-9463-DA7FB4A281F6}" presName="sibTrans" presStyleLbl="sibTrans2D1" presStyleIdx="6" presStyleCnt="11" custScaleX="100001" custScaleY="100001"/>
      <dgm:spPr/>
      <dgm:t>
        <a:bodyPr/>
        <a:lstStyle/>
        <a:p>
          <a:endParaRPr lang="en-US"/>
        </a:p>
      </dgm:t>
    </dgm:pt>
    <dgm:pt modelId="{5B299820-4C91-4433-A5AA-D50E05B41347}" type="pres">
      <dgm:prSet presAssocID="{B86ABDB9-5F1D-47E4-9463-DA7FB4A281F6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E793A3E2-59CC-46FB-AEC1-3832861E680E}" type="pres">
      <dgm:prSet presAssocID="{0789A117-28E0-4939-82D6-D43CCB25D5B8}" presName="node" presStyleLbl="node1" presStyleIdx="7" presStyleCnt="12" custAng="0" custScaleX="2000000" custScaleY="126456" custLinFactX="-5499208" custLinFactNeighborX="-5500000" custLinFactNeighborY="873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9DBCC9-667D-4AF8-B228-7D122D413FD2}" type="pres">
      <dgm:prSet presAssocID="{B173D3A4-42E4-456E-844C-0AFC550FE5EB}" presName="sibTrans" presStyleLbl="sibTrans2D1" presStyleIdx="7" presStyleCnt="11"/>
      <dgm:spPr/>
      <dgm:t>
        <a:bodyPr/>
        <a:lstStyle/>
        <a:p>
          <a:endParaRPr lang="en-US"/>
        </a:p>
      </dgm:t>
    </dgm:pt>
    <dgm:pt modelId="{EDA65326-3494-448C-B665-C578F5373C88}" type="pres">
      <dgm:prSet presAssocID="{B173D3A4-42E4-456E-844C-0AFC550FE5EB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E011B693-7EDD-4130-B787-D9C8C004994F}" type="pres">
      <dgm:prSet presAssocID="{93309F63-38AF-40D0-AB03-D9F8CD0D9B96}" presName="node" presStyleLbl="node1" presStyleIdx="8" presStyleCnt="12" custAng="0" custScaleX="2000000" custScaleY="126456" custLinFactX="-4800000" custLinFactNeighborX="-4849861" custLinFactNeighborY="868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946B28-667C-492B-9370-AFAE145DDF04}" type="pres">
      <dgm:prSet presAssocID="{8D809B02-C07E-493B-929E-37CA5595349C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6E166CB1-25E6-4250-87FC-774D4AAD3BE6}" type="pres">
      <dgm:prSet presAssocID="{8D809B02-C07E-493B-929E-37CA5595349C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230545FC-77F2-443A-91E5-7603E68145DE}" type="pres">
      <dgm:prSet presAssocID="{0EA72BDA-6461-43D1-A204-5FF2E3100BAC}" presName="node" presStyleLbl="node1" presStyleIdx="9" presStyleCnt="12" custScaleX="2000000" custScaleY="126456" custLinFactX="-4100000" custLinFactNeighborX="-4116829" custLinFactNeighborY="862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C7B571-4995-4170-B6D6-6B0FDDB5D708}" type="pres">
      <dgm:prSet presAssocID="{26669B9B-C607-424F-9AC2-E5FA781F4738}" presName="sibTrans" presStyleLbl="sibTrans2D1" presStyleIdx="9" presStyleCnt="11"/>
      <dgm:spPr/>
      <dgm:t>
        <a:bodyPr/>
        <a:lstStyle/>
        <a:p>
          <a:endParaRPr lang="en-US"/>
        </a:p>
      </dgm:t>
    </dgm:pt>
    <dgm:pt modelId="{B501480B-B952-4D63-B4BF-B15B628014F0}" type="pres">
      <dgm:prSet presAssocID="{26669B9B-C607-424F-9AC2-E5FA781F4738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DE59BAF4-C46F-4078-8266-D6DA046DE5DA}" type="pres">
      <dgm:prSet presAssocID="{75AEF364-E82C-4C2E-89F3-7700F53A8949}" presName="node" presStyleLbl="node1" presStyleIdx="10" presStyleCnt="12" custScaleX="2000000" custScaleY="126456" custLinFactX="-3361457" custLinFactNeighborX="-3400000" custLinFactNeighborY="854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1F4C2D-EBD4-4209-B3C0-7C1DBF8C8D2C}" type="pres">
      <dgm:prSet presAssocID="{A32B8605-D8A8-4078-8146-264F68487CF9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D1012304-74D2-4AC5-A479-9ACBC12E622B}" type="pres">
      <dgm:prSet presAssocID="{A32B8605-D8A8-4078-8146-264F68487CF9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6BEFEFF4-6151-4BCB-94B4-1B263BF13A76}" type="pres">
      <dgm:prSet presAssocID="{BD1025CF-E155-490A-AA6C-D9B4BFAD3FD7}" presName="node" presStyleLbl="node1" presStyleIdx="11" presStyleCnt="12" custScaleX="2000000" custScaleY="126456" custLinFactX="-2600000" custLinFactNeighborX="-2608254" custLinFactNeighborY="836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17AA97-4ED9-4F87-880A-0EDF4592BD72}" type="presOf" srcId="{75AEF364-E82C-4C2E-89F3-7700F53A8949}" destId="{DE59BAF4-C46F-4078-8266-D6DA046DE5DA}" srcOrd="0" destOrd="0" presId="urn:microsoft.com/office/officeart/2005/8/layout/process1"/>
    <dgm:cxn modelId="{39C5672C-BD9B-4B9D-8C94-FC82E4FD9BB3}" type="presOf" srcId="{B86ABDB9-5F1D-47E4-9463-DA7FB4A281F6}" destId="{1167C223-BB39-4D82-997E-36FC67CC8286}" srcOrd="0" destOrd="0" presId="urn:microsoft.com/office/officeart/2005/8/layout/process1"/>
    <dgm:cxn modelId="{7707C023-A9EE-4E00-BBDF-5080CBE91DEC}" type="presOf" srcId="{1B4F2E0D-17E9-4599-A773-FCA1E1F87F9C}" destId="{961ED49A-39D0-4673-A482-87B52BF03BE0}" srcOrd="0" destOrd="0" presId="urn:microsoft.com/office/officeart/2005/8/layout/process1"/>
    <dgm:cxn modelId="{EFE36E1F-B3D5-4454-9826-D2959C4CE638}" type="presOf" srcId="{EF90B7DD-8F52-43E0-ABC8-9F34B4B4EDF2}" destId="{2A019A34-6475-451C-8F87-FC7641BBD030}" srcOrd="0" destOrd="0" presId="urn:microsoft.com/office/officeart/2005/8/layout/process1"/>
    <dgm:cxn modelId="{ADD19EFB-8634-4196-B6E4-495EFB67D4CC}" srcId="{C4182B57-218A-40A4-87AF-3344D92C2CEF}" destId="{0789A117-28E0-4939-82D6-D43CCB25D5B8}" srcOrd="7" destOrd="0" parTransId="{30EC3234-0084-47DE-AB78-85641342DCAA}" sibTransId="{B173D3A4-42E4-456E-844C-0AFC550FE5EB}"/>
    <dgm:cxn modelId="{07D93BAA-3F9E-43D5-937C-0F47138B4CB4}" type="presOf" srcId="{26669B9B-C607-424F-9AC2-E5FA781F4738}" destId="{B501480B-B952-4D63-B4BF-B15B628014F0}" srcOrd="1" destOrd="0" presId="urn:microsoft.com/office/officeart/2005/8/layout/process1"/>
    <dgm:cxn modelId="{E0B96171-D265-418B-B265-66DB408EDE62}" type="presOf" srcId="{B173D3A4-42E4-456E-844C-0AFC550FE5EB}" destId="{0C9DBCC9-667D-4AF8-B228-7D122D413FD2}" srcOrd="0" destOrd="0" presId="urn:microsoft.com/office/officeart/2005/8/layout/process1"/>
    <dgm:cxn modelId="{80F223E8-C887-459B-A02D-6F6D31864BBF}" srcId="{C4182B57-218A-40A4-87AF-3344D92C2CEF}" destId="{75AEF364-E82C-4C2E-89F3-7700F53A8949}" srcOrd="10" destOrd="0" parTransId="{74857701-7EC4-4161-9865-DFB10FDCD569}" sibTransId="{A32B8605-D8A8-4078-8146-264F68487CF9}"/>
    <dgm:cxn modelId="{21CC1A84-665F-4D21-8BAA-AE063B753B88}" type="presOf" srcId="{5DE886EF-538D-4C2C-AF49-F233A1E08A03}" destId="{728C6172-64BA-49B2-BF5E-63D1DE516B82}" srcOrd="0" destOrd="0" presId="urn:microsoft.com/office/officeart/2005/8/layout/process1"/>
    <dgm:cxn modelId="{FB2C58D9-66CB-4289-80E7-2CF90D42B54F}" type="presOf" srcId="{A5C76D0B-B98A-4FFE-BC8C-CBC3647D9BF0}" destId="{A1461129-7C3F-49C9-BD3E-C4490CBE157B}" srcOrd="1" destOrd="0" presId="urn:microsoft.com/office/officeart/2005/8/layout/process1"/>
    <dgm:cxn modelId="{C887DB2B-27A5-4A67-84A3-908C3144010B}" type="presOf" srcId="{90AE8D92-E525-49E0-A4C6-6AA24C09EE5D}" destId="{426A2993-6026-4D01-8C54-17BDA9345D41}" srcOrd="0" destOrd="0" presId="urn:microsoft.com/office/officeart/2005/8/layout/process1"/>
    <dgm:cxn modelId="{B436A803-855B-49F6-9713-C2EADEDC4973}" srcId="{C4182B57-218A-40A4-87AF-3344D92C2CEF}" destId="{8788720B-C4A7-457E-BDD4-DB873C79B254}" srcOrd="0" destOrd="0" parTransId="{4C597BFC-D7E6-4028-B3CD-3D28649A5707}" sibTransId="{1B4F2E0D-17E9-4599-A773-FCA1E1F87F9C}"/>
    <dgm:cxn modelId="{83E8EF56-654B-4CE1-AC1E-017AC5BC72DD}" type="presOf" srcId="{B86ABDB9-5F1D-47E4-9463-DA7FB4A281F6}" destId="{5B299820-4C91-4433-A5AA-D50E05B41347}" srcOrd="1" destOrd="0" presId="urn:microsoft.com/office/officeart/2005/8/layout/process1"/>
    <dgm:cxn modelId="{6C16F4FE-0182-4D81-B28E-15BBA7142484}" type="presOf" srcId="{B173D3A4-42E4-456E-844C-0AFC550FE5EB}" destId="{EDA65326-3494-448C-B665-C578F5373C88}" srcOrd="1" destOrd="0" presId="urn:microsoft.com/office/officeart/2005/8/layout/process1"/>
    <dgm:cxn modelId="{250BE12B-B390-43CD-B26A-94F089709F35}" srcId="{C4182B57-218A-40A4-87AF-3344D92C2CEF}" destId="{BD1025CF-E155-490A-AA6C-D9B4BFAD3FD7}" srcOrd="11" destOrd="0" parTransId="{B40E057E-043F-4896-8044-E8F74E7920E5}" sibTransId="{B9D48FF3-8056-4E80-B384-002ECBCF353A}"/>
    <dgm:cxn modelId="{43E64A68-B7A4-4CA0-9965-A75B3625EE43}" type="presOf" srcId="{A32B8605-D8A8-4078-8146-264F68487CF9}" destId="{AE1F4C2D-EBD4-4209-B3C0-7C1DBF8C8D2C}" srcOrd="0" destOrd="0" presId="urn:microsoft.com/office/officeart/2005/8/layout/process1"/>
    <dgm:cxn modelId="{C899523D-6657-426C-BFF8-9F3A7AD2E466}" type="presOf" srcId="{0789A117-28E0-4939-82D6-D43CCB25D5B8}" destId="{E793A3E2-59CC-46FB-AEC1-3832861E680E}" srcOrd="0" destOrd="0" presId="urn:microsoft.com/office/officeart/2005/8/layout/process1"/>
    <dgm:cxn modelId="{641E6502-C8C1-4763-BA04-51B3F92B92BB}" type="presOf" srcId="{F7ECBAB3-AB20-4CEA-88A2-E52F08372883}" destId="{F67E9CE1-CA6E-483C-86A3-B95C842C797F}" srcOrd="0" destOrd="0" presId="urn:microsoft.com/office/officeart/2005/8/layout/process1"/>
    <dgm:cxn modelId="{6E4A3A2B-43D3-4079-B11D-941237EAB0ED}" srcId="{C4182B57-218A-40A4-87AF-3344D92C2CEF}" destId="{5DE886EF-538D-4C2C-AF49-F233A1E08A03}" srcOrd="6" destOrd="0" parTransId="{D76D3196-412F-45B3-AAF1-DA3DCFF9FF3E}" sibTransId="{B86ABDB9-5F1D-47E4-9463-DA7FB4A281F6}"/>
    <dgm:cxn modelId="{A90C9FAE-62FC-43DB-AFB7-D97A5C9A8959}" type="presOf" srcId="{BD1025CF-E155-490A-AA6C-D9B4BFAD3FD7}" destId="{6BEFEFF4-6151-4BCB-94B4-1B263BF13A76}" srcOrd="0" destOrd="0" presId="urn:microsoft.com/office/officeart/2005/8/layout/process1"/>
    <dgm:cxn modelId="{594ECCC2-621A-4148-9C28-7B92945C0196}" type="presOf" srcId="{EF90B7DD-8F52-43E0-ABC8-9F34B4B4EDF2}" destId="{16C3CD37-11D3-439C-B663-836E34A87C26}" srcOrd="1" destOrd="0" presId="urn:microsoft.com/office/officeart/2005/8/layout/process1"/>
    <dgm:cxn modelId="{9AF79E6C-BE4F-4077-99CB-2B0E272ECD0A}" type="presOf" srcId="{78D56EE7-1971-4A62-83D6-5521B79C7CA2}" destId="{377BD93D-4602-4CBF-AB6F-66FCCAB963F8}" srcOrd="0" destOrd="0" presId="urn:microsoft.com/office/officeart/2005/8/layout/process1"/>
    <dgm:cxn modelId="{8702BC7C-AF39-40E8-9617-E82C2763933E}" type="presOf" srcId="{9F8F4F7B-6196-4285-9B29-8A26852D7975}" destId="{33DC5CA8-8F6C-4379-9F00-B4830B12FFA4}" srcOrd="1" destOrd="0" presId="urn:microsoft.com/office/officeart/2005/8/layout/process1"/>
    <dgm:cxn modelId="{802F470A-1FFF-4C15-93A4-798753FB9873}" type="presOf" srcId="{A5C76D0B-B98A-4FFE-BC8C-CBC3647D9BF0}" destId="{C446BEF5-895B-43D1-8504-555F48F6C8E9}" srcOrd="0" destOrd="0" presId="urn:microsoft.com/office/officeart/2005/8/layout/process1"/>
    <dgm:cxn modelId="{8AAD98D4-E5D5-4252-BA61-7C19EA30764F}" srcId="{C4182B57-218A-40A4-87AF-3344D92C2CEF}" destId="{0EA72BDA-6461-43D1-A204-5FF2E3100BAC}" srcOrd="9" destOrd="0" parTransId="{634C6A63-5897-441A-AC7B-C519A9DE3B8A}" sibTransId="{26669B9B-C607-424F-9AC2-E5FA781F4738}"/>
    <dgm:cxn modelId="{F74054C6-1C7E-45FB-9072-05437A0A5D1E}" srcId="{C4182B57-218A-40A4-87AF-3344D92C2CEF}" destId="{FFD43C99-6DD1-46F5-8804-B2B44F0AA9D0}" srcOrd="5" destOrd="0" parTransId="{B0F81D4F-C71A-4C0D-9C6A-09C63B565EF4}" sibTransId="{9F8F4F7B-6196-4285-9B29-8A26852D7975}"/>
    <dgm:cxn modelId="{8FBFA0E1-B7E8-4002-966E-4BFBEB0D6DA4}" type="presOf" srcId="{8788720B-C4A7-457E-BDD4-DB873C79B254}" destId="{5F8F3605-0319-4BAB-B306-01E650B84F18}" srcOrd="0" destOrd="0" presId="urn:microsoft.com/office/officeart/2005/8/layout/process1"/>
    <dgm:cxn modelId="{94F1E2C6-2789-4300-B13D-85CBB6B52EEF}" type="presOf" srcId="{FFD43C99-6DD1-46F5-8804-B2B44F0AA9D0}" destId="{F18872E8-C6CB-4127-9458-926050AAADBB}" srcOrd="0" destOrd="0" presId="urn:microsoft.com/office/officeart/2005/8/layout/process1"/>
    <dgm:cxn modelId="{62AB0D08-97D2-4B9D-ADCE-39480CECA703}" srcId="{C4182B57-218A-40A4-87AF-3344D92C2CEF}" destId="{D84A5DE2-F2F4-4057-9955-E6464DA4B96B}" srcOrd="2" destOrd="0" parTransId="{FAC05F33-EFDB-4CD9-BDFA-F902067F3F87}" sibTransId="{EF90B7DD-8F52-43E0-ABC8-9F34B4B4EDF2}"/>
    <dgm:cxn modelId="{7F344782-4ED3-4A92-A6B7-A21B9F7CE496}" type="presOf" srcId="{C4182B57-218A-40A4-87AF-3344D92C2CEF}" destId="{D815EA84-3DCD-4F8A-9466-A587AB057587}" srcOrd="0" destOrd="0" presId="urn:microsoft.com/office/officeart/2005/8/layout/process1"/>
    <dgm:cxn modelId="{EE4636A0-027D-4246-949B-8B357C84A7D2}" type="presOf" srcId="{26669B9B-C607-424F-9AC2-E5FA781F4738}" destId="{22C7B571-4995-4170-B6D6-6B0FDDB5D708}" srcOrd="0" destOrd="0" presId="urn:microsoft.com/office/officeart/2005/8/layout/process1"/>
    <dgm:cxn modelId="{C345AF13-9358-41C7-A1F2-37488BA98FBB}" type="presOf" srcId="{D84A5DE2-F2F4-4057-9955-E6464DA4B96B}" destId="{6057A495-F2B6-43AB-A049-ADB1F23F301E}" srcOrd="0" destOrd="0" presId="urn:microsoft.com/office/officeart/2005/8/layout/process1"/>
    <dgm:cxn modelId="{F4B80636-0BEF-49D5-BEC2-77AB17B11683}" srcId="{C4182B57-218A-40A4-87AF-3344D92C2CEF}" destId="{90AE8D92-E525-49E0-A4C6-6AA24C09EE5D}" srcOrd="1" destOrd="0" parTransId="{253ACE4E-9388-47CA-8467-1F6A3D091B1C}" sibTransId="{A5C76D0B-B98A-4FFE-BC8C-CBC3647D9BF0}"/>
    <dgm:cxn modelId="{BE2F2D00-47AD-4B8D-BF57-E0324558D4F2}" type="presOf" srcId="{D2351BA5-C0C8-45CF-AC87-D77E6C6050F8}" destId="{18518216-6601-4F92-801B-C6D2D3FB4ECB}" srcOrd="0" destOrd="0" presId="urn:microsoft.com/office/officeart/2005/8/layout/process1"/>
    <dgm:cxn modelId="{10A22698-8560-476C-B467-E5B17C668EAE}" type="presOf" srcId="{78D56EE7-1971-4A62-83D6-5521B79C7CA2}" destId="{46C6B580-0DD4-43BB-A5E1-43624333288A}" srcOrd="1" destOrd="0" presId="urn:microsoft.com/office/officeart/2005/8/layout/process1"/>
    <dgm:cxn modelId="{715A13D7-2B5F-4BB0-AD52-015EEC863C1E}" type="presOf" srcId="{8D809B02-C07E-493B-929E-37CA5595349C}" destId="{DF946B28-667C-492B-9370-AFAE145DDF04}" srcOrd="0" destOrd="0" presId="urn:microsoft.com/office/officeart/2005/8/layout/process1"/>
    <dgm:cxn modelId="{8A78C9BB-C8B3-4EEB-8F8B-0E18AB5A5AF5}" type="presOf" srcId="{0EA72BDA-6461-43D1-A204-5FF2E3100BAC}" destId="{230545FC-77F2-443A-91E5-7603E68145DE}" srcOrd="0" destOrd="0" presId="urn:microsoft.com/office/officeart/2005/8/layout/process1"/>
    <dgm:cxn modelId="{B25EB47F-D4DC-4BFB-A3A2-481E563C932F}" srcId="{C4182B57-218A-40A4-87AF-3344D92C2CEF}" destId="{F7ECBAB3-AB20-4CEA-88A2-E52F08372883}" srcOrd="3" destOrd="0" parTransId="{14D249D4-D9D4-4D7C-908F-FCF5BE3B2D7A}" sibTransId="{78D56EE7-1971-4A62-83D6-5521B79C7CA2}"/>
    <dgm:cxn modelId="{CA26352B-C4C6-401F-82D2-3731EA21217E}" type="presOf" srcId="{1B4F2E0D-17E9-4599-A773-FCA1E1F87F9C}" destId="{446790B6-4468-4EA4-B0AA-90C1AA3857A6}" srcOrd="1" destOrd="0" presId="urn:microsoft.com/office/officeart/2005/8/layout/process1"/>
    <dgm:cxn modelId="{6D557EE8-EB1C-40AA-8742-928D96E72F6C}" type="presOf" srcId="{8D809B02-C07E-493B-929E-37CA5595349C}" destId="{6E166CB1-25E6-4250-87FC-774D4AAD3BE6}" srcOrd="1" destOrd="0" presId="urn:microsoft.com/office/officeart/2005/8/layout/process1"/>
    <dgm:cxn modelId="{B3858A90-C93D-4952-A0AD-B343FC323F1C}" type="presOf" srcId="{8E72CDFC-EC2F-4423-BBD0-567622491FF5}" destId="{6FEEDDF6-177E-4590-9D27-654002F72AE8}" srcOrd="0" destOrd="0" presId="urn:microsoft.com/office/officeart/2005/8/layout/process1"/>
    <dgm:cxn modelId="{639F9AFD-FEA6-4890-946B-5601C0D0566F}" type="presOf" srcId="{93309F63-38AF-40D0-AB03-D9F8CD0D9B96}" destId="{E011B693-7EDD-4130-B787-D9C8C004994F}" srcOrd="0" destOrd="0" presId="urn:microsoft.com/office/officeart/2005/8/layout/process1"/>
    <dgm:cxn modelId="{7E6B7862-4034-461C-9747-D95D691E5268}" srcId="{C4182B57-218A-40A4-87AF-3344D92C2CEF}" destId="{93309F63-38AF-40D0-AB03-D9F8CD0D9B96}" srcOrd="8" destOrd="0" parTransId="{83B5DBA3-4531-4CB8-923D-063FE449E95D}" sibTransId="{8D809B02-C07E-493B-929E-37CA5595349C}"/>
    <dgm:cxn modelId="{FAAEC57C-3F9A-45A2-9D84-04BF160B46EB}" srcId="{C4182B57-218A-40A4-87AF-3344D92C2CEF}" destId="{8E72CDFC-EC2F-4423-BBD0-567622491FF5}" srcOrd="4" destOrd="0" parTransId="{F76B2E3A-3E58-467D-8A95-C29662EFEB4F}" sibTransId="{D2351BA5-C0C8-45CF-AC87-D77E6C6050F8}"/>
    <dgm:cxn modelId="{997BA8F0-93BC-43D4-A9BC-5B34D33B8B5E}" type="presOf" srcId="{D2351BA5-C0C8-45CF-AC87-D77E6C6050F8}" destId="{12A728F9-0E49-4491-BAEA-0A71EB1605F4}" srcOrd="1" destOrd="0" presId="urn:microsoft.com/office/officeart/2005/8/layout/process1"/>
    <dgm:cxn modelId="{47956119-1216-4B0C-8C19-B14B7E5D32B6}" type="presOf" srcId="{9F8F4F7B-6196-4285-9B29-8A26852D7975}" destId="{5CC91FE7-369B-4AE2-8E2A-2F37C9EFC4D6}" srcOrd="0" destOrd="0" presId="urn:microsoft.com/office/officeart/2005/8/layout/process1"/>
    <dgm:cxn modelId="{0C1C284D-694D-463C-A8B2-627481F8B951}" type="presOf" srcId="{A32B8605-D8A8-4078-8146-264F68487CF9}" destId="{D1012304-74D2-4AC5-A479-9ACBC12E622B}" srcOrd="1" destOrd="0" presId="urn:microsoft.com/office/officeart/2005/8/layout/process1"/>
    <dgm:cxn modelId="{866BB95B-1F6F-403C-B44D-392DE4C658B7}" type="presParOf" srcId="{D815EA84-3DCD-4F8A-9466-A587AB057587}" destId="{5F8F3605-0319-4BAB-B306-01E650B84F18}" srcOrd="0" destOrd="0" presId="urn:microsoft.com/office/officeart/2005/8/layout/process1"/>
    <dgm:cxn modelId="{7D9B0600-602D-483C-AA57-22EEF9842DBD}" type="presParOf" srcId="{D815EA84-3DCD-4F8A-9466-A587AB057587}" destId="{961ED49A-39D0-4673-A482-87B52BF03BE0}" srcOrd="1" destOrd="0" presId="urn:microsoft.com/office/officeart/2005/8/layout/process1"/>
    <dgm:cxn modelId="{724CA12E-D86D-495A-8974-AE83ECAB75AC}" type="presParOf" srcId="{961ED49A-39D0-4673-A482-87B52BF03BE0}" destId="{446790B6-4468-4EA4-B0AA-90C1AA3857A6}" srcOrd="0" destOrd="0" presId="urn:microsoft.com/office/officeart/2005/8/layout/process1"/>
    <dgm:cxn modelId="{F12CAC98-BDB8-47C4-A14D-9ED35BE2AA18}" type="presParOf" srcId="{D815EA84-3DCD-4F8A-9466-A587AB057587}" destId="{426A2993-6026-4D01-8C54-17BDA9345D41}" srcOrd="2" destOrd="0" presId="urn:microsoft.com/office/officeart/2005/8/layout/process1"/>
    <dgm:cxn modelId="{A3D53C56-B331-4286-AC59-546F961623AE}" type="presParOf" srcId="{D815EA84-3DCD-4F8A-9466-A587AB057587}" destId="{C446BEF5-895B-43D1-8504-555F48F6C8E9}" srcOrd="3" destOrd="0" presId="urn:microsoft.com/office/officeart/2005/8/layout/process1"/>
    <dgm:cxn modelId="{A6130CA7-4815-4A56-9E25-A871E985BA59}" type="presParOf" srcId="{C446BEF5-895B-43D1-8504-555F48F6C8E9}" destId="{A1461129-7C3F-49C9-BD3E-C4490CBE157B}" srcOrd="0" destOrd="0" presId="urn:microsoft.com/office/officeart/2005/8/layout/process1"/>
    <dgm:cxn modelId="{5595BFAC-1B76-4F2A-B414-C1C1B2DF669C}" type="presParOf" srcId="{D815EA84-3DCD-4F8A-9466-A587AB057587}" destId="{6057A495-F2B6-43AB-A049-ADB1F23F301E}" srcOrd="4" destOrd="0" presId="urn:microsoft.com/office/officeart/2005/8/layout/process1"/>
    <dgm:cxn modelId="{0805828F-48F5-491C-AED0-66356B45F8CD}" type="presParOf" srcId="{D815EA84-3DCD-4F8A-9466-A587AB057587}" destId="{2A019A34-6475-451C-8F87-FC7641BBD030}" srcOrd="5" destOrd="0" presId="urn:microsoft.com/office/officeart/2005/8/layout/process1"/>
    <dgm:cxn modelId="{E011AEE4-E92F-4EED-87B6-B00D25DC4BCD}" type="presParOf" srcId="{2A019A34-6475-451C-8F87-FC7641BBD030}" destId="{16C3CD37-11D3-439C-B663-836E34A87C26}" srcOrd="0" destOrd="0" presId="urn:microsoft.com/office/officeart/2005/8/layout/process1"/>
    <dgm:cxn modelId="{BAC88B9B-CF07-4488-8CD9-C7575004A0BA}" type="presParOf" srcId="{D815EA84-3DCD-4F8A-9466-A587AB057587}" destId="{F67E9CE1-CA6E-483C-86A3-B95C842C797F}" srcOrd="6" destOrd="0" presId="urn:microsoft.com/office/officeart/2005/8/layout/process1"/>
    <dgm:cxn modelId="{8BE7B0B7-707E-439D-84B5-BAE48326A0C7}" type="presParOf" srcId="{D815EA84-3DCD-4F8A-9466-A587AB057587}" destId="{377BD93D-4602-4CBF-AB6F-66FCCAB963F8}" srcOrd="7" destOrd="0" presId="urn:microsoft.com/office/officeart/2005/8/layout/process1"/>
    <dgm:cxn modelId="{2A158804-EB2F-4A1C-9FCC-C1CF04276569}" type="presParOf" srcId="{377BD93D-4602-4CBF-AB6F-66FCCAB963F8}" destId="{46C6B580-0DD4-43BB-A5E1-43624333288A}" srcOrd="0" destOrd="0" presId="urn:microsoft.com/office/officeart/2005/8/layout/process1"/>
    <dgm:cxn modelId="{09EBA325-3494-46D5-B76F-84151166F6D5}" type="presParOf" srcId="{D815EA84-3DCD-4F8A-9466-A587AB057587}" destId="{6FEEDDF6-177E-4590-9D27-654002F72AE8}" srcOrd="8" destOrd="0" presId="urn:microsoft.com/office/officeart/2005/8/layout/process1"/>
    <dgm:cxn modelId="{2A773B32-BEB0-4A1B-AE76-94AB62F8B468}" type="presParOf" srcId="{D815EA84-3DCD-4F8A-9466-A587AB057587}" destId="{18518216-6601-4F92-801B-C6D2D3FB4ECB}" srcOrd="9" destOrd="0" presId="urn:microsoft.com/office/officeart/2005/8/layout/process1"/>
    <dgm:cxn modelId="{11308E19-000D-4F08-B1EB-8F0AB5036CB4}" type="presParOf" srcId="{18518216-6601-4F92-801B-C6D2D3FB4ECB}" destId="{12A728F9-0E49-4491-BAEA-0A71EB1605F4}" srcOrd="0" destOrd="0" presId="urn:microsoft.com/office/officeart/2005/8/layout/process1"/>
    <dgm:cxn modelId="{2C7224DE-9325-4EAB-805D-D530EEE32E21}" type="presParOf" srcId="{D815EA84-3DCD-4F8A-9466-A587AB057587}" destId="{F18872E8-C6CB-4127-9458-926050AAADBB}" srcOrd="10" destOrd="0" presId="urn:microsoft.com/office/officeart/2005/8/layout/process1"/>
    <dgm:cxn modelId="{6DA43EC7-01B4-4B79-B5DB-A989C66EF0AD}" type="presParOf" srcId="{D815EA84-3DCD-4F8A-9466-A587AB057587}" destId="{5CC91FE7-369B-4AE2-8E2A-2F37C9EFC4D6}" srcOrd="11" destOrd="0" presId="urn:microsoft.com/office/officeart/2005/8/layout/process1"/>
    <dgm:cxn modelId="{DA687F88-2889-4595-8607-C94E6CFF008E}" type="presParOf" srcId="{5CC91FE7-369B-4AE2-8E2A-2F37C9EFC4D6}" destId="{33DC5CA8-8F6C-4379-9F00-B4830B12FFA4}" srcOrd="0" destOrd="0" presId="urn:microsoft.com/office/officeart/2005/8/layout/process1"/>
    <dgm:cxn modelId="{50F405D5-F10B-4BAF-9C8D-7F1E38418BC1}" type="presParOf" srcId="{D815EA84-3DCD-4F8A-9466-A587AB057587}" destId="{728C6172-64BA-49B2-BF5E-63D1DE516B82}" srcOrd="12" destOrd="0" presId="urn:microsoft.com/office/officeart/2005/8/layout/process1"/>
    <dgm:cxn modelId="{3B559BDC-FFEA-407B-9A3C-27B55E9F1EB0}" type="presParOf" srcId="{D815EA84-3DCD-4F8A-9466-A587AB057587}" destId="{1167C223-BB39-4D82-997E-36FC67CC8286}" srcOrd="13" destOrd="0" presId="urn:microsoft.com/office/officeart/2005/8/layout/process1"/>
    <dgm:cxn modelId="{FF1AF95E-0E17-455F-8501-B37D47CC2CE0}" type="presParOf" srcId="{1167C223-BB39-4D82-997E-36FC67CC8286}" destId="{5B299820-4C91-4433-A5AA-D50E05B41347}" srcOrd="0" destOrd="0" presId="urn:microsoft.com/office/officeart/2005/8/layout/process1"/>
    <dgm:cxn modelId="{F5114E68-1857-48D4-889A-F1C60CCD52FE}" type="presParOf" srcId="{D815EA84-3DCD-4F8A-9466-A587AB057587}" destId="{E793A3E2-59CC-46FB-AEC1-3832861E680E}" srcOrd="14" destOrd="0" presId="urn:microsoft.com/office/officeart/2005/8/layout/process1"/>
    <dgm:cxn modelId="{1074A747-D29C-4FB3-81FC-DE8CAFCE3E86}" type="presParOf" srcId="{D815EA84-3DCD-4F8A-9466-A587AB057587}" destId="{0C9DBCC9-667D-4AF8-B228-7D122D413FD2}" srcOrd="15" destOrd="0" presId="urn:microsoft.com/office/officeart/2005/8/layout/process1"/>
    <dgm:cxn modelId="{3B424BA7-D173-487A-BBBC-0BD69AE7A24F}" type="presParOf" srcId="{0C9DBCC9-667D-4AF8-B228-7D122D413FD2}" destId="{EDA65326-3494-448C-B665-C578F5373C88}" srcOrd="0" destOrd="0" presId="urn:microsoft.com/office/officeart/2005/8/layout/process1"/>
    <dgm:cxn modelId="{EDD24F3A-6B08-4185-92D4-C713028AA38C}" type="presParOf" srcId="{D815EA84-3DCD-4F8A-9466-A587AB057587}" destId="{E011B693-7EDD-4130-B787-D9C8C004994F}" srcOrd="16" destOrd="0" presId="urn:microsoft.com/office/officeart/2005/8/layout/process1"/>
    <dgm:cxn modelId="{F74A6FE8-A29E-4BF1-ABAB-B4588ED78469}" type="presParOf" srcId="{D815EA84-3DCD-4F8A-9466-A587AB057587}" destId="{DF946B28-667C-492B-9370-AFAE145DDF04}" srcOrd="17" destOrd="0" presId="urn:microsoft.com/office/officeart/2005/8/layout/process1"/>
    <dgm:cxn modelId="{B5F9E191-22E8-4BF6-9213-2EF86FA7123F}" type="presParOf" srcId="{DF946B28-667C-492B-9370-AFAE145DDF04}" destId="{6E166CB1-25E6-4250-87FC-774D4AAD3BE6}" srcOrd="0" destOrd="0" presId="urn:microsoft.com/office/officeart/2005/8/layout/process1"/>
    <dgm:cxn modelId="{6F8400CF-1CC3-4BCE-B0B4-8F44A9C16405}" type="presParOf" srcId="{D815EA84-3DCD-4F8A-9466-A587AB057587}" destId="{230545FC-77F2-443A-91E5-7603E68145DE}" srcOrd="18" destOrd="0" presId="urn:microsoft.com/office/officeart/2005/8/layout/process1"/>
    <dgm:cxn modelId="{DE82527E-E048-4002-A04A-6D37169F4298}" type="presParOf" srcId="{D815EA84-3DCD-4F8A-9466-A587AB057587}" destId="{22C7B571-4995-4170-B6D6-6B0FDDB5D708}" srcOrd="19" destOrd="0" presId="urn:microsoft.com/office/officeart/2005/8/layout/process1"/>
    <dgm:cxn modelId="{2536688C-C0D4-41BF-A499-3EFDAD671520}" type="presParOf" srcId="{22C7B571-4995-4170-B6D6-6B0FDDB5D708}" destId="{B501480B-B952-4D63-B4BF-B15B628014F0}" srcOrd="0" destOrd="0" presId="urn:microsoft.com/office/officeart/2005/8/layout/process1"/>
    <dgm:cxn modelId="{2C613A5D-92BF-4172-967C-4FB2A5F1B007}" type="presParOf" srcId="{D815EA84-3DCD-4F8A-9466-A587AB057587}" destId="{DE59BAF4-C46F-4078-8266-D6DA046DE5DA}" srcOrd="20" destOrd="0" presId="urn:microsoft.com/office/officeart/2005/8/layout/process1"/>
    <dgm:cxn modelId="{6AAE9140-C335-490F-83A9-50B3D52D887A}" type="presParOf" srcId="{D815EA84-3DCD-4F8A-9466-A587AB057587}" destId="{AE1F4C2D-EBD4-4209-B3C0-7C1DBF8C8D2C}" srcOrd="21" destOrd="0" presId="urn:microsoft.com/office/officeart/2005/8/layout/process1"/>
    <dgm:cxn modelId="{DEDF8CB0-042D-44DC-967B-CDF0CE46AC29}" type="presParOf" srcId="{AE1F4C2D-EBD4-4209-B3C0-7C1DBF8C8D2C}" destId="{D1012304-74D2-4AC5-A479-9ACBC12E622B}" srcOrd="0" destOrd="0" presId="urn:microsoft.com/office/officeart/2005/8/layout/process1"/>
    <dgm:cxn modelId="{F73DC820-1447-498F-AB1A-218B94B272AE}" type="presParOf" srcId="{D815EA84-3DCD-4F8A-9466-A587AB057587}" destId="{6BEFEFF4-6151-4BCB-94B4-1B263BF13A76}" srcOrd="22" destOrd="0" presId="urn:microsoft.com/office/officeart/2005/8/layout/process1"/>
  </dgm:cxnLst>
  <dgm:bg>
    <a:noFill/>
  </dgm:bg>
  <dgm:whole>
    <a:ln w="9525" cap="flat" cmpd="sng" algn="ctr">
      <a:solidFill>
        <a:schemeClr val="tx1"/>
      </a:solidFill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EC8C0-EA0E-4AD0-BAB1-7BE216A151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AD91D-75F6-4B8E-9B05-E64C3EB36696}">
      <dgm:prSet phldrT="[Text]"/>
      <dgm:spPr/>
      <dgm:t>
        <a:bodyPr/>
        <a:lstStyle/>
        <a:p>
          <a:r>
            <a:rPr lang="en-US" dirty="0" smtClean="0"/>
            <a:t>Customer Feedback </a:t>
          </a:r>
          <a:r>
            <a:rPr lang="en-US" dirty="0" smtClean="0">
              <a:latin typeface="+mn-lt"/>
            </a:rPr>
            <a:t>Monitoring</a:t>
          </a:r>
          <a:endParaRPr lang="en-US" dirty="0">
            <a:latin typeface="+mn-lt"/>
          </a:endParaRPr>
        </a:p>
      </dgm:t>
    </dgm:pt>
    <dgm:pt modelId="{A266E461-4A61-4A38-ADBE-DE41BCD8AA0C}" type="parTrans" cxnId="{A1AAB58A-19F1-4D79-96E4-F3FB1B5BE585}">
      <dgm:prSet/>
      <dgm:spPr/>
      <dgm:t>
        <a:bodyPr/>
        <a:lstStyle/>
        <a:p>
          <a:endParaRPr lang="en-US"/>
        </a:p>
      </dgm:t>
    </dgm:pt>
    <dgm:pt modelId="{E0DBB59F-1E17-4FF6-BCEF-5AC454A7C0FE}" type="sibTrans" cxnId="{A1AAB58A-19F1-4D79-96E4-F3FB1B5BE585}">
      <dgm:prSet/>
      <dgm:spPr/>
      <dgm:t>
        <a:bodyPr/>
        <a:lstStyle/>
        <a:p>
          <a:endParaRPr lang="en-US"/>
        </a:p>
      </dgm:t>
    </dgm:pt>
    <dgm:pt modelId="{795D7C94-DC10-485E-9138-23C97BFAE89C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 smtClean="0"/>
            <a:t>Continuously track public perception of products or services through tweets. Business can identify areas of  improvement</a:t>
          </a:r>
          <a:endParaRPr lang="en-US" dirty="0"/>
        </a:p>
      </dgm:t>
    </dgm:pt>
    <dgm:pt modelId="{D10ACECA-368E-443A-B050-77EF43A7FCE7}" type="parTrans" cxnId="{E9BE5422-1B92-4C82-88CD-F50ED3731DFC}">
      <dgm:prSet/>
      <dgm:spPr/>
      <dgm:t>
        <a:bodyPr/>
        <a:lstStyle/>
        <a:p>
          <a:endParaRPr lang="en-US"/>
        </a:p>
      </dgm:t>
    </dgm:pt>
    <dgm:pt modelId="{B9929D4F-B028-4E57-96F8-781D1F624F29}" type="sibTrans" cxnId="{E9BE5422-1B92-4C82-88CD-F50ED3731DFC}">
      <dgm:prSet/>
      <dgm:spPr/>
      <dgm:t>
        <a:bodyPr/>
        <a:lstStyle/>
        <a:p>
          <a:endParaRPr lang="en-US"/>
        </a:p>
      </dgm:t>
    </dgm:pt>
    <dgm:pt modelId="{DF9498A8-F800-408D-9C1D-9A4C70B46C4C}">
      <dgm:prSet phldrT="[Text]"/>
      <dgm:spPr/>
      <dgm:t>
        <a:bodyPr/>
        <a:lstStyle/>
        <a:p>
          <a:r>
            <a:rPr lang="en-US" dirty="0" smtClean="0"/>
            <a:t>Campaign Tracking</a:t>
          </a:r>
          <a:endParaRPr lang="en-US" dirty="0"/>
        </a:p>
      </dgm:t>
    </dgm:pt>
    <dgm:pt modelId="{3E7EE5B6-87A8-4461-8242-D84F1870E9D7}" type="parTrans" cxnId="{9A55C26C-5F29-4BA7-9327-CACE37E61658}">
      <dgm:prSet/>
      <dgm:spPr/>
      <dgm:t>
        <a:bodyPr/>
        <a:lstStyle/>
        <a:p>
          <a:endParaRPr lang="en-US"/>
        </a:p>
      </dgm:t>
    </dgm:pt>
    <dgm:pt modelId="{703C14D3-1C11-44FF-A41C-2BD65C2E0207}" type="sibTrans" cxnId="{9A55C26C-5F29-4BA7-9327-CACE37E61658}">
      <dgm:prSet/>
      <dgm:spPr/>
      <dgm:t>
        <a:bodyPr/>
        <a:lstStyle/>
        <a:p>
          <a:endParaRPr lang="en-US"/>
        </a:p>
      </dgm:t>
    </dgm:pt>
    <dgm:pt modelId="{F7FC0A82-97E7-4675-ABCD-B58A497ACC93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 smtClean="0"/>
            <a:t>Evaluate public reaction to marketing campaigns, hashtags or events in real time. Enables quick adjustment for maximum engagement</a:t>
          </a:r>
          <a:endParaRPr lang="en-US" dirty="0"/>
        </a:p>
      </dgm:t>
    </dgm:pt>
    <dgm:pt modelId="{DA4AD8D4-0EDC-4DD2-9FFA-0B5BEE50775E}" type="parTrans" cxnId="{C68C324D-A90B-43EC-8055-F7EB7A5BB9BF}">
      <dgm:prSet/>
      <dgm:spPr/>
      <dgm:t>
        <a:bodyPr/>
        <a:lstStyle/>
        <a:p>
          <a:endParaRPr lang="en-US"/>
        </a:p>
      </dgm:t>
    </dgm:pt>
    <dgm:pt modelId="{6AB7A2D2-4876-4ABA-B1A9-2035F3B02D22}" type="sibTrans" cxnId="{C68C324D-A90B-43EC-8055-F7EB7A5BB9BF}">
      <dgm:prSet/>
      <dgm:spPr/>
      <dgm:t>
        <a:bodyPr/>
        <a:lstStyle/>
        <a:p>
          <a:endParaRPr lang="en-US"/>
        </a:p>
      </dgm:t>
    </dgm:pt>
    <dgm:pt modelId="{47A1BD47-30D9-483E-A226-73594F285339}">
      <dgm:prSet phldrT="[Text]"/>
      <dgm:spPr/>
      <dgm:t>
        <a:bodyPr/>
        <a:lstStyle/>
        <a:p>
          <a:r>
            <a:rPr lang="en-US" dirty="0" smtClean="0"/>
            <a:t>Market Research</a:t>
          </a:r>
          <a:endParaRPr lang="en-US" dirty="0"/>
        </a:p>
      </dgm:t>
    </dgm:pt>
    <dgm:pt modelId="{C7F7FE2E-6F81-4706-89DF-41626F4A922F}" type="parTrans" cxnId="{FDE69E5F-6732-44EC-AB4E-2DADC0DA7118}">
      <dgm:prSet/>
      <dgm:spPr/>
      <dgm:t>
        <a:bodyPr/>
        <a:lstStyle/>
        <a:p>
          <a:endParaRPr lang="en-US"/>
        </a:p>
      </dgm:t>
    </dgm:pt>
    <dgm:pt modelId="{43E45933-39C1-4C9C-8677-36CBCA05219C}" type="sibTrans" cxnId="{FDE69E5F-6732-44EC-AB4E-2DADC0DA7118}">
      <dgm:prSet/>
      <dgm:spPr/>
      <dgm:t>
        <a:bodyPr/>
        <a:lstStyle/>
        <a:p>
          <a:endParaRPr lang="en-US"/>
        </a:p>
      </dgm:t>
    </dgm:pt>
    <dgm:pt modelId="{3306CA9F-0FFC-402A-B9A0-CC1AA5F49B1E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r>
            <a:rPr lang="en-US" dirty="0" smtClean="0"/>
            <a:t>Analyze public opinion trends around industries, competitors or product categories. Provides valuable consumer insights without the need for traditional surveys.</a:t>
          </a:r>
          <a:endParaRPr lang="en-US" dirty="0"/>
        </a:p>
      </dgm:t>
    </dgm:pt>
    <dgm:pt modelId="{46809E8A-359F-4342-9CCA-EFED72B29E15}" type="parTrans" cxnId="{0B710EAC-6AE0-4BA9-8229-9552BCDF4719}">
      <dgm:prSet/>
      <dgm:spPr/>
      <dgm:t>
        <a:bodyPr/>
        <a:lstStyle/>
        <a:p>
          <a:endParaRPr lang="en-US"/>
        </a:p>
      </dgm:t>
    </dgm:pt>
    <dgm:pt modelId="{B6076F94-1151-436B-BA10-C6B85D705B82}" type="sibTrans" cxnId="{0B710EAC-6AE0-4BA9-8229-9552BCDF4719}">
      <dgm:prSet/>
      <dgm:spPr/>
      <dgm:t>
        <a:bodyPr/>
        <a:lstStyle/>
        <a:p>
          <a:endParaRPr lang="en-US"/>
        </a:p>
      </dgm:t>
    </dgm:pt>
    <dgm:pt modelId="{9F358EAF-0EDE-4F4F-B97A-80D726542398}" type="pres">
      <dgm:prSet presAssocID="{5D0EC8C0-EA0E-4AD0-BAB1-7BE216A1515A}" presName="Name0" presStyleCnt="0">
        <dgm:presLayoutVars>
          <dgm:dir/>
          <dgm:animLvl val="lvl"/>
          <dgm:resizeHandles val="exact"/>
        </dgm:presLayoutVars>
      </dgm:prSet>
      <dgm:spPr/>
    </dgm:pt>
    <dgm:pt modelId="{488D7980-EA25-48CA-BE04-AEE9898F0EA5}" type="pres">
      <dgm:prSet presAssocID="{018AD91D-75F6-4B8E-9B05-E64C3EB36696}" presName="composite" presStyleCnt="0"/>
      <dgm:spPr/>
    </dgm:pt>
    <dgm:pt modelId="{23418E3A-2575-4500-8679-B03ECA212329}" type="pres">
      <dgm:prSet presAssocID="{018AD91D-75F6-4B8E-9B05-E64C3EB3669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EA46E7E-A662-47D7-8FF4-6ECA28CD7A97}" type="pres">
      <dgm:prSet presAssocID="{018AD91D-75F6-4B8E-9B05-E64C3EB3669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097346-ECC2-44C1-9943-2D3B88676124}" type="pres">
      <dgm:prSet presAssocID="{E0DBB59F-1E17-4FF6-BCEF-5AC454A7C0FE}" presName="space" presStyleCnt="0"/>
      <dgm:spPr/>
    </dgm:pt>
    <dgm:pt modelId="{652A86BB-4C26-4A88-BCA4-FABC45FC6833}" type="pres">
      <dgm:prSet presAssocID="{DF9498A8-F800-408D-9C1D-9A4C70B46C4C}" presName="composite" presStyleCnt="0"/>
      <dgm:spPr/>
    </dgm:pt>
    <dgm:pt modelId="{73A12F9E-85CC-43CD-B9CB-5823BBC9E2F5}" type="pres">
      <dgm:prSet presAssocID="{DF9498A8-F800-408D-9C1D-9A4C70B46C4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E848B03-5E36-4379-81D0-C4E46CF586CE}" type="pres">
      <dgm:prSet presAssocID="{DF9498A8-F800-408D-9C1D-9A4C70B46C4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44EC8-D30A-43CC-B62D-ED7247B487C4}" type="pres">
      <dgm:prSet presAssocID="{703C14D3-1C11-44FF-A41C-2BD65C2E0207}" presName="space" presStyleCnt="0"/>
      <dgm:spPr/>
    </dgm:pt>
    <dgm:pt modelId="{7EA5A15C-7AC2-4690-9234-5DA74C6DA275}" type="pres">
      <dgm:prSet presAssocID="{47A1BD47-30D9-483E-A226-73594F285339}" presName="composite" presStyleCnt="0"/>
      <dgm:spPr/>
    </dgm:pt>
    <dgm:pt modelId="{BE1CE670-5D2D-4547-8A46-F0C12857DFB8}" type="pres">
      <dgm:prSet presAssocID="{47A1BD47-30D9-483E-A226-73594F28533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2CE8DB9-AA43-44F5-AA97-93B3E2765D55}" type="pres">
      <dgm:prSet presAssocID="{47A1BD47-30D9-483E-A226-73594F285339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E69E5F-6732-44EC-AB4E-2DADC0DA7118}" srcId="{5D0EC8C0-EA0E-4AD0-BAB1-7BE216A1515A}" destId="{47A1BD47-30D9-483E-A226-73594F285339}" srcOrd="2" destOrd="0" parTransId="{C7F7FE2E-6F81-4706-89DF-41626F4A922F}" sibTransId="{43E45933-39C1-4C9C-8677-36CBCA05219C}"/>
    <dgm:cxn modelId="{E9BE5422-1B92-4C82-88CD-F50ED3731DFC}" srcId="{018AD91D-75F6-4B8E-9B05-E64C3EB36696}" destId="{795D7C94-DC10-485E-9138-23C97BFAE89C}" srcOrd="0" destOrd="0" parTransId="{D10ACECA-368E-443A-B050-77EF43A7FCE7}" sibTransId="{B9929D4F-B028-4E57-96F8-781D1F624F29}"/>
    <dgm:cxn modelId="{04283CDD-67D9-4C54-A371-A14A5F36138E}" type="presOf" srcId="{018AD91D-75F6-4B8E-9B05-E64C3EB36696}" destId="{23418E3A-2575-4500-8679-B03ECA212329}" srcOrd="0" destOrd="0" presId="urn:microsoft.com/office/officeart/2005/8/layout/hList1"/>
    <dgm:cxn modelId="{EFAC0532-8582-41D5-8B14-20160F68D359}" type="presOf" srcId="{3306CA9F-0FFC-402A-B9A0-CC1AA5F49B1E}" destId="{02CE8DB9-AA43-44F5-AA97-93B3E2765D55}" srcOrd="0" destOrd="0" presId="urn:microsoft.com/office/officeart/2005/8/layout/hList1"/>
    <dgm:cxn modelId="{B5E1354A-63BA-4539-B529-AE5E273863CD}" type="presOf" srcId="{F7FC0A82-97E7-4675-ABCD-B58A497ACC93}" destId="{2E848B03-5E36-4379-81D0-C4E46CF586CE}" srcOrd="0" destOrd="0" presId="urn:microsoft.com/office/officeart/2005/8/layout/hList1"/>
    <dgm:cxn modelId="{0952775B-2468-48BF-80AF-F04F234F1200}" type="presOf" srcId="{795D7C94-DC10-485E-9138-23C97BFAE89C}" destId="{7EA46E7E-A662-47D7-8FF4-6ECA28CD7A97}" srcOrd="0" destOrd="0" presId="urn:microsoft.com/office/officeart/2005/8/layout/hList1"/>
    <dgm:cxn modelId="{0CDF7ED6-6739-4FAD-8F92-FC928F8FD20D}" type="presOf" srcId="{47A1BD47-30D9-483E-A226-73594F285339}" destId="{BE1CE670-5D2D-4547-8A46-F0C12857DFB8}" srcOrd="0" destOrd="0" presId="urn:microsoft.com/office/officeart/2005/8/layout/hList1"/>
    <dgm:cxn modelId="{A1AAB58A-19F1-4D79-96E4-F3FB1B5BE585}" srcId="{5D0EC8C0-EA0E-4AD0-BAB1-7BE216A1515A}" destId="{018AD91D-75F6-4B8E-9B05-E64C3EB36696}" srcOrd="0" destOrd="0" parTransId="{A266E461-4A61-4A38-ADBE-DE41BCD8AA0C}" sibTransId="{E0DBB59F-1E17-4FF6-BCEF-5AC454A7C0FE}"/>
    <dgm:cxn modelId="{C68C324D-A90B-43EC-8055-F7EB7A5BB9BF}" srcId="{DF9498A8-F800-408D-9C1D-9A4C70B46C4C}" destId="{F7FC0A82-97E7-4675-ABCD-B58A497ACC93}" srcOrd="0" destOrd="0" parTransId="{DA4AD8D4-0EDC-4DD2-9FFA-0B5BEE50775E}" sibTransId="{6AB7A2D2-4876-4ABA-B1A9-2035F3B02D22}"/>
    <dgm:cxn modelId="{9A55C26C-5F29-4BA7-9327-CACE37E61658}" srcId="{5D0EC8C0-EA0E-4AD0-BAB1-7BE216A1515A}" destId="{DF9498A8-F800-408D-9C1D-9A4C70B46C4C}" srcOrd="1" destOrd="0" parTransId="{3E7EE5B6-87A8-4461-8242-D84F1870E9D7}" sibTransId="{703C14D3-1C11-44FF-A41C-2BD65C2E0207}"/>
    <dgm:cxn modelId="{2644A0AA-7F4D-4599-97EB-026ADC1A28C0}" type="presOf" srcId="{5D0EC8C0-EA0E-4AD0-BAB1-7BE216A1515A}" destId="{9F358EAF-0EDE-4F4F-B97A-80D726542398}" srcOrd="0" destOrd="0" presId="urn:microsoft.com/office/officeart/2005/8/layout/hList1"/>
    <dgm:cxn modelId="{0B710EAC-6AE0-4BA9-8229-9552BCDF4719}" srcId="{47A1BD47-30D9-483E-A226-73594F285339}" destId="{3306CA9F-0FFC-402A-B9A0-CC1AA5F49B1E}" srcOrd="0" destOrd="0" parTransId="{46809E8A-359F-4342-9CCA-EFED72B29E15}" sibTransId="{B6076F94-1151-436B-BA10-C6B85D705B82}"/>
    <dgm:cxn modelId="{06B0BFEA-0DEE-4B98-A89D-9A4FE6737ED1}" type="presOf" srcId="{DF9498A8-F800-408D-9C1D-9A4C70B46C4C}" destId="{73A12F9E-85CC-43CD-B9CB-5823BBC9E2F5}" srcOrd="0" destOrd="0" presId="urn:microsoft.com/office/officeart/2005/8/layout/hList1"/>
    <dgm:cxn modelId="{B77345E5-E106-4F11-9FAF-7F882032B424}" type="presParOf" srcId="{9F358EAF-0EDE-4F4F-B97A-80D726542398}" destId="{488D7980-EA25-48CA-BE04-AEE9898F0EA5}" srcOrd="0" destOrd="0" presId="urn:microsoft.com/office/officeart/2005/8/layout/hList1"/>
    <dgm:cxn modelId="{899A6FE8-8D39-4A4C-BFCE-F79FE95EA404}" type="presParOf" srcId="{488D7980-EA25-48CA-BE04-AEE9898F0EA5}" destId="{23418E3A-2575-4500-8679-B03ECA212329}" srcOrd="0" destOrd="0" presId="urn:microsoft.com/office/officeart/2005/8/layout/hList1"/>
    <dgm:cxn modelId="{E49148BB-31CB-4F4A-A90F-E7BC41C81854}" type="presParOf" srcId="{488D7980-EA25-48CA-BE04-AEE9898F0EA5}" destId="{7EA46E7E-A662-47D7-8FF4-6ECA28CD7A97}" srcOrd="1" destOrd="0" presId="urn:microsoft.com/office/officeart/2005/8/layout/hList1"/>
    <dgm:cxn modelId="{3F64DAA1-CB14-46BC-B8E0-261D5A17BCEF}" type="presParOf" srcId="{9F358EAF-0EDE-4F4F-B97A-80D726542398}" destId="{D0097346-ECC2-44C1-9943-2D3B88676124}" srcOrd="1" destOrd="0" presId="urn:microsoft.com/office/officeart/2005/8/layout/hList1"/>
    <dgm:cxn modelId="{253C0D50-F7A0-4016-B04B-DD233564B193}" type="presParOf" srcId="{9F358EAF-0EDE-4F4F-B97A-80D726542398}" destId="{652A86BB-4C26-4A88-BCA4-FABC45FC6833}" srcOrd="2" destOrd="0" presId="urn:microsoft.com/office/officeart/2005/8/layout/hList1"/>
    <dgm:cxn modelId="{F362E8A0-A16F-468B-9471-F503193A6825}" type="presParOf" srcId="{652A86BB-4C26-4A88-BCA4-FABC45FC6833}" destId="{73A12F9E-85CC-43CD-B9CB-5823BBC9E2F5}" srcOrd="0" destOrd="0" presId="urn:microsoft.com/office/officeart/2005/8/layout/hList1"/>
    <dgm:cxn modelId="{7E845329-1D04-425D-9532-DDFDC865A96E}" type="presParOf" srcId="{652A86BB-4C26-4A88-BCA4-FABC45FC6833}" destId="{2E848B03-5E36-4379-81D0-C4E46CF586CE}" srcOrd="1" destOrd="0" presId="urn:microsoft.com/office/officeart/2005/8/layout/hList1"/>
    <dgm:cxn modelId="{D67527A9-4180-4945-BFF4-67F2602FBF55}" type="presParOf" srcId="{9F358EAF-0EDE-4F4F-B97A-80D726542398}" destId="{D0A44EC8-D30A-43CC-B62D-ED7247B487C4}" srcOrd="3" destOrd="0" presId="urn:microsoft.com/office/officeart/2005/8/layout/hList1"/>
    <dgm:cxn modelId="{B69A4F69-BCAD-438A-A6E9-ECDD733B1E69}" type="presParOf" srcId="{9F358EAF-0EDE-4F4F-B97A-80D726542398}" destId="{7EA5A15C-7AC2-4690-9234-5DA74C6DA275}" srcOrd="4" destOrd="0" presId="urn:microsoft.com/office/officeart/2005/8/layout/hList1"/>
    <dgm:cxn modelId="{ABFE10AC-E778-4A23-B575-7D93FAAE1A91}" type="presParOf" srcId="{7EA5A15C-7AC2-4690-9234-5DA74C6DA275}" destId="{BE1CE670-5D2D-4547-8A46-F0C12857DFB8}" srcOrd="0" destOrd="0" presId="urn:microsoft.com/office/officeart/2005/8/layout/hList1"/>
    <dgm:cxn modelId="{F3976D2B-11C1-4EB6-998C-F9B324DA90B0}" type="presParOf" srcId="{7EA5A15C-7AC2-4690-9234-5DA74C6DA275}" destId="{02CE8DB9-AA43-44F5-AA97-93B3E2765D55}" srcOrd="1" destOrd="0" presId="urn:microsoft.com/office/officeart/2005/8/layout/hList1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3605-0319-4BAB-B306-01E650B84F18}">
      <dsp:nvSpPr>
        <dsp:cNvPr id="0" name=""/>
        <dsp:cNvSpPr/>
      </dsp:nvSpPr>
      <dsp:spPr>
        <a:xfrm>
          <a:off x="1793336" y="720999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Regex Expression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Removal of special char, url’s, digits.</a:t>
          </a:r>
          <a:endParaRPr lang="en-US" sz="900" kern="1200" dirty="0"/>
        </a:p>
      </dsp:txBody>
      <dsp:txXfrm>
        <a:off x="1822510" y="750173"/>
        <a:ext cx="937729" cy="1510226"/>
      </dsp:txXfrm>
    </dsp:sp>
    <dsp:sp modelId="{961ED49A-39D0-4673-A482-87B52BF03BE0}">
      <dsp:nvSpPr>
        <dsp:cNvPr id="0" name=""/>
        <dsp:cNvSpPr/>
      </dsp:nvSpPr>
      <dsp:spPr>
        <a:xfrm rot="21591266">
          <a:off x="2832047" y="1493442"/>
          <a:ext cx="412532" cy="1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32047" y="1497428"/>
        <a:ext cx="406565" cy="11935"/>
      </dsp:txXfrm>
    </dsp:sp>
    <dsp:sp modelId="{426A2993-6026-4D01-8C54-17BDA9345D41}">
      <dsp:nvSpPr>
        <dsp:cNvPr id="0" name=""/>
        <dsp:cNvSpPr/>
      </dsp:nvSpPr>
      <dsp:spPr>
        <a:xfrm>
          <a:off x="3272714" y="717240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Google Translation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Translating non-English words to English.</a:t>
          </a:r>
          <a:endParaRPr lang="en-US" sz="900" kern="1200" dirty="0"/>
        </a:p>
      </dsp:txBody>
      <dsp:txXfrm>
        <a:off x="3301888" y="746414"/>
        <a:ext cx="937729" cy="1510226"/>
      </dsp:txXfrm>
    </dsp:sp>
    <dsp:sp modelId="{C446BEF5-895B-43D1-8504-555F48F6C8E9}">
      <dsp:nvSpPr>
        <dsp:cNvPr id="0" name=""/>
        <dsp:cNvSpPr/>
      </dsp:nvSpPr>
      <dsp:spPr>
        <a:xfrm rot="31933">
          <a:off x="4311197" y="1498508"/>
          <a:ext cx="410422" cy="1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"/>
            <a:satOff val="-8393"/>
            <a:lumOff val="8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311197" y="1502458"/>
        <a:ext cx="404455" cy="11935"/>
      </dsp:txXfrm>
    </dsp:sp>
    <dsp:sp modelId="{6057A495-F2B6-43AB-A049-ADB1F23F301E}">
      <dsp:nvSpPr>
        <dsp:cNvPr id="0" name=""/>
        <dsp:cNvSpPr/>
      </dsp:nvSpPr>
      <dsp:spPr>
        <a:xfrm>
          <a:off x="4749601" y="730959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Tokenization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Splitting text by space or periods.</a:t>
          </a:r>
          <a:endParaRPr lang="en-US" sz="900" kern="1200" dirty="0"/>
        </a:p>
      </dsp:txBody>
      <dsp:txXfrm>
        <a:off x="4778775" y="760133"/>
        <a:ext cx="937729" cy="1510226"/>
      </dsp:txXfrm>
    </dsp:sp>
    <dsp:sp modelId="{2A019A34-6475-451C-8F87-FC7641BBD030}">
      <dsp:nvSpPr>
        <dsp:cNvPr id="0" name=""/>
        <dsp:cNvSpPr/>
      </dsp:nvSpPr>
      <dsp:spPr>
        <a:xfrm rot="21553812">
          <a:off x="5789475" y="1495171"/>
          <a:ext cx="424002" cy="1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789475" y="1499189"/>
        <a:ext cx="418035" cy="11935"/>
      </dsp:txXfrm>
    </dsp:sp>
    <dsp:sp modelId="{F67E9CE1-CA6E-483C-86A3-B95C842C797F}">
      <dsp:nvSpPr>
        <dsp:cNvPr id="0" name=""/>
        <dsp:cNvSpPr/>
      </dsp:nvSpPr>
      <dsp:spPr>
        <a:xfrm>
          <a:off x="6242374" y="710902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Abbreviation Expansion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Using NLTK to expand text.</a:t>
          </a:r>
          <a:endParaRPr lang="en-US" sz="900" kern="1200" dirty="0"/>
        </a:p>
      </dsp:txBody>
      <dsp:txXfrm>
        <a:off x="6271548" y="740076"/>
        <a:ext cx="937729" cy="1510226"/>
      </dsp:txXfrm>
    </dsp:sp>
    <dsp:sp modelId="{377BD93D-4602-4CBF-AB6F-66FCCAB963F8}">
      <dsp:nvSpPr>
        <dsp:cNvPr id="0" name=""/>
        <dsp:cNvSpPr/>
      </dsp:nvSpPr>
      <dsp:spPr>
        <a:xfrm rot="21568589">
          <a:off x="7289606" y="1477963"/>
          <a:ext cx="495090" cy="1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36609"/>
            <a:satOff val="-25178"/>
            <a:lumOff val="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289606" y="1481968"/>
        <a:ext cx="489123" cy="11935"/>
      </dsp:txXfrm>
    </dsp:sp>
    <dsp:sp modelId="{6FEEDDF6-177E-4590-9D27-654002F72AE8}">
      <dsp:nvSpPr>
        <dsp:cNvPr id="0" name=""/>
        <dsp:cNvSpPr/>
      </dsp:nvSpPr>
      <dsp:spPr>
        <a:xfrm>
          <a:off x="7818450" y="696500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 Tagging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POS tagging in text column.</a:t>
          </a:r>
          <a:endParaRPr lang="en-US" sz="900" kern="1200" dirty="0"/>
        </a:p>
      </dsp:txBody>
      <dsp:txXfrm>
        <a:off x="7847624" y="725674"/>
        <a:ext cx="937729" cy="1510226"/>
      </dsp:txXfrm>
    </dsp:sp>
    <dsp:sp modelId="{18518216-6601-4F92-801B-C6D2D3FB4ECB}">
      <dsp:nvSpPr>
        <dsp:cNvPr id="0" name=""/>
        <dsp:cNvSpPr/>
      </dsp:nvSpPr>
      <dsp:spPr>
        <a:xfrm rot="21599559">
          <a:off x="8863077" y="1470741"/>
          <a:ext cx="469768" cy="19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863077" y="1474719"/>
        <a:ext cx="463801" cy="11935"/>
      </dsp:txXfrm>
    </dsp:sp>
    <dsp:sp modelId="{F18872E8-C6CB-4127-9458-926050AAADBB}">
      <dsp:nvSpPr>
        <dsp:cNvPr id="0" name=""/>
        <dsp:cNvSpPr/>
      </dsp:nvSpPr>
      <dsp:spPr>
        <a:xfrm>
          <a:off x="9364884" y="696302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POS Count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Counting POS &amp; creating features.</a:t>
          </a:r>
          <a:endParaRPr lang="en-US" sz="900" kern="1200" dirty="0"/>
        </a:p>
      </dsp:txBody>
      <dsp:txXfrm>
        <a:off x="9394058" y="725476"/>
        <a:ext cx="937729" cy="1510226"/>
      </dsp:txXfrm>
    </dsp:sp>
    <dsp:sp modelId="{5CC91FE7-369B-4AE2-8E2A-2F37C9EFC4D6}">
      <dsp:nvSpPr>
        <dsp:cNvPr id="0" name=""/>
        <dsp:cNvSpPr/>
      </dsp:nvSpPr>
      <dsp:spPr>
        <a:xfrm rot="21580201">
          <a:off x="10514013" y="1407737"/>
          <a:ext cx="1498446" cy="247027"/>
        </a:xfrm>
        <a:prstGeom prst="curvedLeftArrow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 rot="10800000">
        <a:off x="10514013" y="1407737"/>
        <a:ext cx="1498446" cy="247027"/>
      </dsp:txXfrm>
    </dsp:sp>
    <dsp:sp modelId="{728C6172-64BA-49B2-BF5E-63D1DE516B82}">
      <dsp:nvSpPr>
        <dsp:cNvPr id="0" name=""/>
        <dsp:cNvSpPr/>
      </dsp:nvSpPr>
      <dsp:spPr>
        <a:xfrm>
          <a:off x="1803860" y="2731370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Stemming (Porter Stemmer)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Reduce word to root word.</a:t>
          </a:r>
          <a:endParaRPr lang="en-US" sz="900" kern="1200" dirty="0"/>
        </a:p>
      </dsp:txBody>
      <dsp:txXfrm>
        <a:off x="1833034" y="2760544"/>
        <a:ext cx="937729" cy="1510226"/>
      </dsp:txXfrm>
    </dsp:sp>
    <dsp:sp modelId="{1167C223-BB39-4D82-997E-36FC67CC8286}">
      <dsp:nvSpPr>
        <dsp:cNvPr id="0" name=""/>
        <dsp:cNvSpPr/>
      </dsp:nvSpPr>
      <dsp:spPr>
        <a:xfrm rot="21552760">
          <a:off x="2921655" y="3499192"/>
          <a:ext cx="258096" cy="12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2921655" y="3501687"/>
        <a:ext cx="254391" cy="7411"/>
      </dsp:txXfrm>
    </dsp:sp>
    <dsp:sp modelId="{E793A3E2-59CC-46FB-AEC1-3832861E680E}">
      <dsp:nvSpPr>
        <dsp:cNvPr id="0" name=""/>
        <dsp:cNvSpPr/>
      </dsp:nvSpPr>
      <dsp:spPr>
        <a:xfrm>
          <a:off x="3286861" y="2710990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BOW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Counting frequency of word.</a:t>
          </a:r>
          <a:endParaRPr lang="en-US" sz="900" kern="1200" dirty="0"/>
        </a:p>
      </dsp:txBody>
      <dsp:txXfrm>
        <a:off x="3316035" y="2740164"/>
        <a:ext cx="937729" cy="1510226"/>
      </dsp:txXfrm>
    </dsp:sp>
    <dsp:sp modelId="{0C9DBCC9-667D-4AF8-B228-7D122D413FD2}">
      <dsp:nvSpPr>
        <dsp:cNvPr id="0" name=""/>
        <dsp:cNvSpPr/>
      </dsp:nvSpPr>
      <dsp:spPr>
        <a:xfrm rot="21586126">
          <a:off x="4407355" y="3486058"/>
          <a:ext cx="263768" cy="12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18754"/>
            <a:satOff val="-58750"/>
            <a:lumOff val="60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07355" y="3488535"/>
        <a:ext cx="260063" cy="7411"/>
      </dsp:txXfrm>
    </dsp:sp>
    <dsp:sp modelId="{E011B693-7EDD-4130-B787-D9C8C004994F}">
      <dsp:nvSpPr>
        <dsp:cNvPr id="0" name=""/>
        <dsp:cNvSpPr/>
      </dsp:nvSpPr>
      <dsp:spPr>
        <a:xfrm>
          <a:off x="4780610" y="2704962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TF-IDF Vectorization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Counting frequency &amp; importance of word.</a:t>
          </a:r>
          <a:endParaRPr lang="en-US" sz="900" kern="1200" dirty="0"/>
        </a:p>
      </dsp:txBody>
      <dsp:txXfrm>
        <a:off x="4809784" y="2734136"/>
        <a:ext cx="937729" cy="1510226"/>
      </dsp:txXfrm>
    </dsp:sp>
    <dsp:sp modelId="{DF946B28-667C-492B-9370-AFAE145DDF04}">
      <dsp:nvSpPr>
        <dsp:cNvPr id="0" name=""/>
        <dsp:cNvSpPr/>
      </dsp:nvSpPr>
      <dsp:spPr>
        <a:xfrm rot="21582640">
          <a:off x="5905331" y="3479220"/>
          <a:ext cx="272730" cy="12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905331" y="3481699"/>
        <a:ext cx="269025" cy="7411"/>
      </dsp:txXfrm>
    </dsp:sp>
    <dsp:sp modelId="{230545FC-77F2-443A-91E5-7603E68145DE}">
      <dsp:nvSpPr>
        <dsp:cNvPr id="0" name=""/>
        <dsp:cNvSpPr/>
      </dsp:nvSpPr>
      <dsp:spPr>
        <a:xfrm>
          <a:off x="6291267" y="2697333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N-Gram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Evaluated bigram, trigram &amp; ngram.</a:t>
          </a:r>
          <a:endParaRPr lang="en-US" sz="900" kern="1200" dirty="0"/>
        </a:p>
      </dsp:txBody>
      <dsp:txXfrm>
        <a:off x="6320441" y="2726507"/>
        <a:ext cx="937729" cy="1510226"/>
      </dsp:txXfrm>
    </dsp:sp>
    <dsp:sp modelId="{22C7B571-4995-4170-B6D6-6B0FDDB5D708}">
      <dsp:nvSpPr>
        <dsp:cNvPr id="0" name=""/>
        <dsp:cNvSpPr/>
      </dsp:nvSpPr>
      <dsp:spPr>
        <a:xfrm rot="21575979">
          <a:off x="7419978" y="3470056"/>
          <a:ext cx="281197" cy="12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09827"/>
            <a:satOff val="-75535"/>
            <a:lumOff val="7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7419978" y="3472539"/>
        <a:ext cx="277492" cy="7411"/>
      </dsp:txXfrm>
    </dsp:sp>
    <dsp:sp modelId="{DE59BAF4-C46F-4078-8266-D6DA046DE5DA}">
      <dsp:nvSpPr>
        <dsp:cNvPr id="0" name=""/>
        <dsp:cNvSpPr/>
      </dsp:nvSpPr>
      <dsp:spPr>
        <a:xfrm>
          <a:off x="7817893" y="2686666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Sentence Transformer (BERT)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Evaluated text classification &amp; Semantic Similarity.</a:t>
          </a:r>
          <a:endParaRPr lang="en-US" sz="900" kern="1200" dirty="0"/>
        </a:p>
      </dsp:txBody>
      <dsp:txXfrm>
        <a:off x="7847067" y="2715840"/>
        <a:ext cx="937729" cy="1510226"/>
      </dsp:txXfrm>
    </dsp:sp>
    <dsp:sp modelId="{AE1F4C2D-EBD4-4209-B3C0-7C1DBF8C8D2C}">
      <dsp:nvSpPr>
        <dsp:cNvPr id="0" name=""/>
        <dsp:cNvSpPr/>
      </dsp:nvSpPr>
      <dsp:spPr>
        <a:xfrm rot="21551758">
          <a:off x="8953177" y="3453763"/>
          <a:ext cx="295177" cy="12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8953177" y="3456259"/>
        <a:ext cx="291472" cy="7411"/>
      </dsp:txXfrm>
    </dsp:sp>
    <dsp:sp modelId="{6BEFEFF4-6151-4BCB-94B4-1B263BF13A76}">
      <dsp:nvSpPr>
        <dsp:cNvPr id="0" name=""/>
        <dsp:cNvSpPr/>
      </dsp:nvSpPr>
      <dsp:spPr>
        <a:xfrm>
          <a:off x="9370855" y="2664872"/>
          <a:ext cx="996077" cy="156857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Text Length Based Feature</a:t>
          </a:r>
          <a:br>
            <a:rPr lang="en-US" sz="900" kern="1200" dirty="0" smtClean="0"/>
          </a:br>
          <a:r>
            <a:rPr lang="en-US" sz="900" kern="1200" dirty="0" smtClean="0"/>
            <a:t/>
          </a:r>
          <a:br>
            <a:rPr lang="en-US" sz="900" kern="1200" dirty="0" smtClean="0"/>
          </a:br>
          <a:r>
            <a:rPr lang="en-US" sz="900" kern="1200" dirty="0" smtClean="0"/>
            <a:t>Adding char count, word count as features.</a:t>
          </a:r>
          <a:endParaRPr lang="en-US" sz="900" kern="1200" dirty="0"/>
        </a:p>
      </dsp:txBody>
      <dsp:txXfrm>
        <a:off x="9400029" y="2694046"/>
        <a:ext cx="937729" cy="1510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18E3A-2575-4500-8679-B03ECA212329}">
      <dsp:nvSpPr>
        <dsp:cNvPr id="0" name=""/>
        <dsp:cNvSpPr/>
      </dsp:nvSpPr>
      <dsp:spPr>
        <a:xfrm>
          <a:off x="3285" y="142934"/>
          <a:ext cx="3202882" cy="875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Customer Feedback </a:t>
          </a:r>
          <a:r>
            <a:rPr lang="en-US" sz="2400" kern="1200" dirty="0" smtClean="0">
              <a:latin typeface="+mn-lt"/>
            </a:rPr>
            <a:t>Monitoring</a:t>
          </a:r>
          <a:endParaRPr lang="en-US" sz="2400" kern="1200" dirty="0">
            <a:latin typeface="+mn-lt"/>
          </a:endParaRPr>
        </a:p>
      </dsp:txBody>
      <dsp:txXfrm>
        <a:off x="3285" y="142934"/>
        <a:ext cx="3202882" cy="875560"/>
      </dsp:txXfrm>
    </dsp:sp>
    <dsp:sp modelId="{7EA46E7E-A662-47D7-8FF4-6ECA28CD7A97}">
      <dsp:nvSpPr>
        <dsp:cNvPr id="0" name=""/>
        <dsp:cNvSpPr/>
      </dsp:nvSpPr>
      <dsp:spPr>
        <a:xfrm>
          <a:off x="3285" y="1018494"/>
          <a:ext cx="3202882" cy="3418554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Continuously track public perception of products or services through tweets. Business can identify areas of  improvement</a:t>
          </a:r>
          <a:endParaRPr lang="en-US" sz="2400" kern="1200" dirty="0"/>
        </a:p>
      </dsp:txBody>
      <dsp:txXfrm>
        <a:off x="3285" y="1018494"/>
        <a:ext cx="3202882" cy="3418554"/>
      </dsp:txXfrm>
    </dsp:sp>
    <dsp:sp modelId="{73A12F9E-85CC-43CD-B9CB-5823BBC9E2F5}">
      <dsp:nvSpPr>
        <dsp:cNvPr id="0" name=""/>
        <dsp:cNvSpPr/>
      </dsp:nvSpPr>
      <dsp:spPr>
        <a:xfrm>
          <a:off x="3654570" y="142934"/>
          <a:ext cx="3202882" cy="875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Campaign Tracking</a:t>
          </a:r>
          <a:endParaRPr lang="en-US" sz="2400" kern="1200" dirty="0"/>
        </a:p>
      </dsp:txBody>
      <dsp:txXfrm>
        <a:off x="3654570" y="142934"/>
        <a:ext cx="3202882" cy="875560"/>
      </dsp:txXfrm>
    </dsp:sp>
    <dsp:sp modelId="{2E848B03-5E36-4379-81D0-C4E46CF586CE}">
      <dsp:nvSpPr>
        <dsp:cNvPr id="0" name=""/>
        <dsp:cNvSpPr/>
      </dsp:nvSpPr>
      <dsp:spPr>
        <a:xfrm>
          <a:off x="3654570" y="1018494"/>
          <a:ext cx="3202882" cy="3418554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Evaluate public reaction to marketing campaigns, hashtags or events in real time. Enables quick adjustment for maximum engagement</a:t>
          </a:r>
          <a:endParaRPr lang="en-US" sz="2400" kern="1200" dirty="0"/>
        </a:p>
      </dsp:txBody>
      <dsp:txXfrm>
        <a:off x="3654570" y="1018494"/>
        <a:ext cx="3202882" cy="3418554"/>
      </dsp:txXfrm>
    </dsp:sp>
    <dsp:sp modelId="{BE1CE670-5D2D-4547-8A46-F0C12857DFB8}">
      <dsp:nvSpPr>
        <dsp:cNvPr id="0" name=""/>
        <dsp:cNvSpPr/>
      </dsp:nvSpPr>
      <dsp:spPr>
        <a:xfrm>
          <a:off x="7305855" y="142934"/>
          <a:ext cx="3202882" cy="875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Market Research</a:t>
          </a:r>
          <a:endParaRPr lang="en-US" sz="2400" kern="1200" dirty="0"/>
        </a:p>
      </dsp:txBody>
      <dsp:txXfrm>
        <a:off x="7305855" y="142934"/>
        <a:ext cx="3202882" cy="875560"/>
      </dsp:txXfrm>
    </dsp:sp>
    <dsp:sp modelId="{02CE8DB9-AA43-44F5-AA97-93B3E2765D55}">
      <dsp:nvSpPr>
        <dsp:cNvPr id="0" name=""/>
        <dsp:cNvSpPr/>
      </dsp:nvSpPr>
      <dsp:spPr>
        <a:xfrm>
          <a:off x="7305855" y="1018494"/>
          <a:ext cx="3202882" cy="3418554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Analyze public opinion trends around industries, competitors or product categories. Provides valuable consumer insights without the need for traditional surveys.</a:t>
          </a:r>
          <a:endParaRPr lang="en-US" sz="2400" kern="1200" dirty="0"/>
        </a:p>
      </dsp:txBody>
      <dsp:txXfrm>
        <a:off x="7305855" y="1018494"/>
        <a:ext cx="3202882" cy="3418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27/05/2025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9B32F-E905-4F3A-BADE-BF064FCB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390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27/05/2025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E653C-B28F-4529-9B48-1D5DD02AA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750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E653C-B28F-4529-9B48-1D5DD02AADA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27/05/2025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6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2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7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8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5/31/2025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BDF13-ACF7-440C-87A4-3D6E3F46F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nikhil-gupta-62b024210/" TargetMode="External"/><Relationship Id="rId2" Type="http://schemas.openxmlformats.org/officeDocument/2006/relationships/hyperlink" Target="mailto:nik.gupt00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357" y="929178"/>
            <a:ext cx="9873802" cy="1891295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4800" b="1" dirty="0" smtClean="0"/>
              <a:t>Twitter Sentiment </a:t>
            </a:r>
            <a:r>
              <a:rPr lang="en-US" sz="4800" b="1" dirty="0" smtClean="0"/>
              <a:t>Analysis </a:t>
            </a:r>
            <a:r>
              <a:rPr lang="en-US" sz="4800" b="1" dirty="0" smtClean="0"/>
              <a:t>Using </a:t>
            </a:r>
            <a:r>
              <a:rPr lang="en-US" sz="4800" b="1" dirty="0" smtClean="0"/>
              <a:t>NLP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6120" y="3602038"/>
            <a:ext cx="2378299" cy="815416"/>
          </a:xfrm>
          <a:solidFill>
            <a:srgbClr val="00B0F0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y Nikhil Gupta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71096" y="5068465"/>
            <a:ext cx="1903924" cy="495208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27/05/2025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62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03754"/>
              </p:ext>
            </p:extLst>
          </p:nvPr>
        </p:nvGraphicFramePr>
        <p:xfrm>
          <a:off x="25753" y="1584096"/>
          <a:ext cx="12153368" cy="5273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1618"/>
                <a:gridCol w="3582384"/>
                <a:gridCol w="5619366"/>
              </a:tblGrid>
              <a:tr h="385563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Impact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 Meaning</a:t>
                      </a:r>
                      <a:endParaRPr lang="en-US" dirty="0"/>
                    </a:p>
                  </a:txBody>
                  <a:tcPr anchor="ctr"/>
                </a:tc>
              </a:tr>
              <a:tr h="4569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1.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tf_features_you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Increases positive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sentiment.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Adds personal touch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smtClean="0">
                          <a:sym typeface="Wingdings" panose="05000000000000000000" pitchFamily="2" charset="2"/>
                        </a:rPr>
                        <a:t>------ shows </a:t>
                      </a:r>
                      <a:r>
                        <a:rPr lang="en-US" sz="1800" dirty="0" smtClean="0"/>
                        <a:t> personalization matters.</a:t>
                      </a:r>
                      <a:endParaRPr lang="en-US" dirty="0"/>
                    </a:p>
                  </a:txBody>
                  <a:tcPr anchor="ctr"/>
                </a:tc>
              </a:tr>
              <a:tr h="45697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sz="1800" dirty="0" smtClean="0"/>
                        <a:t>weekday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Pushes the prediction slightly up.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Certain</a:t>
                      </a:r>
                      <a:r>
                        <a:rPr lang="en-US" baseline="0" dirty="0" smtClean="0"/>
                        <a:t> weekdays</a:t>
                      </a:r>
                      <a:r>
                        <a:rPr lang="en-US" dirty="0" smtClean="0"/>
                        <a:t> might correlate with more engagement.</a:t>
                      </a:r>
                      <a:endParaRPr lang="en-US" dirty="0"/>
                    </a:p>
                  </a:txBody>
                  <a:tcPr anchor="ctr"/>
                </a:tc>
              </a:tr>
              <a:tr h="391158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sz="1800" dirty="0" smtClean="0"/>
                        <a:t>time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Slightly positive or neutral effect.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Posting time might slightly influence predictions.</a:t>
                      </a:r>
                      <a:endParaRPr lang="en-US" dirty="0"/>
                    </a:p>
                  </a:txBody>
                  <a:tcPr anchor="ctr"/>
                </a:tc>
              </a:tr>
              <a:tr h="674735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sz="1800" dirty="0" smtClean="0"/>
                        <a:t>tf_features_miss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negative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Indicates sadness or longing indicating negative sentiment. </a:t>
                      </a:r>
                      <a:endParaRPr lang="en-US" sz="1800" dirty="0"/>
                    </a:p>
                  </a:txBody>
                  <a:tcPr anchor="ctr"/>
                </a:tc>
              </a:tr>
              <a:tr h="674735">
                <a:tc>
                  <a:txBody>
                    <a:bodyPr/>
                    <a:lstStyle/>
                    <a:p>
                      <a:r>
                        <a:rPr lang="en-US" dirty="0" smtClean="0"/>
                        <a:t>5. </a:t>
                      </a:r>
                      <a:r>
                        <a:rPr lang="en-US" sz="1800" dirty="0" smtClean="0"/>
                        <a:t>tf_features_not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negative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Associated with negation or criticism 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 negative sentiment.</a:t>
                      </a:r>
                    </a:p>
                  </a:txBody>
                  <a:tcPr anchor="ctr"/>
                </a:tc>
              </a:tr>
              <a:tr h="391158">
                <a:tc>
                  <a:txBody>
                    <a:bodyPr/>
                    <a:lstStyle/>
                    <a:p>
                      <a:r>
                        <a:rPr lang="en-US" dirty="0" smtClean="0"/>
                        <a:t>6. </a:t>
                      </a: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tf_features_thank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positive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Increase predicted score of the sentiment.</a:t>
                      </a:r>
                      <a:endParaRPr lang="en-US" dirty="0"/>
                    </a:p>
                  </a:txBody>
                  <a:tcPr anchor="ctr"/>
                </a:tc>
              </a:tr>
              <a:tr h="391158">
                <a:tc>
                  <a:txBody>
                    <a:bodyPr/>
                    <a:lstStyle/>
                    <a:p>
                      <a:r>
                        <a:rPr lang="en-US" dirty="0" smtClean="0"/>
                        <a:t>7. </a:t>
                      </a:r>
                      <a:r>
                        <a:rPr lang="en-US" sz="1800" dirty="0" smtClean="0"/>
                        <a:t>tf_features_my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It’s effect is mixed but stable.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It doesn’t have strong predictive power.</a:t>
                      </a:r>
                    </a:p>
                  </a:txBody>
                  <a:tcPr anchor="ctr"/>
                </a:tc>
              </a:tr>
              <a:tr h="385563">
                <a:tc>
                  <a:txBody>
                    <a:bodyPr/>
                    <a:lstStyle/>
                    <a:p>
                      <a:r>
                        <a:rPr lang="en-US" dirty="0" smtClean="0"/>
                        <a:t>8. </a:t>
                      </a:r>
                      <a:r>
                        <a:rPr lang="en-US" sz="1800" dirty="0" smtClean="0"/>
                        <a:t>tf_features_good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positive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Leads to higher-sentiment prediction.</a:t>
                      </a:r>
                      <a:endParaRPr lang="en-US" dirty="0"/>
                    </a:p>
                  </a:txBody>
                  <a:tcPr anchor="ctr"/>
                </a:tc>
              </a:tr>
              <a:tr h="391158">
                <a:tc>
                  <a:txBody>
                    <a:bodyPr/>
                    <a:lstStyle/>
                    <a:p>
                      <a:r>
                        <a:rPr lang="en-US" dirty="0" smtClean="0"/>
                        <a:t>9. </a:t>
                      </a:r>
                      <a:r>
                        <a:rPr lang="en-US" sz="1800" dirty="0" smtClean="0"/>
                        <a:t>tf_features_love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strong positive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ym typeface="Wingdings" panose="05000000000000000000" pitchFamily="2" charset="2"/>
                        </a:rPr>
                        <a:t>Major positive indicator in model predictions.</a:t>
                      </a:r>
                      <a:endParaRPr lang="en-US" sz="1800" dirty="0"/>
                    </a:p>
                  </a:txBody>
                  <a:tcPr anchor="ctr"/>
                </a:tc>
              </a:tr>
              <a:tr h="67473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10. tf_features_sad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has a negative effect.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/>
                        <a:t>It correlates with lower sentiment                                         predictions.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34427" y="120424"/>
            <a:ext cx="6425485" cy="1325563"/>
          </a:xfrm>
          <a:solidFill>
            <a:schemeClr val="accent4">
              <a:lumMod val="75000"/>
              <a:alpha val="72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b="1" dirty="0" smtClean="0">
                <a:latin typeface="+mn-lt"/>
              </a:rPr>
              <a:t>Features Impact &amp; Insights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629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608" y="468157"/>
            <a:ext cx="3387147" cy="132556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Use Cases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00550359"/>
              </p:ext>
            </p:extLst>
          </p:nvPr>
        </p:nvGraphicFramePr>
        <p:xfrm>
          <a:off x="731232" y="2060619"/>
          <a:ext cx="10512023" cy="457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79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8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+mn-lt"/>
              </a:rPr>
              <a:t>Thank You</a:t>
            </a:r>
            <a:endParaRPr lang="en-US" sz="5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21765"/>
            <a:ext cx="10515600" cy="2282736"/>
          </a:xfrm>
        </p:spPr>
        <p:txBody>
          <a:bodyPr>
            <a:normAutofit fontScale="40000" lnSpcReduction="20000"/>
          </a:bodyPr>
          <a:lstStyle/>
          <a:p>
            <a:pPr fontAlgn="base"/>
            <a:endParaRPr lang="en-US" sz="4000" dirty="0" smtClean="0"/>
          </a:p>
          <a:p>
            <a:pPr fontAlgn="base"/>
            <a:r>
              <a:rPr lang="en-US" sz="4000" dirty="0" smtClean="0"/>
              <a:t>Contact Info: 9140609646  </a:t>
            </a:r>
          </a:p>
          <a:p>
            <a:pPr fontAlgn="base"/>
            <a:r>
              <a:rPr lang="en-US" sz="4000" dirty="0" smtClean="0"/>
              <a:t>Email: </a:t>
            </a:r>
            <a:r>
              <a:rPr lang="en-US" sz="4000" dirty="0" smtClean="0">
                <a:hlinkClick r:id="rId2"/>
              </a:rPr>
              <a:t>nik.gupt007@gmail.com</a:t>
            </a:r>
            <a:endParaRPr lang="en-US" sz="4000" dirty="0" smtClean="0"/>
          </a:p>
          <a:p>
            <a:pPr fontAlgn="base"/>
            <a:r>
              <a:rPr lang="en-US" sz="4000" dirty="0" smtClean="0"/>
              <a:t>GitHub: </a:t>
            </a:r>
            <a:r>
              <a:rPr lang="en-US" sz="4000" dirty="0"/>
              <a:t>https://github.com/nikhil-g1</a:t>
            </a:r>
            <a:r>
              <a:rPr lang="en-US" sz="4000" dirty="0" smtClean="0"/>
              <a:t>  </a:t>
            </a:r>
          </a:p>
          <a:p>
            <a:pPr fontAlgn="base"/>
            <a:r>
              <a:rPr lang="en-US" sz="4000" dirty="0" smtClean="0"/>
              <a:t>LinkedIn: </a:t>
            </a:r>
            <a:r>
              <a:rPr lang="en-US" sz="4000" dirty="0" smtClean="0">
                <a:hlinkClick r:id="rId3"/>
              </a:rPr>
              <a:t>www.linkedin.com/in/nikhil-gupta-62b024210/</a:t>
            </a:r>
            <a:endParaRPr lang="en-US" sz="4000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54" y="365125"/>
            <a:ext cx="4158803" cy="1325563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Project Objective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 w="12700">
            <a:solidFill>
              <a:schemeClr val="tx1"/>
            </a:solidFill>
          </a:ln>
        </p:spPr>
        <p:txBody>
          <a:bodyPr anchor="ctr">
            <a:normAutofit fontScale="92500"/>
          </a:bodyPr>
          <a:lstStyle/>
          <a:p>
            <a:r>
              <a:rPr lang="en-US" sz="2600" dirty="0"/>
              <a:t>To classify positive/negative sentiment.</a:t>
            </a:r>
          </a:p>
          <a:p>
            <a:r>
              <a:rPr lang="en-US" sz="2600" dirty="0"/>
              <a:t>Use different NLP techniques like tokenization, translation &amp; word embedding.</a:t>
            </a:r>
          </a:p>
          <a:p>
            <a:r>
              <a:rPr lang="en-US" sz="2600" dirty="0"/>
              <a:t>Used hugging face transformer model.</a:t>
            </a:r>
          </a:p>
          <a:p>
            <a:r>
              <a:rPr lang="en-US" sz="2600" dirty="0"/>
              <a:t>Used ML models like </a:t>
            </a:r>
            <a:r>
              <a:rPr lang="en-US" sz="2600" b="1" dirty="0"/>
              <a:t>Random Forest</a:t>
            </a:r>
            <a:r>
              <a:rPr lang="en-US" sz="2600" dirty="0"/>
              <a:t>, </a:t>
            </a:r>
            <a:r>
              <a:rPr lang="en-US" sz="2600" b="1" dirty="0"/>
              <a:t>Logistic Regression</a:t>
            </a:r>
            <a:r>
              <a:rPr lang="en-US" sz="2600" dirty="0"/>
              <a:t> and </a:t>
            </a:r>
            <a:r>
              <a:rPr lang="en-US" sz="2600" b="1" dirty="0"/>
              <a:t>XGBoost.</a:t>
            </a:r>
            <a:endParaRPr lang="en-US" sz="2600" dirty="0"/>
          </a:p>
          <a:p>
            <a:r>
              <a:rPr lang="en-US" sz="2600" dirty="0"/>
              <a:t>Use </a:t>
            </a:r>
            <a:r>
              <a:rPr lang="en-US" sz="2600" b="1" dirty="0"/>
              <a:t>SHAP</a:t>
            </a:r>
            <a:r>
              <a:rPr lang="en-US" sz="2600" dirty="0"/>
              <a:t> to interpret </a:t>
            </a:r>
            <a:r>
              <a:rPr lang="en-US" sz="2600" b="1" dirty="0"/>
              <a:t>Business Implications</a:t>
            </a:r>
            <a:r>
              <a:rPr lang="en-US" sz="26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 w="12700">
            <a:solidFill>
              <a:schemeClr val="tx1"/>
            </a:solidFill>
          </a:ln>
        </p:spPr>
        <p:txBody>
          <a:bodyPr anchor="t">
            <a:normAutofit fontScale="92500"/>
          </a:bodyPr>
          <a:lstStyle/>
          <a:p>
            <a:r>
              <a:rPr lang="en-US" sz="2600" dirty="0"/>
              <a:t>The dataset used for this project was sourced from </a:t>
            </a:r>
            <a:r>
              <a:rPr lang="en-US" sz="2600" dirty="0" smtClean="0"/>
              <a:t>Kaggle.</a:t>
            </a:r>
          </a:p>
          <a:p>
            <a:r>
              <a:rPr lang="en-US" sz="2600" dirty="0"/>
              <a:t>The dataset </a:t>
            </a:r>
            <a:r>
              <a:rPr lang="en-US" sz="2600" dirty="0" smtClean="0"/>
              <a:t>comprises of </a:t>
            </a:r>
            <a:r>
              <a:rPr lang="en-US" sz="2600" dirty="0"/>
              <a:t>1.6 million tweets </a:t>
            </a:r>
            <a:r>
              <a:rPr lang="en-US" sz="2600" dirty="0" smtClean="0"/>
              <a:t>from </a:t>
            </a:r>
            <a:r>
              <a:rPr lang="en-US" sz="2600" dirty="0"/>
              <a:t>global users.</a:t>
            </a:r>
          </a:p>
          <a:p>
            <a:r>
              <a:rPr lang="en-US" sz="2600" dirty="0" smtClean="0"/>
              <a:t>It contains following fields-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arget</a:t>
            </a:r>
            <a:r>
              <a:rPr lang="en-US" dirty="0" smtClean="0"/>
              <a:t>: 0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negative &amp; 1  positive.</a:t>
            </a:r>
            <a:r>
              <a:rPr lang="en-US" dirty="0" smtClean="0"/>
              <a:t> </a:t>
            </a:r>
          </a:p>
          <a:p>
            <a:pPr lvl="1"/>
            <a:r>
              <a:rPr lang="en-US" b="1" dirty="0"/>
              <a:t>i</a:t>
            </a:r>
            <a:r>
              <a:rPr lang="en-US" b="1" dirty="0" smtClean="0"/>
              <a:t>d</a:t>
            </a:r>
            <a:r>
              <a:rPr lang="en-US" dirty="0" smtClean="0"/>
              <a:t>: tweet.</a:t>
            </a:r>
          </a:p>
          <a:p>
            <a:pPr lvl="1"/>
            <a:r>
              <a:rPr lang="en-US" b="1" dirty="0"/>
              <a:t>d</a:t>
            </a:r>
            <a:r>
              <a:rPr lang="en-US" b="1" dirty="0" smtClean="0"/>
              <a:t>ate</a:t>
            </a:r>
            <a:r>
              <a:rPr lang="en-US" dirty="0" smtClean="0"/>
              <a:t>: day, date, time &amp; year. </a:t>
            </a:r>
          </a:p>
          <a:p>
            <a:pPr lvl="1"/>
            <a:r>
              <a:rPr lang="en-US" b="1" dirty="0"/>
              <a:t>f</a:t>
            </a:r>
            <a:r>
              <a:rPr lang="en-US" b="1" dirty="0" smtClean="0"/>
              <a:t>lag</a:t>
            </a:r>
            <a:r>
              <a:rPr lang="en-US" dirty="0" smtClean="0"/>
              <a:t>: query.</a:t>
            </a:r>
          </a:p>
          <a:p>
            <a:pPr lvl="1"/>
            <a:r>
              <a:rPr lang="en-US" b="1" dirty="0"/>
              <a:t>u</a:t>
            </a:r>
            <a:r>
              <a:rPr lang="en-US" b="1" dirty="0" smtClean="0"/>
              <a:t>ser</a:t>
            </a:r>
            <a:r>
              <a:rPr lang="en-US" dirty="0" smtClean="0"/>
              <a:t>: username.</a:t>
            </a:r>
          </a:p>
          <a:p>
            <a:pPr lvl="1"/>
            <a:r>
              <a:rPr lang="en-US" b="1" dirty="0"/>
              <a:t>t</a:t>
            </a:r>
            <a:r>
              <a:rPr lang="en-US" b="1" dirty="0" smtClean="0"/>
              <a:t>ext</a:t>
            </a:r>
            <a:r>
              <a:rPr lang="en-US" dirty="0" smtClean="0"/>
              <a:t>: tweet context.  </a:t>
            </a:r>
          </a:p>
          <a:p>
            <a:pPr lvl="1"/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695940" y="362977"/>
            <a:ext cx="4081530" cy="13255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+mn-lt"/>
              </a:rPr>
              <a:t>Data Collection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07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050" y="828769"/>
            <a:ext cx="4772696" cy="1325563"/>
          </a:xfrm>
          <a:solidFill>
            <a:srgbClr val="FFFF00">
              <a:alpha val="70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Data Overview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4"/>
            <a:ext cx="10515600" cy="3116687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 anchor="ctr" anchorCtr="0">
            <a:normAutofit/>
          </a:bodyPr>
          <a:lstStyle/>
          <a:p>
            <a:r>
              <a:rPr lang="en-US" sz="2400" dirty="0" smtClean="0"/>
              <a:t>The text column of dataset consists of tweets. The tweets are not pure.</a:t>
            </a:r>
          </a:p>
          <a:p>
            <a:r>
              <a:rPr lang="en-US" sz="2400" dirty="0" smtClean="0"/>
              <a:t>It consists of special characters, username, punctuations, numerical values, abbreviations.</a:t>
            </a:r>
          </a:p>
          <a:p>
            <a:r>
              <a:rPr lang="en-US" sz="2400" dirty="0" smtClean="0"/>
              <a:t>Some tweets are in different language like German, French, Japanese.</a:t>
            </a:r>
          </a:p>
          <a:p>
            <a:r>
              <a:rPr lang="en-US" sz="2400" dirty="0" smtClean="0"/>
              <a:t>Some tweets are only of one word &amp; some tweets are very large.</a:t>
            </a:r>
          </a:p>
          <a:p>
            <a:r>
              <a:rPr lang="en-US" sz="2400" dirty="0" smtClean="0"/>
              <a:t>It doesn’t contains any garbage like emoticons.</a:t>
            </a:r>
          </a:p>
        </p:txBody>
      </p:sp>
    </p:spTree>
    <p:extLst>
      <p:ext uri="{BB962C8B-B14F-4D97-AF65-F5344CB8AC3E}">
        <p14:creationId xmlns:p14="http://schemas.microsoft.com/office/powerpoint/2010/main" val="12767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829" y="469163"/>
            <a:ext cx="4815625" cy="1325563"/>
          </a:xfr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Data</a:t>
            </a:r>
            <a:r>
              <a:rPr lang="en-US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Preprocessing</a:t>
            </a:r>
            <a:endParaRPr lang="en-US" b="1" dirty="0">
              <a:latin typeface="+mn-lt"/>
            </a:endParaRPr>
          </a:p>
        </p:txBody>
      </p:sp>
      <p:graphicFrame>
        <p:nvGraphicFramePr>
          <p:cNvPr id="7" name="Diagra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8067042"/>
              </p:ext>
            </p:extLst>
          </p:nvPr>
        </p:nvGraphicFramePr>
        <p:xfrm>
          <a:off x="1190" y="2034863"/>
          <a:ext cx="12190810" cy="482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6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1556" y="571189"/>
            <a:ext cx="4236076" cy="1325563"/>
          </a:xfr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Sentence BERT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9" y="2243185"/>
            <a:ext cx="9674225" cy="2109787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146219" y="4571998"/>
            <a:ext cx="9674225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2000" dirty="0"/>
              <a:t>On observing the above table we got that bert-large-nli-mean-tokens has highest accuracy and F1-Score (0.8072) making it ideal for text classification</a:t>
            </a:r>
            <a:r>
              <a:rPr lang="en-US" sz="2000" dirty="0" smtClean="0"/>
              <a:t>. Also </a:t>
            </a:r>
            <a:r>
              <a:rPr lang="en-US" sz="2000" dirty="0"/>
              <a:t>bert-base-cased achieved the highest semantic similarity scores (~0.95) demonstrating strong sentence level understanding despite slightly lower classification problem. And bert-base-nli-mean-tokens offered a good trade-off between classification and similarity making it a reliable all-rounder.</a:t>
            </a:r>
          </a:p>
        </p:txBody>
      </p:sp>
    </p:spTree>
    <p:extLst>
      <p:ext uri="{BB962C8B-B14F-4D97-AF65-F5344CB8AC3E}">
        <p14:creationId xmlns:p14="http://schemas.microsoft.com/office/powerpoint/2010/main" val="320932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7916" y="841644"/>
            <a:ext cx="5356538" cy="1325563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Feature Engineering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14419"/>
            <a:ext cx="10515600" cy="364472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2200" dirty="0" smtClean="0"/>
              <a:t>Applied TF-IDF with 5000 features, kept top 100 features by average value. </a:t>
            </a:r>
          </a:p>
          <a:p>
            <a:r>
              <a:rPr lang="en-US" sz="2200" dirty="0" smtClean="0"/>
              <a:t>Reduced feature count from 10027 features to 5527.</a:t>
            </a:r>
          </a:p>
          <a:p>
            <a:r>
              <a:rPr lang="en-US" sz="2200" dirty="0"/>
              <a:t>D</a:t>
            </a:r>
            <a:r>
              <a:rPr lang="en-US" sz="2200" dirty="0" smtClean="0"/>
              <a:t>id the same for n-grams, cut from 5000 to 500 features.</a:t>
            </a:r>
          </a:p>
          <a:p>
            <a:r>
              <a:rPr lang="en-US" sz="2200" dirty="0" smtClean="0"/>
              <a:t>Final feature set: 1027. </a:t>
            </a:r>
          </a:p>
          <a:p>
            <a:r>
              <a:rPr lang="en-US" sz="2200" dirty="0" smtClean="0"/>
              <a:t>Used Random Forest to get feature importances.</a:t>
            </a:r>
          </a:p>
          <a:p>
            <a:r>
              <a:rPr lang="en-US" sz="2200" dirty="0" smtClean="0"/>
              <a:t>Selected top 100 features by importances.</a:t>
            </a:r>
          </a:p>
          <a:p>
            <a:r>
              <a:rPr lang="en-US" sz="2200" dirty="0" smtClean="0"/>
              <a:t>Trained model on sample data of shape (500000, 100).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796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140" y="622705"/>
            <a:ext cx="4142705" cy="1325563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Model Building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9265"/>
            <a:ext cx="10515600" cy="4163050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sz="2200" dirty="0" smtClean="0"/>
              <a:t>Algorithms: Used Logistic Regression, Random Forest and XGBoost for sentiment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prediction.</a:t>
            </a:r>
          </a:p>
          <a:p>
            <a:r>
              <a:rPr lang="en-US" sz="2200" dirty="0" smtClean="0"/>
              <a:t>Tuning: Employed Randomized SearchCV </a:t>
            </a:r>
            <a:r>
              <a:rPr lang="en-US" sz="2200" dirty="0"/>
              <a:t>for </a:t>
            </a:r>
            <a:r>
              <a:rPr lang="en-US" sz="2200" dirty="0" smtClean="0"/>
              <a:t>hyperparameter optimization.</a:t>
            </a:r>
          </a:p>
          <a:p>
            <a:r>
              <a:rPr lang="en-US" sz="2200" dirty="0" smtClean="0"/>
              <a:t>Data Split: Split data into train and test sets for evaluation. </a:t>
            </a:r>
          </a:p>
          <a:p>
            <a:r>
              <a:rPr lang="en-US" sz="2200" dirty="0" smtClean="0"/>
              <a:t>Metrics: Evaluating Accuracy and F1 Score, ensuring both correctness and balance  </a:t>
            </a:r>
          </a:p>
          <a:p>
            <a:pPr marL="0" indent="0">
              <a:buNone/>
            </a:pPr>
            <a:r>
              <a:rPr lang="en-US" sz="2200" dirty="0" smtClean="0"/>
              <a:t>                    between precision/recall.</a:t>
            </a:r>
          </a:p>
          <a:p>
            <a:r>
              <a:rPr lang="en-US" sz="2200" dirty="0" smtClean="0"/>
              <a:t>Visualization: Plotted classification reports to analyze performance across sentiment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                         analyses.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077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420" y="154549"/>
            <a:ext cx="4984125" cy="1325563"/>
          </a:xfrm>
          <a:solidFill>
            <a:schemeClr val="accent6">
              <a:lumMod val="75000"/>
              <a:alpha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Model Performance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27" y="1702143"/>
            <a:ext cx="9886283" cy="2264550"/>
          </a:xfr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88676" y="4111450"/>
            <a:ext cx="10735614" cy="25404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 anchor="ctr">
            <a:normAutofit/>
          </a:bodyPr>
          <a:lstStyle/>
          <a:p>
            <a:pPr lv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dirty="0"/>
              <a:t>XGBoost and Random Forest both achieved 72.1% accuracy, but XGBoost had a slightly better F1 score (73.1% vs. 72.2%), indicating better precision-recall </a:t>
            </a:r>
            <a:r>
              <a:rPr lang="en-US" sz="2200" dirty="0" smtClean="0"/>
              <a:t>balance</a:t>
            </a:r>
            <a:r>
              <a:rPr lang="en-US" altLang="en-US" sz="2200" dirty="0" smtClean="0"/>
              <a:t>. </a:t>
            </a:r>
            <a:r>
              <a:rPr lang="en-US" altLang="en-US" sz="2200" dirty="0"/>
              <a:t>Logistic Regression performed significantly worse, with 59.2% accuracy and a 60.2% F1 score, suggesting </a:t>
            </a:r>
            <a:r>
              <a:rPr lang="en-US" altLang="en-US" sz="2200" dirty="0" smtClean="0"/>
              <a:t>it </a:t>
            </a:r>
            <a:r>
              <a:rPr lang="en-US" altLang="en-US" sz="2200" dirty="0"/>
              <a:t>couldn't capture complex patterns as well as the tree-based models. Overall, XGBoost is the preferred model due to </a:t>
            </a:r>
            <a:r>
              <a:rPr lang="en-US" altLang="en-US" sz="2200" dirty="0" smtClean="0"/>
              <a:t>its </a:t>
            </a:r>
            <a:r>
              <a:rPr lang="en-US" altLang="en-US" sz="2200" dirty="0"/>
              <a:t>stronger F1 score and consistent accuracy</a:t>
            </a:r>
            <a:r>
              <a:rPr lang="en-US" altLang="en-US" sz="2200" dirty="0" smtClean="0"/>
              <a:t>.</a:t>
            </a:r>
            <a:endParaRPr lang="en-US" alt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DF13-ACF7-440C-87A4-3D6E3F46F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255" y="130736"/>
            <a:ext cx="4712594" cy="1325563"/>
          </a:xfrm>
          <a:solidFill>
            <a:srgbClr val="00B0F0">
              <a:alpha val="55000"/>
            </a:srgb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Shap Explainability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63" y="1696836"/>
            <a:ext cx="4472597" cy="5135407"/>
          </a:xfrm>
          <a:solidFill>
            <a:schemeClr val="bg2"/>
          </a:solidFill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 dirty="0" smtClean="0"/>
          </a:p>
          <a:p>
            <a:pPr marL="457200" indent="-457200">
              <a:buAutoNum type="arabicPeriod"/>
            </a:pPr>
            <a:r>
              <a:rPr lang="en-US" sz="2200" dirty="0" smtClean="0"/>
              <a:t>It helps stakeholders understand which features influence the prediction.</a:t>
            </a:r>
          </a:p>
          <a:p>
            <a:pPr marL="457200" indent="-457200">
              <a:buAutoNum type="arabicPeriod"/>
            </a:pPr>
            <a:r>
              <a:rPr lang="en-US" sz="2200" dirty="0"/>
              <a:t>It can uncover if the model is unfairly biased, supporting ethical AI development</a:t>
            </a:r>
            <a:r>
              <a:rPr lang="en-US" sz="2200" dirty="0" smtClean="0"/>
              <a:t>.</a:t>
            </a:r>
          </a:p>
          <a:p>
            <a:pPr marL="457200" indent="-457200">
              <a:buAutoNum type="arabicPeriod"/>
            </a:pPr>
            <a:r>
              <a:rPr lang="en-US" sz="2200" dirty="0" smtClean="0"/>
              <a:t>SHAP provides human-readable explanations that aligns with business needs.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/>
          <a:stretch/>
        </p:blipFill>
        <p:spPr>
          <a:xfrm>
            <a:off x="6168980" y="1722593"/>
            <a:ext cx="5280338" cy="51572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599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792</Words>
  <Application>Microsoft Office PowerPoint</Application>
  <PresentationFormat>Widescreen</PresentationFormat>
  <Paragraphs>116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Twitter Sentiment Analysis Using NLP</vt:lpstr>
      <vt:lpstr>Project Objective</vt:lpstr>
      <vt:lpstr>Data Overview</vt:lpstr>
      <vt:lpstr>Data Preprocessing</vt:lpstr>
      <vt:lpstr>Sentence BERT</vt:lpstr>
      <vt:lpstr>Feature Engineering</vt:lpstr>
      <vt:lpstr>Model Building</vt:lpstr>
      <vt:lpstr>Model Performance</vt:lpstr>
      <vt:lpstr>Shap Explainability</vt:lpstr>
      <vt:lpstr>Features Impact &amp; Insights</vt:lpstr>
      <vt:lpstr>Use Cases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 Using NLP</dc:title>
  <dc:creator>Lenovo</dc:creator>
  <cp:lastModifiedBy>Lenovo</cp:lastModifiedBy>
  <cp:revision>107</cp:revision>
  <dcterms:created xsi:type="dcterms:W3CDTF">2025-05-27T07:24:27Z</dcterms:created>
  <dcterms:modified xsi:type="dcterms:W3CDTF">2025-05-31T12:43:06Z</dcterms:modified>
</cp:coreProperties>
</file>