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533400"/>
            <a:ext cx="70866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447800" y="3124200"/>
            <a:ext cx="518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15000" y="1143000"/>
            <a:ext cx="190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15000" y="1600200"/>
            <a:ext cx="190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19200" y="838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11430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408906" y="1181894"/>
            <a:ext cx="153194" cy="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4400" y="1828800"/>
            <a:ext cx="708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800600" y="19812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05600" y="1981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914400" y="2971800"/>
            <a:ext cx="3124200" cy="15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4400" y="3962400"/>
            <a:ext cx="3124200" cy="15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14400" y="4876800"/>
            <a:ext cx="3124200" cy="15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0200" y="685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Search box on key up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91000" y="68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114800" y="1219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0" y="3048000"/>
            <a:ext cx="2895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Text as note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43400" y="2286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Save/update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53200" y="228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90600" y="2286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Notes from database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66800" y="3200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/>
              <a:t>. Notes from database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43000" y="4191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 Notes from database</a:t>
            </a:r>
          </a:p>
        </p:txBody>
      </p:sp>
      <p:sp>
        <p:nvSpPr>
          <p:cNvPr id="42" name="Oval 41"/>
          <p:cNvSpPr/>
          <p:nvPr/>
        </p:nvSpPr>
        <p:spPr>
          <a:xfrm>
            <a:off x="3657600" y="25908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57600" y="3581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57600" y="44958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447800"/>
            <a:ext cx="70866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rot="5400000">
            <a:off x="1447800" y="4038600"/>
            <a:ext cx="518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715000" y="2057400"/>
            <a:ext cx="190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2514600"/>
            <a:ext cx="190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19200" y="175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828800" y="20574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1408906" y="2096294"/>
            <a:ext cx="153194" cy="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2743200"/>
            <a:ext cx="708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00600" y="28956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05600" y="28956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3886200"/>
            <a:ext cx="3124200" cy="15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400" y="4876800"/>
            <a:ext cx="3124200" cy="15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5791200"/>
            <a:ext cx="3124200" cy="15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1000" y="1600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114800" y="213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91000" y="3352800"/>
            <a:ext cx="3657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90600" y="3200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 notes yet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95400" y="381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 time login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838200"/>
            <a:ext cx="70866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00200" y="3429000"/>
            <a:ext cx="518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6800" y="2133600"/>
            <a:ext cx="708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66800" y="3276600"/>
            <a:ext cx="3124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6800" y="4267200"/>
            <a:ext cx="3124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66800" y="5181600"/>
            <a:ext cx="3124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3000" y="2590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Notes from database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3505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/>
              <a:t>. Notes from 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95400" y="4495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 Notes from database</a:t>
            </a:r>
          </a:p>
        </p:txBody>
      </p:sp>
      <p:sp>
        <p:nvSpPr>
          <p:cNvPr id="27" name="Oval 26"/>
          <p:cNvSpPr/>
          <p:nvPr/>
        </p:nvSpPr>
        <p:spPr>
          <a:xfrm>
            <a:off x="3810000" y="28956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3886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10000" y="48006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14400" y="304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GET- </a:t>
            </a:r>
            <a:r>
              <a:rPr lang="en-US" dirty="0" err="1" smtClean="0"/>
              <a:t>easynotes</a:t>
            </a:r>
            <a:r>
              <a:rPr lang="en-US" dirty="0" smtClean="0"/>
              <a:t>/</a:t>
            </a:r>
            <a:r>
              <a:rPr lang="en-US" dirty="0" err="1" smtClean="0"/>
              <a:t>userid</a:t>
            </a:r>
            <a:r>
              <a:rPr lang="en-US" dirty="0" smtClean="0"/>
              <a:t>/notes , if not available the should show such </a:t>
            </a:r>
            <a:r>
              <a:rPr lang="en-US" dirty="0" err="1" smtClean="0"/>
              <a:t>msg</a:t>
            </a:r>
            <a:endParaRPr lang="en-US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3200400" y="3886200"/>
            <a:ext cx="3200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3733800" y="4572000"/>
            <a:ext cx="2057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6"/>
          </p:cNvCxnSpPr>
          <p:nvPr/>
        </p:nvCxnSpPr>
        <p:spPr>
          <a:xfrm>
            <a:off x="4114800" y="4953000"/>
            <a:ext cx="1066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67200" y="61838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delete note- </a:t>
            </a:r>
            <a:r>
              <a:rPr lang="en-US" dirty="0" err="1" smtClean="0"/>
              <a:t>easynotes</a:t>
            </a:r>
            <a:r>
              <a:rPr lang="en-US" dirty="0" smtClean="0"/>
              <a:t>/users/</a:t>
            </a:r>
            <a:r>
              <a:rPr lang="en-US" dirty="0" err="1" smtClean="0"/>
              <a:t>notes?id</a:t>
            </a:r>
            <a:r>
              <a:rPr lang="en-US" dirty="0" smtClean="0"/>
              <a:t>=‘’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371600" y="1143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16200000" flipH="1">
            <a:off x="1561306" y="1486694"/>
            <a:ext cx="153194" cy="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52600" y="990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Search box on key up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905000" y="15240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23622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95800" y="2362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see note details in this section</a:t>
            </a:r>
          </a:p>
          <a:p>
            <a:r>
              <a:rPr lang="en-US" dirty="0" smtClean="0"/>
              <a:t>Get- </a:t>
            </a:r>
            <a:r>
              <a:rPr lang="en-US" dirty="0" err="1" smtClean="0"/>
              <a:t>easynotes</a:t>
            </a:r>
            <a:r>
              <a:rPr lang="en-US" dirty="0" smtClean="0"/>
              <a:t>/users/</a:t>
            </a:r>
            <a:r>
              <a:rPr lang="en-US" dirty="0" err="1" smtClean="0"/>
              <a:t>notes?id</a:t>
            </a:r>
            <a:r>
              <a:rPr lang="en-US" dirty="0" smtClean="0"/>
              <a:t>=‘’</a:t>
            </a:r>
          </a:p>
        </p:txBody>
      </p:sp>
      <p:sp>
        <p:nvSpPr>
          <p:cNvPr id="53" name="Arc 52"/>
          <p:cNvSpPr/>
          <p:nvPr/>
        </p:nvSpPr>
        <p:spPr>
          <a:xfrm flipH="1">
            <a:off x="381000" y="457200"/>
            <a:ext cx="1219200" cy="2971800"/>
          </a:xfrm>
          <a:prstGeom prst="arc">
            <a:avLst>
              <a:gd name="adj1" fmla="val 16200000"/>
              <a:gd name="adj2" fmla="val 51992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447800"/>
            <a:ext cx="70866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rot="5400000">
            <a:off x="1447800" y="4038600"/>
            <a:ext cx="518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715000" y="2057400"/>
            <a:ext cx="190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2514600"/>
            <a:ext cx="190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14400" y="2743200"/>
            <a:ext cx="708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800600" y="28956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05600" y="28956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886200"/>
            <a:ext cx="3124200" cy="15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4400" y="4876800"/>
            <a:ext cx="3124200" cy="15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5791200"/>
            <a:ext cx="3124200" cy="15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1600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213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1000" y="3352800"/>
            <a:ext cx="3657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0800000" flipV="1">
            <a:off x="3276600" y="30480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71600" y="31242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Save/update notes into database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86600" y="3048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05800" y="2895600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not to delete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304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post- </a:t>
            </a:r>
            <a:r>
              <a:rPr lang="en-US" dirty="0" err="1" smtClean="0"/>
              <a:t>easynotes</a:t>
            </a:r>
            <a:r>
              <a:rPr lang="en-US" dirty="0" smtClean="0"/>
              <a:t>/</a:t>
            </a:r>
            <a:r>
              <a:rPr lang="en-US" dirty="0" err="1" smtClean="0"/>
              <a:t>userid</a:t>
            </a:r>
            <a:r>
              <a:rPr lang="en-US" dirty="0" smtClean="0"/>
              <a:t>/notes , </a:t>
            </a:r>
            <a:r>
              <a:rPr lang="en-US" dirty="0" err="1" smtClean="0"/>
              <a:t>saveNote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99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nik</dc:creator>
  <cp:lastModifiedBy>nik</cp:lastModifiedBy>
  <cp:revision>22</cp:revision>
  <dcterms:created xsi:type="dcterms:W3CDTF">2006-08-16T00:00:00Z</dcterms:created>
  <dcterms:modified xsi:type="dcterms:W3CDTF">2018-02-24T07:38:46Z</dcterms:modified>
</cp:coreProperties>
</file>