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266" r:id="rId4"/>
    <p:sldId id="261" r:id="rId5"/>
    <p:sldId id="262" r:id="rId6"/>
    <p:sldId id="267" r:id="rId7"/>
    <p:sldId id="269" r:id="rId8"/>
    <p:sldId id="268" r:id="rId9"/>
    <p:sldId id="270" r:id="rId10"/>
    <p:sldId id="271" r:id="rId11"/>
    <p:sldId id="265" r:id="rId12"/>
    <p:sldId id="274" r:id="rId13"/>
    <p:sldId id="273" r:id="rId14"/>
    <p:sldId id="275" r:id="rId15"/>
    <p:sldId id="272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1725"/>
    <a:srgbClr val="006600"/>
    <a:srgbClr val="66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90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view3D>
      <c:rotX val="30"/>
      <c:depthPercent val="10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375000000000017E-2"/>
          <c:y val="0.11041405570779678"/>
          <c:w val="0.96562500000000029"/>
          <c:h val="0.8182556706289575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33"/>
          <c:dPt>
            <c:idx val="0"/>
            <c:spPr>
              <a:solidFill>
                <a:srgbClr val="00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7D-49EE-9229-D07809489606}"/>
              </c:ext>
            </c:extLst>
          </c:dPt>
          <c:dPt>
            <c:idx val="1"/>
            <c:spPr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7D-49EE-9229-D07809489606}"/>
              </c:ext>
            </c:extLst>
          </c:dPt>
          <c:dPt>
            <c:idx val="2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57D-49EE-9229-D07809489606}"/>
              </c:ext>
            </c:extLst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308226</c:v>
                </c:pt>
                <c:pt idx="1">
                  <c:v>29869</c:v>
                </c:pt>
                <c:pt idx="2">
                  <c:v>57633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7D-49EE-9229-D07809489606}"/>
            </c:ext>
          </c:extLst>
        </c:ser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06546478987437"/>
          <c:y val="0.89343571765948737"/>
          <c:w val="0.48656127443529018"/>
          <c:h val="7.2847484700891918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37D51-9A54-459E-84FC-CE5A5366A774}" type="doc">
      <dgm:prSet loTypeId="urn:microsoft.com/office/officeart/2005/8/layout/list1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BBA241DB-4A93-45AE-8875-22486BB8EB94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50000"/>
          </a:schemeClr>
        </a:solidFill>
      </dgm:spPr>
      <dgm:t>
        <a:bodyPr/>
        <a:lstStyle/>
        <a:p>
          <a:pPr algn="ctr"/>
          <a:endParaRPr lang="en-AU" sz="2800" dirty="0"/>
        </a:p>
        <a:p>
          <a:pPr algn="ctr"/>
          <a:endParaRPr lang="en-AU" sz="2800" b="1" u="sng" dirty="0"/>
        </a:p>
        <a:p>
          <a:pPr algn="ctr"/>
          <a:r>
            <a:rPr lang="en-AU" sz="3600" b="1" u="sng" dirty="0">
              <a:latin typeface="Ink Free" panose="03080402000500000000" pitchFamily="66" charset="0"/>
              <a:cs typeface="Times New Roman" panose="02020603050405020304" pitchFamily="18" charset="0"/>
            </a:rPr>
            <a:t>Problem Statement</a:t>
          </a:r>
        </a:p>
        <a:p>
          <a:pPr algn="ctr"/>
          <a:r>
            <a:rPr lang="en-AU" sz="2400" dirty="0">
              <a:latin typeface="Ink Free" panose="03080402000500000000" pitchFamily="66" charset="0"/>
              <a:cs typeface="Times New Roman" panose="02020603050405020304" pitchFamily="18" charset="0"/>
            </a:rPr>
            <a:t>Understanding Customer Needs and Opinions </a:t>
          </a:r>
        </a:p>
        <a:p>
          <a:pPr algn="ctr"/>
          <a:endParaRPr lang="en-AU" sz="2800" dirty="0">
            <a:latin typeface="Ink Free" panose="03080402000500000000" pitchFamily="66" charset="0"/>
          </a:endParaRPr>
        </a:p>
        <a:p>
          <a:pPr algn="l"/>
          <a:endParaRPr lang="en-AU" sz="4100" dirty="0"/>
        </a:p>
      </dgm:t>
    </dgm:pt>
    <dgm:pt modelId="{41C81CFD-E85F-474C-82D3-EA773F3FC938}" type="parTrans" cxnId="{3FF56DE0-5EAA-4B7D-9BD9-90152FB8D43E}">
      <dgm:prSet/>
      <dgm:spPr/>
      <dgm:t>
        <a:bodyPr/>
        <a:lstStyle/>
        <a:p>
          <a:endParaRPr lang="en-AU"/>
        </a:p>
      </dgm:t>
    </dgm:pt>
    <dgm:pt modelId="{9A5F6957-CBAC-453F-B751-119FFCC374B3}" type="sibTrans" cxnId="{3FF56DE0-5EAA-4B7D-9BD9-90152FB8D43E}">
      <dgm:prSet/>
      <dgm:spPr/>
      <dgm:t>
        <a:bodyPr/>
        <a:lstStyle/>
        <a:p>
          <a:endParaRPr lang="en-AU"/>
        </a:p>
      </dgm:t>
    </dgm:pt>
    <dgm:pt modelId="{BF3D23AB-6CD1-4380-B648-B91A80B4914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AU" sz="3600" b="1" u="sng" dirty="0">
              <a:solidFill>
                <a:schemeClr val="accent1">
                  <a:lumMod val="50000"/>
                </a:schemeClr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Objective</a:t>
          </a:r>
        </a:p>
        <a:p>
          <a:pPr algn="ctr"/>
          <a:r>
            <a:rPr lang="en-AU" sz="2400" b="0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Perform Sentiment Analysis on Amazon Review Data and Build Effective Model</a:t>
          </a:r>
        </a:p>
      </dgm:t>
    </dgm:pt>
    <dgm:pt modelId="{7A817140-33B4-4897-937E-5E8C77D4E96D}" type="parTrans" cxnId="{3F9CEA20-8409-453B-92FE-8974B1A958CE}">
      <dgm:prSet/>
      <dgm:spPr/>
      <dgm:t>
        <a:bodyPr/>
        <a:lstStyle/>
        <a:p>
          <a:endParaRPr lang="en-AU"/>
        </a:p>
      </dgm:t>
    </dgm:pt>
    <dgm:pt modelId="{E45DC5DF-879A-4A4C-A263-F4BE8059C696}" type="sibTrans" cxnId="{3F9CEA20-8409-453B-92FE-8974B1A958CE}">
      <dgm:prSet/>
      <dgm:spPr/>
      <dgm:t>
        <a:bodyPr/>
        <a:lstStyle/>
        <a:p>
          <a:endParaRPr lang="en-AU"/>
        </a:p>
      </dgm:t>
    </dgm:pt>
    <dgm:pt modelId="{62C834AB-6803-4E56-99D8-E37E8CD77465}" type="pres">
      <dgm:prSet presAssocID="{33D37D51-9A54-459E-84FC-CE5A5366A7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38F8ED-3368-4D0D-88E8-79DE27BB58B7}" type="pres">
      <dgm:prSet presAssocID="{BBA241DB-4A93-45AE-8875-22486BB8EB94}" presName="parentLin" presStyleCnt="0"/>
      <dgm:spPr/>
    </dgm:pt>
    <dgm:pt modelId="{20E10A61-E6ED-4159-BDBF-ECE2D45DC915}" type="pres">
      <dgm:prSet presAssocID="{BBA241DB-4A93-45AE-8875-22486BB8EB9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CD8FB8E-B180-405D-978E-2CB87FB51EF3}" type="pres">
      <dgm:prSet presAssocID="{BBA241DB-4A93-45AE-8875-22486BB8EB94}" presName="parentText" presStyleLbl="node1" presStyleIdx="0" presStyleCnt="2" custScaleX="128453" custScaleY="112273" custLinFactNeighborX="-19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C68E0-9DAE-4EEF-AD31-1861A727FA21}" type="pres">
      <dgm:prSet presAssocID="{BBA241DB-4A93-45AE-8875-22486BB8EB94}" presName="negativeSpace" presStyleCnt="0"/>
      <dgm:spPr/>
    </dgm:pt>
    <dgm:pt modelId="{AB62D243-F70F-4B21-A930-8A625B375691}" type="pres">
      <dgm:prSet presAssocID="{BBA241DB-4A93-45AE-8875-22486BB8EB94}" presName="childText" presStyleLbl="conFgAcc1" presStyleIdx="0" presStyleCnt="2">
        <dgm:presLayoutVars>
          <dgm:bulletEnabled val="1"/>
        </dgm:presLayoutVars>
      </dgm:prSet>
      <dgm:spPr/>
    </dgm:pt>
    <dgm:pt modelId="{13FDF8AD-7046-44F1-883E-84F112AECBCE}" type="pres">
      <dgm:prSet presAssocID="{9A5F6957-CBAC-453F-B751-119FFCC374B3}" presName="spaceBetweenRectangles" presStyleCnt="0"/>
      <dgm:spPr/>
    </dgm:pt>
    <dgm:pt modelId="{F065D8D8-CD49-4E38-962F-3DE9A64E40E8}" type="pres">
      <dgm:prSet presAssocID="{BF3D23AB-6CD1-4380-B648-B91A80B49143}" presName="parentLin" presStyleCnt="0"/>
      <dgm:spPr/>
    </dgm:pt>
    <dgm:pt modelId="{3EFAD363-400E-41D5-8D0D-66F6214E8EA4}" type="pres">
      <dgm:prSet presAssocID="{BF3D23AB-6CD1-4380-B648-B91A80B49143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C06637A-9AFE-4753-A95D-F09DC242498D}" type="pres">
      <dgm:prSet presAssocID="{BF3D23AB-6CD1-4380-B648-B91A80B49143}" presName="parentText" presStyleLbl="node1" presStyleIdx="1" presStyleCnt="2" custScaleX="129355" custScaleY="112273" custLinFactNeighborX="-27896" custLinFactNeighborY="1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F5BA7-A3D0-48EA-8CB6-A3220A5D9ECC}" type="pres">
      <dgm:prSet presAssocID="{BF3D23AB-6CD1-4380-B648-B91A80B49143}" presName="negativeSpace" presStyleCnt="0"/>
      <dgm:spPr/>
    </dgm:pt>
    <dgm:pt modelId="{5326FCB0-0E81-41D4-958F-32621AF023BD}" type="pres">
      <dgm:prSet presAssocID="{BF3D23AB-6CD1-4380-B648-B91A80B491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3BE5A7-D343-412B-B714-A7E7D498E90E}" type="presOf" srcId="{BF3D23AB-6CD1-4380-B648-B91A80B49143}" destId="{9C06637A-9AFE-4753-A95D-F09DC242498D}" srcOrd="1" destOrd="0" presId="urn:microsoft.com/office/officeart/2005/8/layout/list1"/>
    <dgm:cxn modelId="{809E7403-0BB7-42E4-A0F7-181A476C5F4F}" type="presOf" srcId="{BBA241DB-4A93-45AE-8875-22486BB8EB94}" destId="{20E10A61-E6ED-4159-BDBF-ECE2D45DC915}" srcOrd="0" destOrd="0" presId="urn:microsoft.com/office/officeart/2005/8/layout/list1"/>
    <dgm:cxn modelId="{FF8E5EA7-5244-44EA-A3B4-8EF3F48E7D1D}" type="presOf" srcId="{BBA241DB-4A93-45AE-8875-22486BB8EB94}" destId="{9CD8FB8E-B180-405D-978E-2CB87FB51EF3}" srcOrd="1" destOrd="0" presId="urn:microsoft.com/office/officeart/2005/8/layout/list1"/>
    <dgm:cxn modelId="{ACD6A3AD-19A2-4712-A57E-C481E26A2343}" type="presOf" srcId="{33D37D51-9A54-459E-84FC-CE5A5366A774}" destId="{62C834AB-6803-4E56-99D8-E37E8CD77465}" srcOrd="0" destOrd="0" presId="urn:microsoft.com/office/officeart/2005/8/layout/list1"/>
    <dgm:cxn modelId="{3FF56DE0-5EAA-4B7D-9BD9-90152FB8D43E}" srcId="{33D37D51-9A54-459E-84FC-CE5A5366A774}" destId="{BBA241DB-4A93-45AE-8875-22486BB8EB94}" srcOrd="0" destOrd="0" parTransId="{41C81CFD-E85F-474C-82D3-EA773F3FC938}" sibTransId="{9A5F6957-CBAC-453F-B751-119FFCC374B3}"/>
    <dgm:cxn modelId="{914DE74D-BFF4-44BE-BC1F-34EDFBA213AB}" type="presOf" srcId="{BF3D23AB-6CD1-4380-B648-B91A80B49143}" destId="{3EFAD363-400E-41D5-8D0D-66F6214E8EA4}" srcOrd="0" destOrd="0" presId="urn:microsoft.com/office/officeart/2005/8/layout/list1"/>
    <dgm:cxn modelId="{3F9CEA20-8409-453B-92FE-8974B1A958CE}" srcId="{33D37D51-9A54-459E-84FC-CE5A5366A774}" destId="{BF3D23AB-6CD1-4380-B648-B91A80B49143}" srcOrd="1" destOrd="0" parTransId="{7A817140-33B4-4897-937E-5E8C77D4E96D}" sibTransId="{E45DC5DF-879A-4A4C-A263-F4BE8059C696}"/>
    <dgm:cxn modelId="{23432F5B-DEE1-4271-B48E-807B2C461569}" type="presParOf" srcId="{62C834AB-6803-4E56-99D8-E37E8CD77465}" destId="{2138F8ED-3368-4D0D-88E8-79DE27BB58B7}" srcOrd="0" destOrd="0" presId="urn:microsoft.com/office/officeart/2005/8/layout/list1"/>
    <dgm:cxn modelId="{C08E8A87-B9F7-4D8E-B8F4-DF8B0AADCD37}" type="presParOf" srcId="{2138F8ED-3368-4D0D-88E8-79DE27BB58B7}" destId="{20E10A61-E6ED-4159-BDBF-ECE2D45DC915}" srcOrd="0" destOrd="0" presId="urn:microsoft.com/office/officeart/2005/8/layout/list1"/>
    <dgm:cxn modelId="{B03CB483-7FF0-4728-91B0-13F7423878C3}" type="presParOf" srcId="{2138F8ED-3368-4D0D-88E8-79DE27BB58B7}" destId="{9CD8FB8E-B180-405D-978E-2CB87FB51EF3}" srcOrd="1" destOrd="0" presId="urn:microsoft.com/office/officeart/2005/8/layout/list1"/>
    <dgm:cxn modelId="{D4F33AEE-AC54-4CF3-9942-EB1EA444DBB6}" type="presParOf" srcId="{62C834AB-6803-4E56-99D8-E37E8CD77465}" destId="{C10C68E0-9DAE-4EEF-AD31-1861A727FA21}" srcOrd="1" destOrd="0" presId="urn:microsoft.com/office/officeart/2005/8/layout/list1"/>
    <dgm:cxn modelId="{BBD255E2-A259-4800-B36F-FC990C7D84B9}" type="presParOf" srcId="{62C834AB-6803-4E56-99D8-E37E8CD77465}" destId="{AB62D243-F70F-4B21-A930-8A625B375691}" srcOrd="2" destOrd="0" presId="urn:microsoft.com/office/officeart/2005/8/layout/list1"/>
    <dgm:cxn modelId="{7BD08093-45D7-484B-A273-CC91A950A21C}" type="presParOf" srcId="{62C834AB-6803-4E56-99D8-E37E8CD77465}" destId="{13FDF8AD-7046-44F1-883E-84F112AECBCE}" srcOrd="3" destOrd="0" presId="urn:microsoft.com/office/officeart/2005/8/layout/list1"/>
    <dgm:cxn modelId="{AF86839B-CCE8-40B1-B1F0-C5A986EA9C18}" type="presParOf" srcId="{62C834AB-6803-4E56-99D8-E37E8CD77465}" destId="{F065D8D8-CD49-4E38-962F-3DE9A64E40E8}" srcOrd="4" destOrd="0" presId="urn:microsoft.com/office/officeart/2005/8/layout/list1"/>
    <dgm:cxn modelId="{57D46B17-C086-4F2C-88A6-6AF41BE5C1E3}" type="presParOf" srcId="{F065D8D8-CD49-4E38-962F-3DE9A64E40E8}" destId="{3EFAD363-400E-41D5-8D0D-66F6214E8EA4}" srcOrd="0" destOrd="0" presId="urn:microsoft.com/office/officeart/2005/8/layout/list1"/>
    <dgm:cxn modelId="{CD6E313B-813D-47E1-AE99-30B038938F08}" type="presParOf" srcId="{F065D8D8-CD49-4E38-962F-3DE9A64E40E8}" destId="{9C06637A-9AFE-4753-A95D-F09DC242498D}" srcOrd="1" destOrd="0" presId="urn:microsoft.com/office/officeart/2005/8/layout/list1"/>
    <dgm:cxn modelId="{3FBCDBD5-6E19-4FB9-85E9-534332932AD9}" type="presParOf" srcId="{62C834AB-6803-4E56-99D8-E37E8CD77465}" destId="{F46F5BA7-A3D0-48EA-8CB6-A3220A5D9ECC}" srcOrd="5" destOrd="0" presId="urn:microsoft.com/office/officeart/2005/8/layout/list1"/>
    <dgm:cxn modelId="{7E775F89-6B6E-4B92-B810-883595D0AF65}" type="presParOf" srcId="{62C834AB-6803-4E56-99D8-E37E8CD77465}" destId="{5326FCB0-0E81-41D4-958F-32621AF023BD}" srcOrd="6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39233-49B8-40ED-8068-DEF4D9070223}" type="doc">
      <dgm:prSet loTypeId="urn:microsoft.com/office/officeart/2011/layout/HexagonRadial" loCatId="officeonlin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3840A8E0-A079-4BA9-BCEC-35B7C0FEB50D}">
      <dgm:prSet phldrT="[Text]" custT="1"/>
      <dgm:spPr/>
      <dgm:t>
        <a:bodyPr/>
        <a:lstStyle/>
        <a:p>
          <a:r>
            <a:rPr lang="en-AU" sz="2000" dirty="0">
              <a:latin typeface="Ink Free" panose="03080402000500000000" pitchFamily="66" charset="0"/>
              <a:cs typeface="Times New Roman" panose="02020603050405020304" pitchFamily="18" charset="0"/>
            </a:rPr>
            <a:t>Understanding Data</a:t>
          </a:r>
        </a:p>
      </dgm:t>
    </dgm:pt>
    <dgm:pt modelId="{9C3FFFC3-C8FC-4B29-A2FE-C38CF496BD48}" type="parTrans" cxnId="{2042D806-8135-428C-8763-6CEC082FF5AC}">
      <dgm:prSet/>
      <dgm:spPr/>
      <dgm:t>
        <a:bodyPr/>
        <a:lstStyle/>
        <a:p>
          <a:endParaRPr lang="en-AU"/>
        </a:p>
      </dgm:t>
    </dgm:pt>
    <dgm:pt modelId="{EB8EB6CB-6B87-4120-A0E5-7E375599D1DA}" type="sibTrans" cxnId="{2042D806-8135-428C-8763-6CEC082FF5AC}">
      <dgm:prSet/>
      <dgm:spPr/>
      <dgm:t>
        <a:bodyPr/>
        <a:lstStyle/>
        <a:p>
          <a:endParaRPr lang="en-AU"/>
        </a:p>
      </dgm:t>
    </dgm:pt>
    <dgm:pt modelId="{A9A4907C-DDFA-425B-A6A2-1D120C070385}">
      <dgm:prSet phldrT="[Text]" custT="1"/>
      <dgm:spPr/>
      <dgm:t>
        <a:bodyPr/>
        <a:lstStyle/>
        <a:p>
          <a:r>
            <a:rPr lang="en-AU" sz="2000" dirty="0">
              <a:latin typeface="Ink Free" panose="03080402000500000000" pitchFamily="66" charset="0"/>
              <a:cs typeface="Times New Roman" panose="02020603050405020304" pitchFamily="18" charset="0"/>
            </a:rPr>
            <a:t>Data preparation</a:t>
          </a:r>
        </a:p>
      </dgm:t>
    </dgm:pt>
    <dgm:pt modelId="{1038AD34-50F6-429D-AFA8-28C32EA438A6}" type="parTrans" cxnId="{A2DD444D-4563-4B88-AB41-0DBA6B75066B}">
      <dgm:prSet/>
      <dgm:spPr/>
      <dgm:t>
        <a:bodyPr/>
        <a:lstStyle/>
        <a:p>
          <a:endParaRPr lang="en-AU"/>
        </a:p>
      </dgm:t>
    </dgm:pt>
    <dgm:pt modelId="{022C0DE7-3F3F-4660-BEAF-ACC0B0931FC0}" type="sibTrans" cxnId="{A2DD444D-4563-4B88-AB41-0DBA6B75066B}">
      <dgm:prSet/>
      <dgm:spPr/>
      <dgm:t>
        <a:bodyPr/>
        <a:lstStyle/>
        <a:p>
          <a:endParaRPr lang="en-AU"/>
        </a:p>
      </dgm:t>
    </dgm:pt>
    <dgm:pt modelId="{B58729B9-8318-4C05-9ED1-A48A23DD92F1}">
      <dgm:prSet phldrT="[Text]" custT="1"/>
      <dgm:spPr/>
      <dgm:t>
        <a:bodyPr/>
        <a:lstStyle/>
        <a:p>
          <a:r>
            <a:rPr lang="en-AU" sz="2000" dirty="0">
              <a:latin typeface="Ink Free" panose="03080402000500000000" pitchFamily="66" charset="0"/>
              <a:cs typeface="Times New Roman" panose="02020603050405020304" pitchFamily="18" charset="0"/>
            </a:rPr>
            <a:t>EDA</a:t>
          </a:r>
        </a:p>
      </dgm:t>
    </dgm:pt>
    <dgm:pt modelId="{2E231652-B39B-4B24-8AE9-DE81F384F3A0}" type="parTrans" cxnId="{9610EAE8-EF6A-4245-895C-01367CC02A93}">
      <dgm:prSet/>
      <dgm:spPr/>
      <dgm:t>
        <a:bodyPr/>
        <a:lstStyle/>
        <a:p>
          <a:endParaRPr lang="en-AU"/>
        </a:p>
      </dgm:t>
    </dgm:pt>
    <dgm:pt modelId="{3AC53A06-FD28-47D6-A060-9130E79112E7}" type="sibTrans" cxnId="{9610EAE8-EF6A-4245-895C-01367CC02A93}">
      <dgm:prSet/>
      <dgm:spPr/>
      <dgm:t>
        <a:bodyPr/>
        <a:lstStyle/>
        <a:p>
          <a:endParaRPr lang="en-AU"/>
        </a:p>
      </dgm:t>
    </dgm:pt>
    <dgm:pt modelId="{68BDE7A3-B01C-4B8D-A5E3-71808E3AA136}">
      <dgm:prSet phldrT="[Text]" custT="1"/>
      <dgm:spPr/>
      <dgm:t>
        <a:bodyPr/>
        <a:lstStyle/>
        <a:p>
          <a:r>
            <a:rPr lang="en-AU" sz="2000" dirty="0">
              <a:latin typeface="Ink Free" panose="03080402000500000000" pitchFamily="66" charset="0"/>
              <a:cs typeface="Times New Roman" panose="02020603050405020304" pitchFamily="18" charset="0"/>
            </a:rPr>
            <a:t>Model Building</a:t>
          </a:r>
        </a:p>
      </dgm:t>
    </dgm:pt>
    <dgm:pt modelId="{F27D6733-C8F6-4D15-98C6-9C172213EB25}" type="parTrans" cxnId="{50085F7C-BC67-4C8D-917F-3BE555891185}">
      <dgm:prSet/>
      <dgm:spPr/>
      <dgm:t>
        <a:bodyPr/>
        <a:lstStyle/>
        <a:p>
          <a:endParaRPr lang="en-AU"/>
        </a:p>
      </dgm:t>
    </dgm:pt>
    <dgm:pt modelId="{836626A4-87F3-4D83-8B65-E4073E7663FC}" type="sibTrans" cxnId="{50085F7C-BC67-4C8D-917F-3BE555891185}">
      <dgm:prSet/>
      <dgm:spPr/>
      <dgm:t>
        <a:bodyPr/>
        <a:lstStyle/>
        <a:p>
          <a:endParaRPr lang="en-AU"/>
        </a:p>
      </dgm:t>
    </dgm:pt>
    <dgm:pt modelId="{82DEE333-21DD-42C2-B3C2-B1210E51144C}">
      <dgm:prSet phldrT="[Text]" custT="1"/>
      <dgm:spPr/>
      <dgm:t>
        <a:bodyPr/>
        <a:lstStyle/>
        <a:p>
          <a:r>
            <a:rPr lang="en-AU" sz="2000" dirty="0">
              <a:latin typeface="Ink Free" panose="03080402000500000000" pitchFamily="66" charset="0"/>
              <a:cs typeface="Times New Roman" panose="02020603050405020304" pitchFamily="18" charset="0"/>
            </a:rPr>
            <a:t>Model Prediction</a:t>
          </a:r>
        </a:p>
      </dgm:t>
    </dgm:pt>
    <dgm:pt modelId="{CC3583F9-EC79-4C68-B6F6-4BF37E9DE09A}" type="parTrans" cxnId="{DEC5FD70-F69F-4A16-AC97-1CA1941950C7}">
      <dgm:prSet/>
      <dgm:spPr/>
      <dgm:t>
        <a:bodyPr/>
        <a:lstStyle/>
        <a:p>
          <a:endParaRPr lang="en-AU"/>
        </a:p>
      </dgm:t>
    </dgm:pt>
    <dgm:pt modelId="{A80104A3-ED45-42DE-97AF-576E7258CB19}" type="sibTrans" cxnId="{DEC5FD70-F69F-4A16-AC97-1CA1941950C7}">
      <dgm:prSet/>
      <dgm:spPr/>
      <dgm:t>
        <a:bodyPr/>
        <a:lstStyle/>
        <a:p>
          <a:endParaRPr lang="en-AU"/>
        </a:p>
      </dgm:t>
    </dgm:pt>
    <dgm:pt modelId="{04740BB8-C3D1-4B09-9535-9771F57BDAB2}">
      <dgm:prSet phldrT="[Text]"/>
      <dgm:spPr/>
      <dgm:t>
        <a:bodyPr/>
        <a:lstStyle/>
        <a:p>
          <a:r>
            <a:rPr lang="en-AU" dirty="0">
              <a:latin typeface="Ink Free" panose="03080402000500000000" pitchFamily="66" charset="0"/>
              <a:cs typeface="Times New Roman" panose="02020603050405020304" pitchFamily="18" charset="0"/>
            </a:rPr>
            <a:t>Model Evaluation</a:t>
          </a:r>
        </a:p>
      </dgm:t>
    </dgm:pt>
    <dgm:pt modelId="{6244495A-6E3D-4F19-8DE9-555EAB3BBF04}" type="parTrans" cxnId="{D8D63422-656D-494E-9F89-A9073FB05C47}">
      <dgm:prSet/>
      <dgm:spPr/>
      <dgm:t>
        <a:bodyPr/>
        <a:lstStyle/>
        <a:p>
          <a:endParaRPr lang="en-AU"/>
        </a:p>
      </dgm:t>
    </dgm:pt>
    <dgm:pt modelId="{7DBF8CA4-BE81-489C-85B4-DC7BD89E3758}" type="sibTrans" cxnId="{D8D63422-656D-494E-9F89-A9073FB05C47}">
      <dgm:prSet/>
      <dgm:spPr/>
      <dgm:t>
        <a:bodyPr/>
        <a:lstStyle/>
        <a:p>
          <a:endParaRPr lang="en-AU"/>
        </a:p>
      </dgm:t>
    </dgm:pt>
    <dgm:pt modelId="{029F4A89-8D25-4580-8903-6D035214B7F8}" type="pres">
      <dgm:prSet presAssocID="{D3539233-49B8-40ED-8068-DEF4D907022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6CA562-A628-4FBD-8A95-B408370A726F}" type="pres">
      <dgm:prSet presAssocID="{3840A8E0-A079-4BA9-BCEC-35B7C0FEB50D}" presName="Parent" presStyleLbl="node0" presStyleIdx="0" presStyleCnt="1" custScaleX="97782" custScaleY="63005" custLinFactX="-90284" custLinFactNeighborX="-100000" custLinFactNeighborY="-78753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8D163A98-D2E7-4F52-AB23-B8782A9A240F}" type="pres">
      <dgm:prSet presAssocID="{A9A4907C-DDFA-425B-A6A2-1D120C070385}" presName="Accent1" presStyleCnt="0"/>
      <dgm:spPr/>
    </dgm:pt>
    <dgm:pt modelId="{04E08F3E-4100-4141-9CE8-7116844C01F4}" type="pres">
      <dgm:prSet presAssocID="{A9A4907C-DDFA-425B-A6A2-1D120C070385}" presName="Accent" presStyleLbl="bgShp" presStyleIdx="0" presStyleCnt="5"/>
      <dgm:spPr/>
    </dgm:pt>
    <dgm:pt modelId="{01620885-57C2-4DF9-9D9B-C61E1EE9C545}" type="pres">
      <dgm:prSet presAssocID="{A9A4907C-DDFA-425B-A6A2-1D120C070385}" presName="Child1" presStyleLbl="node1" presStyleIdx="0" presStyleCnt="5" custScaleX="130312" custLinFactNeighborX="99617" custLinFactNeighborY="24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EA689-6F9B-4120-AAE8-4343DA57BFAA}" type="pres">
      <dgm:prSet presAssocID="{B58729B9-8318-4C05-9ED1-A48A23DD92F1}" presName="Accent2" presStyleCnt="0"/>
      <dgm:spPr/>
    </dgm:pt>
    <dgm:pt modelId="{735DEBD8-2DAF-4240-9EE2-9074EE32C6E1}" type="pres">
      <dgm:prSet presAssocID="{B58729B9-8318-4C05-9ED1-A48A23DD92F1}" presName="Accent" presStyleLbl="bgShp" presStyleIdx="1" presStyleCnt="5" custAng="5400000" custScaleX="101542" custScaleY="22682" custLinFactX="31496" custLinFactY="74742" custLinFactNeighborX="100000" custLinFactNeighborY="100000"/>
      <dgm:spPr/>
    </dgm:pt>
    <dgm:pt modelId="{AD7F9D0E-0BB8-4B00-BCE7-1D6B869C5981}" type="pres">
      <dgm:prSet presAssocID="{B58729B9-8318-4C05-9ED1-A48A23DD92F1}" presName="Child2" presStyleLbl="node1" presStyleIdx="1" presStyleCnt="5" custScaleX="106976" custLinFactX="-61558" custLinFactNeighborX="-100000" custLinFactNeighborY="-367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7E41F-6F1D-4B52-92A6-A09E6DE58AA4}" type="pres">
      <dgm:prSet presAssocID="{68BDE7A3-B01C-4B8D-A5E3-71808E3AA136}" presName="Accent3" presStyleCnt="0"/>
      <dgm:spPr/>
    </dgm:pt>
    <dgm:pt modelId="{4D3808F7-E9FC-4C09-AA17-5504B746BC2C}" type="pres">
      <dgm:prSet presAssocID="{68BDE7A3-B01C-4B8D-A5E3-71808E3AA136}" presName="Accent" presStyleLbl="bgShp" presStyleIdx="2" presStyleCnt="5" custScaleX="101571" custScaleY="22684" custLinFactX="-219751" custLinFactY="-86628" custLinFactNeighborX="-300000" custLinFactNeighborY="-100000"/>
      <dgm:spPr/>
    </dgm:pt>
    <dgm:pt modelId="{C0C53916-3ECB-4772-B76B-739E4A388D6A}" type="pres">
      <dgm:prSet presAssocID="{68BDE7A3-B01C-4B8D-A5E3-71808E3AA136}" presName="Child3" presStyleLbl="node1" presStyleIdx="2" presStyleCnt="5" custLinFactNeighborX="7894" custLinFactNeighborY="93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DB46-A642-42C4-B8AD-3FE57332E482}" type="pres">
      <dgm:prSet presAssocID="{82DEE333-21DD-42C2-B3C2-B1210E51144C}" presName="Accent4" presStyleCnt="0"/>
      <dgm:spPr/>
    </dgm:pt>
    <dgm:pt modelId="{61B9475F-48E8-445E-BC14-E5AFD73326F2}" type="pres">
      <dgm:prSet presAssocID="{82DEE333-21DD-42C2-B3C2-B1210E51144C}" presName="Accent" presStyleLbl="bgShp" presStyleIdx="3" presStyleCnt="5" custAng="1313959" custScaleX="101542" custScaleY="22682" custLinFactX="-200000" custLinFactNeighborX="-203028" custLinFactNeighborY="-421"/>
      <dgm:spPr/>
    </dgm:pt>
    <dgm:pt modelId="{46C7041E-7765-4DEB-8B22-4E6FE2A90899}" type="pres">
      <dgm:prSet presAssocID="{82DEE333-21DD-42C2-B3C2-B1210E51144C}" presName="Child4" presStyleLbl="node1" presStyleIdx="3" presStyleCnt="5" custLinFactNeighborX="-54437" custLinFactNeighborY="-297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D8D8B-2018-4E5C-8F5A-FA81B2BA95DC}" type="pres">
      <dgm:prSet presAssocID="{04740BB8-C3D1-4B09-9535-9771F57BDAB2}" presName="Accent5" presStyleCnt="0"/>
      <dgm:spPr/>
    </dgm:pt>
    <dgm:pt modelId="{3DEDD418-D6C9-4F47-8C41-1FF71E23207A}" type="pres">
      <dgm:prSet presAssocID="{04740BB8-C3D1-4B09-9535-9771F57BDAB2}" presName="Accent" presStyleLbl="bgShp" presStyleIdx="4" presStyleCnt="5" custAng="20216620" custScaleX="101542" custScaleY="22682" custLinFactX="33241" custLinFactNeighborX="100000" custLinFactNeighborY="-34605"/>
      <dgm:spPr/>
    </dgm:pt>
    <dgm:pt modelId="{08AFDF0E-D35B-41F1-8D49-8815BE29FF03}" type="pres">
      <dgm:prSet presAssocID="{04740BB8-C3D1-4B09-9535-9771F57BDAB2}" presName="Child5" presStyleLbl="node1" presStyleIdx="4" presStyleCnt="5" custLinFactX="-12495" custLinFactNeighborX="-100000" custLinFactNeighborY="146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DEDE4-DC37-4B91-B5A3-EBA31D6FD10A}" type="presOf" srcId="{3840A8E0-A079-4BA9-BCEC-35B7C0FEB50D}" destId="{976CA562-A628-4FBD-8A95-B408370A726F}" srcOrd="0" destOrd="0" presId="urn:microsoft.com/office/officeart/2011/layout/HexagonRadial"/>
    <dgm:cxn modelId="{64DE0849-C0DC-4451-A13D-3A922C683C89}" type="presOf" srcId="{82DEE333-21DD-42C2-B3C2-B1210E51144C}" destId="{46C7041E-7765-4DEB-8B22-4E6FE2A90899}" srcOrd="0" destOrd="0" presId="urn:microsoft.com/office/officeart/2011/layout/HexagonRadial"/>
    <dgm:cxn modelId="{2042D806-8135-428C-8763-6CEC082FF5AC}" srcId="{D3539233-49B8-40ED-8068-DEF4D9070223}" destId="{3840A8E0-A079-4BA9-BCEC-35B7C0FEB50D}" srcOrd="0" destOrd="0" parTransId="{9C3FFFC3-C8FC-4B29-A2FE-C38CF496BD48}" sibTransId="{EB8EB6CB-6B87-4120-A0E5-7E375599D1DA}"/>
    <dgm:cxn modelId="{9610EAE8-EF6A-4245-895C-01367CC02A93}" srcId="{3840A8E0-A079-4BA9-BCEC-35B7C0FEB50D}" destId="{B58729B9-8318-4C05-9ED1-A48A23DD92F1}" srcOrd="1" destOrd="0" parTransId="{2E231652-B39B-4B24-8AE9-DE81F384F3A0}" sibTransId="{3AC53A06-FD28-47D6-A060-9130E79112E7}"/>
    <dgm:cxn modelId="{3F319CD4-BA5B-43F6-B8A0-8AA61E80E64E}" type="presOf" srcId="{B58729B9-8318-4C05-9ED1-A48A23DD92F1}" destId="{AD7F9D0E-0BB8-4B00-BCE7-1D6B869C5981}" srcOrd="0" destOrd="0" presId="urn:microsoft.com/office/officeart/2011/layout/HexagonRadial"/>
    <dgm:cxn modelId="{23099E84-98F3-40C8-A5C1-B4271ADCB59E}" type="presOf" srcId="{04740BB8-C3D1-4B09-9535-9771F57BDAB2}" destId="{08AFDF0E-D35B-41F1-8D49-8815BE29FF03}" srcOrd="0" destOrd="0" presId="urn:microsoft.com/office/officeart/2011/layout/HexagonRadial"/>
    <dgm:cxn modelId="{C0ABD609-7296-4B49-96C4-970815B7B006}" type="presOf" srcId="{D3539233-49B8-40ED-8068-DEF4D9070223}" destId="{029F4A89-8D25-4580-8903-6D035214B7F8}" srcOrd="0" destOrd="0" presId="urn:microsoft.com/office/officeart/2011/layout/HexagonRadial"/>
    <dgm:cxn modelId="{DEC5FD70-F69F-4A16-AC97-1CA1941950C7}" srcId="{3840A8E0-A079-4BA9-BCEC-35B7C0FEB50D}" destId="{82DEE333-21DD-42C2-B3C2-B1210E51144C}" srcOrd="3" destOrd="0" parTransId="{CC3583F9-EC79-4C68-B6F6-4BF37E9DE09A}" sibTransId="{A80104A3-ED45-42DE-97AF-576E7258CB19}"/>
    <dgm:cxn modelId="{0466F32D-E674-44E1-B3B3-6C3E244B1D0A}" type="presOf" srcId="{A9A4907C-DDFA-425B-A6A2-1D120C070385}" destId="{01620885-57C2-4DF9-9D9B-C61E1EE9C545}" srcOrd="0" destOrd="0" presId="urn:microsoft.com/office/officeart/2011/layout/HexagonRadial"/>
    <dgm:cxn modelId="{A2DD444D-4563-4B88-AB41-0DBA6B75066B}" srcId="{3840A8E0-A079-4BA9-BCEC-35B7C0FEB50D}" destId="{A9A4907C-DDFA-425B-A6A2-1D120C070385}" srcOrd="0" destOrd="0" parTransId="{1038AD34-50F6-429D-AFA8-28C32EA438A6}" sibTransId="{022C0DE7-3F3F-4660-BEAF-ACC0B0931FC0}"/>
    <dgm:cxn modelId="{D8D63422-656D-494E-9F89-A9073FB05C47}" srcId="{3840A8E0-A079-4BA9-BCEC-35B7C0FEB50D}" destId="{04740BB8-C3D1-4B09-9535-9771F57BDAB2}" srcOrd="4" destOrd="0" parTransId="{6244495A-6E3D-4F19-8DE9-555EAB3BBF04}" sibTransId="{7DBF8CA4-BE81-489C-85B4-DC7BD89E3758}"/>
    <dgm:cxn modelId="{50085F7C-BC67-4C8D-917F-3BE555891185}" srcId="{3840A8E0-A079-4BA9-BCEC-35B7C0FEB50D}" destId="{68BDE7A3-B01C-4B8D-A5E3-71808E3AA136}" srcOrd="2" destOrd="0" parTransId="{F27D6733-C8F6-4D15-98C6-9C172213EB25}" sibTransId="{836626A4-87F3-4D83-8B65-E4073E7663FC}"/>
    <dgm:cxn modelId="{1421D0F4-6A53-46F0-ADDF-3117C0FDD831}" type="presOf" srcId="{68BDE7A3-B01C-4B8D-A5E3-71808E3AA136}" destId="{C0C53916-3ECB-4772-B76B-739E4A388D6A}" srcOrd="0" destOrd="0" presId="urn:microsoft.com/office/officeart/2011/layout/HexagonRadial"/>
    <dgm:cxn modelId="{FE01EAB6-12A6-4A8A-873D-A3925B216CB6}" type="presParOf" srcId="{029F4A89-8D25-4580-8903-6D035214B7F8}" destId="{976CA562-A628-4FBD-8A95-B408370A726F}" srcOrd="0" destOrd="0" presId="urn:microsoft.com/office/officeart/2011/layout/HexagonRadial"/>
    <dgm:cxn modelId="{D0262ED4-69C8-4A0D-A7B1-D6082B59ABFE}" type="presParOf" srcId="{029F4A89-8D25-4580-8903-6D035214B7F8}" destId="{8D163A98-D2E7-4F52-AB23-B8782A9A240F}" srcOrd="1" destOrd="0" presId="urn:microsoft.com/office/officeart/2011/layout/HexagonRadial"/>
    <dgm:cxn modelId="{175A7024-C1CE-4F8E-87AA-21056A1B2031}" type="presParOf" srcId="{8D163A98-D2E7-4F52-AB23-B8782A9A240F}" destId="{04E08F3E-4100-4141-9CE8-7116844C01F4}" srcOrd="0" destOrd="0" presId="urn:microsoft.com/office/officeart/2011/layout/HexagonRadial"/>
    <dgm:cxn modelId="{39AE3C09-08BB-4619-AA4A-E9C9D4FA4393}" type="presParOf" srcId="{029F4A89-8D25-4580-8903-6D035214B7F8}" destId="{01620885-57C2-4DF9-9D9B-C61E1EE9C545}" srcOrd="2" destOrd="0" presId="urn:microsoft.com/office/officeart/2011/layout/HexagonRadial"/>
    <dgm:cxn modelId="{1C1309CB-971B-40CB-8866-3FA3AB3F39DF}" type="presParOf" srcId="{029F4A89-8D25-4580-8903-6D035214B7F8}" destId="{AE5EA689-6F9B-4120-AAE8-4343DA57BFAA}" srcOrd="3" destOrd="0" presId="urn:microsoft.com/office/officeart/2011/layout/HexagonRadial"/>
    <dgm:cxn modelId="{F9DB27A3-D04B-4CB6-8105-9B32235D9CEC}" type="presParOf" srcId="{AE5EA689-6F9B-4120-AAE8-4343DA57BFAA}" destId="{735DEBD8-2DAF-4240-9EE2-9074EE32C6E1}" srcOrd="0" destOrd="0" presId="urn:microsoft.com/office/officeart/2011/layout/HexagonRadial"/>
    <dgm:cxn modelId="{54D81704-9783-4202-8C4A-D727F2645E48}" type="presParOf" srcId="{029F4A89-8D25-4580-8903-6D035214B7F8}" destId="{AD7F9D0E-0BB8-4B00-BCE7-1D6B869C5981}" srcOrd="4" destOrd="0" presId="urn:microsoft.com/office/officeart/2011/layout/HexagonRadial"/>
    <dgm:cxn modelId="{911D771A-015B-45B1-8149-4DCB4A561969}" type="presParOf" srcId="{029F4A89-8D25-4580-8903-6D035214B7F8}" destId="{1167E41F-6F1D-4B52-92A6-A09E6DE58AA4}" srcOrd="5" destOrd="0" presId="urn:microsoft.com/office/officeart/2011/layout/HexagonRadial"/>
    <dgm:cxn modelId="{EED77663-5C85-4794-9640-83ED9D99DE6C}" type="presParOf" srcId="{1167E41F-6F1D-4B52-92A6-A09E6DE58AA4}" destId="{4D3808F7-E9FC-4C09-AA17-5504B746BC2C}" srcOrd="0" destOrd="0" presId="urn:microsoft.com/office/officeart/2011/layout/HexagonRadial"/>
    <dgm:cxn modelId="{6A2A1028-2083-4345-B3CF-3A6EFB57F1B7}" type="presParOf" srcId="{029F4A89-8D25-4580-8903-6D035214B7F8}" destId="{C0C53916-3ECB-4772-B76B-739E4A388D6A}" srcOrd="6" destOrd="0" presId="urn:microsoft.com/office/officeart/2011/layout/HexagonRadial"/>
    <dgm:cxn modelId="{B932B3F3-4709-4F5C-B94C-E4B9C1E50ABB}" type="presParOf" srcId="{029F4A89-8D25-4580-8903-6D035214B7F8}" destId="{DDB4DB46-A642-42C4-B8AD-3FE57332E482}" srcOrd="7" destOrd="0" presId="urn:microsoft.com/office/officeart/2011/layout/HexagonRadial"/>
    <dgm:cxn modelId="{A3E35624-B836-46B0-8798-807B45DD2703}" type="presParOf" srcId="{DDB4DB46-A642-42C4-B8AD-3FE57332E482}" destId="{61B9475F-48E8-445E-BC14-E5AFD73326F2}" srcOrd="0" destOrd="0" presId="urn:microsoft.com/office/officeart/2011/layout/HexagonRadial"/>
    <dgm:cxn modelId="{B9EA4456-37F3-4D17-989E-20BACD16E27A}" type="presParOf" srcId="{029F4A89-8D25-4580-8903-6D035214B7F8}" destId="{46C7041E-7765-4DEB-8B22-4E6FE2A90899}" srcOrd="8" destOrd="0" presId="urn:microsoft.com/office/officeart/2011/layout/HexagonRadial"/>
    <dgm:cxn modelId="{349B3B62-A953-420F-B22E-C72BEDCF5B65}" type="presParOf" srcId="{029F4A89-8D25-4580-8903-6D035214B7F8}" destId="{EC1D8D8B-2018-4E5C-8F5A-FA81B2BA95DC}" srcOrd="9" destOrd="0" presId="urn:microsoft.com/office/officeart/2011/layout/HexagonRadial"/>
    <dgm:cxn modelId="{5F8EF7BA-6DAD-4450-A464-B67419B88EB4}" type="presParOf" srcId="{EC1D8D8B-2018-4E5C-8F5A-FA81B2BA95DC}" destId="{3DEDD418-D6C9-4F47-8C41-1FF71E23207A}" srcOrd="0" destOrd="0" presId="urn:microsoft.com/office/officeart/2011/layout/HexagonRadial"/>
    <dgm:cxn modelId="{A2386935-1A1E-4589-B55A-5353C928C7E7}" type="presParOf" srcId="{029F4A89-8D25-4580-8903-6D035214B7F8}" destId="{08AFDF0E-D35B-41F1-8D49-8815BE29FF03}" srcOrd="10" destOrd="0" presId="urn:microsoft.com/office/officeart/2011/layout/HexagonRadial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847DE-F570-4DD8-A683-057878CA42EB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AU"/>
        </a:p>
      </dgm:t>
    </dgm:pt>
    <dgm:pt modelId="{742F60E0-3111-4542-B54E-C86FE65C1566}">
      <dgm:prSet phldrT="[Text]"/>
      <dgm:spPr/>
      <dgm:t>
        <a:bodyPr/>
        <a:lstStyle/>
        <a:p>
          <a:r>
            <a:rPr lang="en-AU" i="1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Target variable</a:t>
          </a:r>
          <a:endParaRPr lang="en-AU" dirty="0"/>
        </a:p>
      </dgm:t>
    </dgm:pt>
    <dgm:pt modelId="{46D47D47-8D7A-4AEC-8DAC-23EE70D10045}" type="parTrans" cxnId="{BA4C5F7F-52B3-4358-9555-E5F20EE8FC1E}">
      <dgm:prSet/>
      <dgm:spPr/>
      <dgm:t>
        <a:bodyPr/>
        <a:lstStyle/>
        <a:p>
          <a:endParaRPr lang="en-AU"/>
        </a:p>
      </dgm:t>
    </dgm:pt>
    <dgm:pt modelId="{0693DECD-2AC1-4CC4-A57F-B45FB8268148}" type="sibTrans" cxnId="{BA4C5F7F-52B3-4358-9555-E5F20EE8FC1E}">
      <dgm:prSet/>
      <dgm:spPr/>
      <dgm:t>
        <a:bodyPr/>
        <a:lstStyle/>
        <a:p>
          <a:endParaRPr lang="en-AU"/>
        </a:p>
      </dgm:t>
    </dgm:pt>
    <dgm:pt modelId="{B2CEC64B-324C-46EF-B911-27B0E47A7F15}">
      <dgm:prSet phldrT="[Text]"/>
      <dgm:spPr/>
      <dgm:t>
        <a:bodyPr/>
        <a:lstStyle/>
        <a:p>
          <a:r>
            <a:rPr lang="en-AU" i="1" dirty="0">
              <a:latin typeface="Times New Roman" panose="02020603050405020304" pitchFamily="18" charset="0"/>
              <a:cs typeface="Times New Roman" panose="02020603050405020304" pitchFamily="18" charset="0"/>
            </a:rPr>
            <a:t>Segregation of inputs and output</a:t>
          </a:r>
          <a:endParaRPr lang="en-AU" dirty="0"/>
        </a:p>
      </dgm:t>
    </dgm:pt>
    <dgm:pt modelId="{94A73B08-B05F-4F06-89A1-81A24832E8E3}" type="parTrans" cxnId="{F7519ADF-9A43-4F00-9648-1279F8E1E337}">
      <dgm:prSet/>
      <dgm:spPr/>
      <dgm:t>
        <a:bodyPr/>
        <a:lstStyle/>
        <a:p>
          <a:endParaRPr lang="en-AU"/>
        </a:p>
      </dgm:t>
    </dgm:pt>
    <dgm:pt modelId="{A35FC4CB-8275-43DB-AF29-5F6ECE32251C}" type="sibTrans" cxnId="{F7519ADF-9A43-4F00-9648-1279F8E1E337}">
      <dgm:prSet/>
      <dgm:spPr/>
      <dgm:t>
        <a:bodyPr/>
        <a:lstStyle/>
        <a:p>
          <a:endParaRPr lang="en-AU"/>
        </a:p>
      </dgm:t>
    </dgm:pt>
    <dgm:pt modelId="{B778F248-989C-4B81-A9ED-8A297FC95254}">
      <dgm:prSet/>
      <dgm:spPr/>
      <dgm:t>
        <a:bodyPr/>
        <a:lstStyle/>
        <a:p>
          <a:r>
            <a:rPr lang="en-AU" i="1">
              <a:latin typeface="Times New Roman" panose="02020603050405020304" pitchFamily="18" charset="0"/>
              <a:cs typeface="Times New Roman" panose="02020603050405020304" pitchFamily="18" charset="0"/>
            </a:rPr>
            <a:t>Test-Train Split</a:t>
          </a:r>
          <a:endParaRPr lang="en-AU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C5BA0-EFAA-4AE7-B417-50D3BE254D5C}" type="parTrans" cxnId="{A584DEDC-7760-458B-B0B0-473FE6AB711F}">
      <dgm:prSet/>
      <dgm:spPr/>
      <dgm:t>
        <a:bodyPr/>
        <a:lstStyle/>
        <a:p>
          <a:endParaRPr lang="en-AU"/>
        </a:p>
      </dgm:t>
    </dgm:pt>
    <dgm:pt modelId="{9F10363D-F31E-4BFF-9B24-542380356B28}" type="sibTrans" cxnId="{A584DEDC-7760-458B-B0B0-473FE6AB711F}">
      <dgm:prSet/>
      <dgm:spPr/>
      <dgm:t>
        <a:bodyPr/>
        <a:lstStyle/>
        <a:p>
          <a:endParaRPr lang="en-AU"/>
        </a:p>
      </dgm:t>
    </dgm:pt>
    <dgm:pt modelId="{EEEABED7-4163-4D22-80BB-52CD410B60BC}">
      <dgm:prSet/>
      <dgm:spPr/>
      <dgm:t>
        <a:bodyPr/>
        <a:lstStyle/>
        <a:p>
          <a:r>
            <a:rPr lang="en-AU" i="1">
              <a:latin typeface="Times New Roman" panose="02020603050405020304" pitchFamily="18" charset="0"/>
              <a:cs typeface="Times New Roman" panose="02020603050405020304" pitchFamily="18" charset="0"/>
            </a:rPr>
            <a:t>Text Pre-processing – Lemmatization </a:t>
          </a:r>
          <a:endParaRPr lang="en-AU" dirty="0"/>
        </a:p>
      </dgm:t>
    </dgm:pt>
    <dgm:pt modelId="{98C7F6BD-74B7-4C93-A7C4-C4DD0D4D8A4B}" type="parTrans" cxnId="{C7C06DBB-034E-473F-B55A-AB5F74238CCF}">
      <dgm:prSet/>
      <dgm:spPr/>
      <dgm:t>
        <a:bodyPr/>
        <a:lstStyle/>
        <a:p>
          <a:endParaRPr lang="en-AU"/>
        </a:p>
      </dgm:t>
    </dgm:pt>
    <dgm:pt modelId="{819D3A8A-70A9-4C59-864F-BFF575E1B519}" type="sibTrans" cxnId="{C7C06DBB-034E-473F-B55A-AB5F74238CCF}">
      <dgm:prSet/>
      <dgm:spPr/>
      <dgm:t>
        <a:bodyPr/>
        <a:lstStyle/>
        <a:p>
          <a:endParaRPr lang="en-AU"/>
        </a:p>
      </dgm:t>
    </dgm:pt>
    <dgm:pt modelId="{60CC3B80-C7FC-4357-BD55-12E01B485503}" type="pres">
      <dgm:prSet presAssocID="{B67847DE-F570-4DD8-A683-057878CA42E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63FF48C-18B1-4650-8CCF-861316D0C84B}" type="pres">
      <dgm:prSet presAssocID="{B67847DE-F570-4DD8-A683-057878CA42EB}" presName="Name1" presStyleCnt="0"/>
      <dgm:spPr/>
    </dgm:pt>
    <dgm:pt modelId="{9CF9D9B0-D71B-4046-A7D5-090F6716CADC}" type="pres">
      <dgm:prSet presAssocID="{B67847DE-F570-4DD8-A683-057878CA42EB}" presName="cycle" presStyleCnt="0"/>
      <dgm:spPr/>
    </dgm:pt>
    <dgm:pt modelId="{DB57A3F8-379F-46E0-8F5B-8225014B8524}" type="pres">
      <dgm:prSet presAssocID="{B67847DE-F570-4DD8-A683-057878CA42EB}" presName="srcNode" presStyleLbl="node1" presStyleIdx="0" presStyleCnt="4"/>
      <dgm:spPr/>
    </dgm:pt>
    <dgm:pt modelId="{C72BDB73-46B9-47F1-A85D-B0C90273084B}" type="pres">
      <dgm:prSet presAssocID="{B67847DE-F570-4DD8-A683-057878CA42EB}" presName="conn" presStyleLbl="parChTrans1D2" presStyleIdx="0" presStyleCnt="1"/>
      <dgm:spPr/>
      <dgm:t>
        <a:bodyPr/>
        <a:lstStyle/>
        <a:p>
          <a:endParaRPr lang="en-US"/>
        </a:p>
      </dgm:t>
    </dgm:pt>
    <dgm:pt modelId="{DB6A4024-8E33-48EF-8C2F-D1006C7FA84D}" type="pres">
      <dgm:prSet presAssocID="{B67847DE-F570-4DD8-A683-057878CA42EB}" presName="extraNode" presStyleLbl="node1" presStyleIdx="0" presStyleCnt="4"/>
      <dgm:spPr/>
    </dgm:pt>
    <dgm:pt modelId="{950D10AB-7D66-498B-BDD0-A846A3845103}" type="pres">
      <dgm:prSet presAssocID="{B67847DE-F570-4DD8-A683-057878CA42EB}" presName="dstNode" presStyleLbl="node1" presStyleIdx="0" presStyleCnt="4"/>
      <dgm:spPr/>
    </dgm:pt>
    <dgm:pt modelId="{8E29A109-3B3B-4629-80C7-57B623B0BFA1}" type="pres">
      <dgm:prSet presAssocID="{742F60E0-3111-4542-B54E-C86FE65C156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3C6B6-97F7-487D-8F62-4352A68A3E6D}" type="pres">
      <dgm:prSet presAssocID="{742F60E0-3111-4542-B54E-C86FE65C1566}" presName="accent_1" presStyleCnt="0"/>
      <dgm:spPr/>
    </dgm:pt>
    <dgm:pt modelId="{EF1C89F6-1DFE-4CF0-BC0C-7B42202DEE34}" type="pres">
      <dgm:prSet presAssocID="{742F60E0-3111-4542-B54E-C86FE65C1566}" presName="accentRepeatNode" presStyleLbl="solidFgAcc1" presStyleIdx="0" presStyleCnt="4" custScaleX="72552" custScaleY="72552"/>
      <dgm:spPr/>
    </dgm:pt>
    <dgm:pt modelId="{D15370E2-4F30-42FE-869B-F6B83567035F}" type="pres">
      <dgm:prSet presAssocID="{B2CEC64B-324C-46EF-B911-27B0E47A7F1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62E26-9E11-41F2-BAFF-87B83FAC7E09}" type="pres">
      <dgm:prSet presAssocID="{B2CEC64B-324C-46EF-B911-27B0E47A7F15}" presName="accent_2" presStyleCnt="0"/>
      <dgm:spPr/>
    </dgm:pt>
    <dgm:pt modelId="{F2B57301-A919-4A9F-894C-87A42CF617F5}" type="pres">
      <dgm:prSet presAssocID="{B2CEC64B-324C-46EF-B911-27B0E47A7F15}" presName="accentRepeatNode" presStyleLbl="solidFgAcc1" presStyleIdx="1" presStyleCnt="4" custScaleX="72552" custScaleY="72552"/>
      <dgm:spPr/>
    </dgm:pt>
    <dgm:pt modelId="{0927D7AE-3359-454E-B3B7-3992F4708A84}" type="pres">
      <dgm:prSet presAssocID="{B778F248-989C-4B81-A9ED-8A297FC9525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D511A-85AB-42C7-8AA6-3A0819BBC2B4}" type="pres">
      <dgm:prSet presAssocID="{B778F248-989C-4B81-A9ED-8A297FC95254}" presName="accent_3" presStyleCnt="0"/>
      <dgm:spPr/>
    </dgm:pt>
    <dgm:pt modelId="{80C00AF4-0C15-4F5B-921E-4FF82A8C4C29}" type="pres">
      <dgm:prSet presAssocID="{B778F248-989C-4B81-A9ED-8A297FC95254}" presName="accentRepeatNode" presStyleLbl="solidFgAcc1" presStyleIdx="2" presStyleCnt="4"/>
      <dgm:spPr/>
    </dgm:pt>
    <dgm:pt modelId="{6C898B67-72F9-4460-B722-A5AB4042260A}" type="pres">
      <dgm:prSet presAssocID="{EEEABED7-4163-4D22-80BB-52CD410B60B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92743-1D67-4579-98D2-5BE81E352245}" type="pres">
      <dgm:prSet presAssocID="{EEEABED7-4163-4D22-80BB-52CD410B60BC}" presName="accent_4" presStyleCnt="0"/>
      <dgm:spPr/>
    </dgm:pt>
    <dgm:pt modelId="{658B2440-E429-4E8A-8945-CA30B5E21079}" type="pres">
      <dgm:prSet presAssocID="{EEEABED7-4163-4D22-80BB-52CD410B60BC}" presName="accentRepeatNode" presStyleLbl="solidFgAcc1" presStyleIdx="3" presStyleCnt="4"/>
      <dgm:spPr/>
    </dgm:pt>
  </dgm:ptLst>
  <dgm:cxnLst>
    <dgm:cxn modelId="{C7C06DBB-034E-473F-B55A-AB5F74238CCF}" srcId="{B67847DE-F570-4DD8-A683-057878CA42EB}" destId="{EEEABED7-4163-4D22-80BB-52CD410B60BC}" srcOrd="3" destOrd="0" parTransId="{98C7F6BD-74B7-4C93-A7C4-C4DD0D4D8A4B}" sibTransId="{819D3A8A-70A9-4C59-864F-BFF575E1B519}"/>
    <dgm:cxn modelId="{78F56EA2-43CC-474F-9F20-07BC030D4EFA}" type="presOf" srcId="{0693DECD-2AC1-4CC4-A57F-B45FB8268148}" destId="{C72BDB73-46B9-47F1-A85D-B0C90273084B}" srcOrd="0" destOrd="0" presId="urn:microsoft.com/office/officeart/2008/layout/VerticalCurvedList"/>
    <dgm:cxn modelId="{E6DD6028-68AA-4967-90B0-F2D4C67DC6FB}" type="presOf" srcId="{B2CEC64B-324C-46EF-B911-27B0E47A7F15}" destId="{D15370E2-4F30-42FE-869B-F6B83567035F}" srcOrd="0" destOrd="0" presId="urn:microsoft.com/office/officeart/2008/layout/VerticalCurvedList"/>
    <dgm:cxn modelId="{BA4C5F7F-52B3-4358-9555-E5F20EE8FC1E}" srcId="{B67847DE-F570-4DD8-A683-057878CA42EB}" destId="{742F60E0-3111-4542-B54E-C86FE65C1566}" srcOrd="0" destOrd="0" parTransId="{46D47D47-8D7A-4AEC-8DAC-23EE70D10045}" sibTransId="{0693DECD-2AC1-4CC4-A57F-B45FB8268148}"/>
    <dgm:cxn modelId="{BA0C9093-5635-4712-BD09-E2A42EA2D164}" type="presOf" srcId="{742F60E0-3111-4542-B54E-C86FE65C1566}" destId="{8E29A109-3B3B-4629-80C7-57B623B0BFA1}" srcOrd="0" destOrd="0" presId="urn:microsoft.com/office/officeart/2008/layout/VerticalCurvedList"/>
    <dgm:cxn modelId="{D6F00AB0-7A98-4666-8C0A-C2D3421C1648}" type="presOf" srcId="{B67847DE-F570-4DD8-A683-057878CA42EB}" destId="{60CC3B80-C7FC-4357-BD55-12E01B485503}" srcOrd="0" destOrd="0" presId="urn:microsoft.com/office/officeart/2008/layout/VerticalCurvedList"/>
    <dgm:cxn modelId="{FDC1C7BE-798A-4369-8326-8D7C2DB3CFF4}" type="presOf" srcId="{EEEABED7-4163-4D22-80BB-52CD410B60BC}" destId="{6C898B67-72F9-4460-B722-A5AB4042260A}" srcOrd="0" destOrd="0" presId="urn:microsoft.com/office/officeart/2008/layout/VerticalCurvedList"/>
    <dgm:cxn modelId="{9156C2A7-EBB9-4458-AE9C-C61095EB1AA3}" type="presOf" srcId="{B778F248-989C-4B81-A9ED-8A297FC95254}" destId="{0927D7AE-3359-454E-B3B7-3992F4708A84}" srcOrd="0" destOrd="0" presId="urn:microsoft.com/office/officeart/2008/layout/VerticalCurvedList"/>
    <dgm:cxn modelId="{A584DEDC-7760-458B-B0B0-473FE6AB711F}" srcId="{B67847DE-F570-4DD8-A683-057878CA42EB}" destId="{B778F248-989C-4B81-A9ED-8A297FC95254}" srcOrd="2" destOrd="0" parTransId="{7E3C5BA0-EFAA-4AE7-B417-50D3BE254D5C}" sibTransId="{9F10363D-F31E-4BFF-9B24-542380356B28}"/>
    <dgm:cxn modelId="{F7519ADF-9A43-4F00-9648-1279F8E1E337}" srcId="{B67847DE-F570-4DD8-A683-057878CA42EB}" destId="{B2CEC64B-324C-46EF-B911-27B0E47A7F15}" srcOrd="1" destOrd="0" parTransId="{94A73B08-B05F-4F06-89A1-81A24832E8E3}" sibTransId="{A35FC4CB-8275-43DB-AF29-5F6ECE32251C}"/>
    <dgm:cxn modelId="{9B669EC1-43FF-400E-8BB3-AA45BD86AEB7}" type="presParOf" srcId="{60CC3B80-C7FC-4357-BD55-12E01B485503}" destId="{363FF48C-18B1-4650-8CCF-861316D0C84B}" srcOrd="0" destOrd="0" presId="urn:microsoft.com/office/officeart/2008/layout/VerticalCurvedList"/>
    <dgm:cxn modelId="{621E0024-5929-493F-9564-9C76ACCFEC57}" type="presParOf" srcId="{363FF48C-18B1-4650-8CCF-861316D0C84B}" destId="{9CF9D9B0-D71B-4046-A7D5-090F6716CADC}" srcOrd="0" destOrd="0" presId="urn:microsoft.com/office/officeart/2008/layout/VerticalCurvedList"/>
    <dgm:cxn modelId="{79F02859-970D-47F7-A464-89C7A9E2B50B}" type="presParOf" srcId="{9CF9D9B0-D71B-4046-A7D5-090F6716CADC}" destId="{DB57A3F8-379F-46E0-8F5B-8225014B8524}" srcOrd="0" destOrd="0" presId="urn:microsoft.com/office/officeart/2008/layout/VerticalCurvedList"/>
    <dgm:cxn modelId="{F7080492-658B-418B-B5A6-3282289472C2}" type="presParOf" srcId="{9CF9D9B0-D71B-4046-A7D5-090F6716CADC}" destId="{C72BDB73-46B9-47F1-A85D-B0C90273084B}" srcOrd="1" destOrd="0" presId="urn:microsoft.com/office/officeart/2008/layout/VerticalCurvedList"/>
    <dgm:cxn modelId="{50368793-0DE7-405B-B443-B6B74088E84B}" type="presParOf" srcId="{9CF9D9B0-D71B-4046-A7D5-090F6716CADC}" destId="{DB6A4024-8E33-48EF-8C2F-D1006C7FA84D}" srcOrd="2" destOrd="0" presId="urn:microsoft.com/office/officeart/2008/layout/VerticalCurvedList"/>
    <dgm:cxn modelId="{D5B03AED-8337-441A-B679-49AA40AB53C9}" type="presParOf" srcId="{9CF9D9B0-D71B-4046-A7D5-090F6716CADC}" destId="{950D10AB-7D66-498B-BDD0-A846A3845103}" srcOrd="3" destOrd="0" presId="urn:microsoft.com/office/officeart/2008/layout/VerticalCurvedList"/>
    <dgm:cxn modelId="{1D675C3F-20F9-41A1-AA3C-927B013D6E68}" type="presParOf" srcId="{363FF48C-18B1-4650-8CCF-861316D0C84B}" destId="{8E29A109-3B3B-4629-80C7-57B623B0BFA1}" srcOrd="1" destOrd="0" presId="urn:microsoft.com/office/officeart/2008/layout/VerticalCurvedList"/>
    <dgm:cxn modelId="{A949A10E-51F0-4FEB-A7AA-7E5B44644CC4}" type="presParOf" srcId="{363FF48C-18B1-4650-8CCF-861316D0C84B}" destId="{D1D3C6B6-97F7-487D-8F62-4352A68A3E6D}" srcOrd="2" destOrd="0" presId="urn:microsoft.com/office/officeart/2008/layout/VerticalCurvedList"/>
    <dgm:cxn modelId="{4DFBB10D-B489-494E-9AF8-142180FAEC95}" type="presParOf" srcId="{D1D3C6B6-97F7-487D-8F62-4352A68A3E6D}" destId="{EF1C89F6-1DFE-4CF0-BC0C-7B42202DEE34}" srcOrd="0" destOrd="0" presId="urn:microsoft.com/office/officeart/2008/layout/VerticalCurvedList"/>
    <dgm:cxn modelId="{72FA6C93-1865-43FC-A9D2-D58FBB923A2E}" type="presParOf" srcId="{363FF48C-18B1-4650-8CCF-861316D0C84B}" destId="{D15370E2-4F30-42FE-869B-F6B83567035F}" srcOrd="3" destOrd="0" presId="urn:microsoft.com/office/officeart/2008/layout/VerticalCurvedList"/>
    <dgm:cxn modelId="{5189D2B7-CEEC-421C-AFA2-8229D49DA6F8}" type="presParOf" srcId="{363FF48C-18B1-4650-8CCF-861316D0C84B}" destId="{21B62E26-9E11-41F2-BAFF-87B83FAC7E09}" srcOrd="4" destOrd="0" presId="urn:microsoft.com/office/officeart/2008/layout/VerticalCurvedList"/>
    <dgm:cxn modelId="{F46C6ECD-EFD8-49DA-AD58-1519540B7873}" type="presParOf" srcId="{21B62E26-9E11-41F2-BAFF-87B83FAC7E09}" destId="{F2B57301-A919-4A9F-894C-87A42CF617F5}" srcOrd="0" destOrd="0" presId="urn:microsoft.com/office/officeart/2008/layout/VerticalCurvedList"/>
    <dgm:cxn modelId="{6F844F96-D096-4822-98DE-6D791F9A5F6A}" type="presParOf" srcId="{363FF48C-18B1-4650-8CCF-861316D0C84B}" destId="{0927D7AE-3359-454E-B3B7-3992F4708A84}" srcOrd="5" destOrd="0" presId="urn:microsoft.com/office/officeart/2008/layout/VerticalCurvedList"/>
    <dgm:cxn modelId="{D91F269C-3129-4DB8-8CCE-79C2AA69F558}" type="presParOf" srcId="{363FF48C-18B1-4650-8CCF-861316D0C84B}" destId="{832D511A-85AB-42C7-8AA6-3A0819BBC2B4}" srcOrd="6" destOrd="0" presId="urn:microsoft.com/office/officeart/2008/layout/VerticalCurvedList"/>
    <dgm:cxn modelId="{48ABE153-103F-4173-9712-44722BC82132}" type="presParOf" srcId="{832D511A-85AB-42C7-8AA6-3A0819BBC2B4}" destId="{80C00AF4-0C15-4F5B-921E-4FF82A8C4C29}" srcOrd="0" destOrd="0" presId="urn:microsoft.com/office/officeart/2008/layout/VerticalCurvedList"/>
    <dgm:cxn modelId="{49816847-44F5-4C1C-91B8-AAFE88C6D89D}" type="presParOf" srcId="{363FF48C-18B1-4650-8CCF-861316D0C84B}" destId="{6C898B67-72F9-4460-B722-A5AB4042260A}" srcOrd="7" destOrd="0" presId="urn:microsoft.com/office/officeart/2008/layout/VerticalCurvedList"/>
    <dgm:cxn modelId="{48ECB133-EE0E-4CAC-96A9-4C9BA491CF12}" type="presParOf" srcId="{363FF48C-18B1-4650-8CCF-861316D0C84B}" destId="{68C92743-1D67-4579-98D2-5BE81E352245}" srcOrd="8" destOrd="0" presId="urn:microsoft.com/office/officeart/2008/layout/VerticalCurvedList"/>
    <dgm:cxn modelId="{B6A392B4-4F75-4242-9B56-4026B6A453F3}" type="presParOf" srcId="{68C92743-1D67-4579-98D2-5BE81E352245}" destId="{658B2440-E429-4E8A-8945-CA30B5E21079}" srcOrd="0" destOrd="0" presId="urn:microsoft.com/office/officeart/2008/layout/VerticalCurvedList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DBFF09-36CA-4F2E-9C24-C414E6C3E3F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2D970E-883D-4A5C-B6C3-F2B126E5011C}">
      <dgm:prSet custT="1"/>
      <dgm:spPr/>
      <dgm:t>
        <a:bodyPr/>
        <a:lstStyle/>
        <a:p>
          <a:r>
            <a:rPr lang="en-AU" sz="4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Positively Reviewed Data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EFBD3-7134-414A-A400-AA42E4AA6CED}" type="parTrans" cxnId="{71599435-9D82-4A6B-B77D-1CC0E04BC472}">
      <dgm:prSet/>
      <dgm:spPr/>
      <dgm:t>
        <a:bodyPr/>
        <a:lstStyle/>
        <a:p>
          <a:endParaRPr lang="en-US"/>
        </a:p>
      </dgm:t>
    </dgm:pt>
    <dgm:pt modelId="{350F48BA-1105-4909-9930-8C2181CA5CB4}" type="sibTrans" cxnId="{71599435-9D82-4A6B-B77D-1CC0E04BC472}">
      <dgm:prSet/>
      <dgm:spPr/>
      <dgm:t>
        <a:bodyPr/>
        <a:lstStyle/>
        <a:p>
          <a:endParaRPr lang="en-US"/>
        </a:p>
      </dgm:t>
    </dgm:pt>
    <dgm:pt modelId="{1A9502E9-73C0-43E8-9DB2-FAEB234244AB}">
      <dgm:prSet custT="1"/>
      <dgm:spPr/>
      <dgm:t>
        <a:bodyPr/>
        <a:lstStyle/>
        <a:p>
          <a:r>
            <a:rPr lang="en-AU" sz="4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Negatively Reviewed Data</a:t>
          </a:r>
          <a:endParaRPr lang="en-US" sz="4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27E337-DCC7-4906-B7E4-ECF3DF36B52C}" type="parTrans" cxnId="{6330EA0D-65E5-41CA-A130-3FE9B54E0085}">
      <dgm:prSet/>
      <dgm:spPr/>
      <dgm:t>
        <a:bodyPr/>
        <a:lstStyle/>
        <a:p>
          <a:endParaRPr lang="en-US"/>
        </a:p>
      </dgm:t>
    </dgm:pt>
    <dgm:pt modelId="{6911C362-B8F3-4033-802E-4117B6ADA19C}" type="sibTrans" cxnId="{6330EA0D-65E5-41CA-A130-3FE9B54E0085}">
      <dgm:prSet/>
      <dgm:spPr/>
      <dgm:t>
        <a:bodyPr/>
        <a:lstStyle/>
        <a:p>
          <a:endParaRPr lang="en-US"/>
        </a:p>
      </dgm:t>
    </dgm:pt>
    <dgm:pt modelId="{8CE31C2E-1791-45A3-ADDD-D76F7AF6CB65}" type="pres">
      <dgm:prSet presAssocID="{B9DBFF09-36CA-4F2E-9C24-C414E6C3E3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7123A4-823F-493D-9B5B-8C1D7DA428A2}" type="pres">
      <dgm:prSet presAssocID="{A72D970E-883D-4A5C-B6C3-F2B126E5011C}" presName="hierRoot1" presStyleCnt="0"/>
      <dgm:spPr/>
    </dgm:pt>
    <dgm:pt modelId="{B048AD01-0EA5-495F-BEED-7E95283D9A27}" type="pres">
      <dgm:prSet presAssocID="{A72D970E-883D-4A5C-B6C3-F2B126E5011C}" presName="composite" presStyleCnt="0"/>
      <dgm:spPr/>
    </dgm:pt>
    <dgm:pt modelId="{EFE6BCCD-5E5E-4D9C-B9CB-74AA764D4C2F}" type="pres">
      <dgm:prSet presAssocID="{A72D970E-883D-4A5C-B6C3-F2B126E5011C}" presName="background" presStyleLbl="node0" presStyleIdx="0" presStyleCnt="2"/>
      <dgm:spPr/>
    </dgm:pt>
    <dgm:pt modelId="{791D548D-406D-408F-9497-28B3B3994518}" type="pres">
      <dgm:prSet presAssocID="{A72D970E-883D-4A5C-B6C3-F2B126E5011C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714A0-4826-45B5-B2C8-F09044D0366D}" type="pres">
      <dgm:prSet presAssocID="{A72D970E-883D-4A5C-B6C3-F2B126E5011C}" presName="hierChild2" presStyleCnt="0"/>
      <dgm:spPr/>
    </dgm:pt>
    <dgm:pt modelId="{93A89D88-F7C7-4E41-9A2A-731500A885DC}" type="pres">
      <dgm:prSet presAssocID="{1A9502E9-73C0-43E8-9DB2-FAEB234244AB}" presName="hierRoot1" presStyleCnt="0"/>
      <dgm:spPr/>
    </dgm:pt>
    <dgm:pt modelId="{A9533BE6-7DF7-4023-B70F-220ADA540979}" type="pres">
      <dgm:prSet presAssocID="{1A9502E9-73C0-43E8-9DB2-FAEB234244AB}" presName="composite" presStyleCnt="0"/>
      <dgm:spPr/>
    </dgm:pt>
    <dgm:pt modelId="{3CCB412A-8638-4DE1-A5A1-D3AC1544B336}" type="pres">
      <dgm:prSet presAssocID="{1A9502E9-73C0-43E8-9DB2-FAEB234244AB}" presName="background" presStyleLbl="node0" presStyleIdx="1" presStyleCnt="2"/>
      <dgm:spPr/>
    </dgm:pt>
    <dgm:pt modelId="{CBBC9AF9-2CB8-49F8-91AA-715EC2F02D91}" type="pres">
      <dgm:prSet presAssocID="{1A9502E9-73C0-43E8-9DB2-FAEB234244AB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A7952F-9759-4486-9CEC-4AC86134DA25}" type="pres">
      <dgm:prSet presAssocID="{1A9502E9-73C0-43E8-9DB2-FAEB234244AB}" presName="hierChild2" presStyleCnt="0"/>
      <dgm:spPr/>
    </dgm:pt>
  </dgm:ptLst>
  <dgm:cxnLst>
    <dgm:cxn modelId="{6330EA0D-65E5-41CA-A130-3FE9B54E0085}" srcId="{B9DBFF09-36CA-4F2E-9C24-C414E6C3E3F0}" destId="{1A9502E9-73C0-43E8-9DB2-FAEB234244AB}" srcOrd="1" destOrd="0" parTransId="{1227E337-DCC7-4906-B7E4-ECF3DF36B52C}" sibTransId="{6911C362-B8F3-4033-802E-4117B6ADA19C}"/>
    <dgm:cxn modelId="{71599435-9D82-4A6B-B77D-1CC0E04BC472}" srcId="{B9DBFF09-36CA-4F2E-9C24-C414E6C3E3F0}" destId="{A72D970E-883D-4A5C-B6C3-F2B126E5011C}" srcOrd="0" destOrd="0" parTransId="{C49EFBD3-7134-414A-A400-AA42E4AA6CED}" sibTransId="{350F48BA-1105-4909-9930-8C2181CA5CB4}"/>
    <dgm:cxn modelId="{9A6F3CF1-3E63-44C6-88E4-1B45BCD157E2}" type="presOf" srcId="{A72D970E-883D-4A5C-B6C3-F2B126E5011C}" destId="{791D548D-406D-408F-9497-28B3B3994518}" srcOrd="0" destOrd="0" presId="urn:microsoft.com/office/officeart/2005/8/layout/hierarchy1"/>
    <dgm:cxn modelId="{663E97D0-349A-460C-895D-14E6F690DBF0}" type="presOf" srcId="{1A9502E9-73C0-43E8-9DB2-FAEB234244AB}" destId="{CBBC9AF9-2CB8-49F8-91AA-715EC2F02D91}" srcOrd="0" destOrd="0" presId="urn:microsoft.com/office/officeart/2005/8/layout/hierarchy1"/>
    <dgm:cxn modelId="{91F78130-58CB-4132-9E6A-35EDDDD868A9}" type="presOf" srcId="{B9DBFF09-36CA-4F2E-9C24-C414E6C3E3F0}" destId="{8CE31C2E-1791-45A3-ADDD-D76F7AF6CB65}" srcOrd="0" destOrd="0" presId="urn:microsoft.com/office/officeart/2005/8/layout/hierarchy1"/>
    <dgm:cxn modelId="{84C63D69-D654-48AA-8565-40E4519DD852}" type="presParOf" srcId="{8CE31C2E-1791-45A3-ADDD-D76F7AF6CB65}" destId="{D57123A4-823F-493D-9B5B-8C1D7DA428A2}" srcOrd="0" destOrd="0" presId="urn:microsoft.com/office/officeart/2005/8/layout/hierarchy1"/>
    <dgm:cxn modelId="{9C010E35-34C0-4488-BFC3-230C4A6E4A29}" type="presParOf" srcId="{D57123A4-823F-493D-9B5B-8C1D7DA428A2}" destId="{B048AD01-0EA5-495F-BEED-7E95283D9A27}" srcOrd="0" destOrd="0" presId="urn:microsoft.com/office/officeart/2005/8/layout/hierarchy1"/>
    <dgm:cxn modelId="{9C2CE411-0AA2-4240-A4C3-0326CA66BE07}" type="presParOf" srcId="{B048AD01-0EA5-495F-BEED-7E95283D9A27}" destId="{EFE6BCCD-5E5E-4D9C-B9CB-74AA764D4C2F}" srcOrd="0" destOrd="0" presId="urn:microsoft.com/office/officeart/2005/8/layout/hierarchy1"/>
    <dgm:cxn modelId="{AF621FF9-FADA-4040-869A-EF35D6781D32}" type="presParOf" srcId="{B048AD01-0EA5-495F-BEED-7E95283D9A27}" destId="{791D548D-406D-408F-9497-28B3B3994518}" srcOrd="1" destOrd="0" presId="urn:microsoft.com/office/officeart/2005/8/layout/hierarchy1"/>
    <dgm:cxn modelId="{0F710DCD-F988-4019-B0A1-AF22764C5383}" type="presParOf" srcId="{D57123A4-823F-493D-9B5B-8C1D7DA428A2}" destId="{390714A0-4826-45B5-B2C8-F09044D0366D}" srcOrd="1" destOrd="0" presId="urn:microsoft.com/office/officeart/2005/8/layout/hierarchy1"/>
    <dgm:cxn modelId="{D6024DF1-FE69-4862-ACB9-EF16457BCB99}" type="presParOf" srcId="{8CE31C2E-1791-45A3-ADDD-D76F7AF6CB65}" destId="{93A89D88-F7C7-4E41-9A2A-731500A885DC}" srcOrd="1" destOrd="0" presId="urn:microsoft.com/office/officeart/2005/8/layout/hierarchy1"/>
    <dgm:cxn modelId="{214F17D2-F061-4270-AAC8-12747F558140}" type="presParOf" srcId="{93A89D88-F7C7-4E41-9A2A-731500A885DC}" destId="{A9533BE6-7DF7-4023-B70F-220ADA540979}" srcOrd="0" destOrd="0" presId="urn:microsoft.com/office/officeart/2005/8/layout/hierarchy1"/>
    <dgm:cxn modelId="{3781DB17-9BC0-40AF-B57A-83B3AE53BE24}" type="presParOf" srcId="{A9533BE6-7DF7-4023-B70F-220ADA540979}" destId="{3CCB412A-8638-4DE1-A5A1-D3AC1544B336}" srcOrd="0" destOrd="0" presId="urn:microsoft.com/office/officeart/2005/8/layout/hierarchy1"/>
    <dgm:cxn modelId="{A11E6058-2C7D-4073-8F7C-A8FBC2CEB7B9}" type="presParOf" srcId="{A9533BE6-7DF7-4023-B70F-220ADA540979}" destId="{CBBC9AF9-2CB8-49F8-91AA-715EC2F02D91}" srcOrd="1" destOrd="0" presId="urn:microsoft.com/office/officeart/2005/8/layout/hierarchy1"/>
    <dgm:cxn modelId="{86BE78F2-DF4C-4984-BB40-4E100ED25715}" type="presParOf" srcId="{93A89D88-F7C7-4E41-9A2A-731500A885DC}" destId="{F9A7952F-9759-4486-9CEC-4AC86134DA25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3542D6-82F5-4FB6-A51B-62E7B8B7A1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75B139-7280-49A1-8CB6-33434CF9069F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F14F48-AA6B-4682-8AB4-C4C107A75C41}" type="parTrans" cxnId="{3B725241-0A08-470E-A1B2-D716361E1122}">
      <dgm:prSet/>
      <dgm:spPr/>
      <dgm:t>
        <a:bodyPr/>
        <a:lstStyle/>
        <a:p>
          <a:endParaRPr lang="en-US"/>
        </a:p>
      </dgm:t>
    </dgm:pt>
    <dgm:pt modelId="{B13AA0AB-61B1-482E-82E1-CB15A296FA24}" type="sibTrans" cxnId="{3B725241-0A08-470E-A1B2-D716361E1122}">
      <dgm:prSet/>
      <dgm:spPr/>
      <dgm:t>
        <a:bodyPr/>
        <a:lstStyle/>
        <a:p>
          <a:endParaRPr lang="en-US"/>
        </a:p>
      </dgm:t>
    </dgm:pt>
    <dgm:pt modelId="{A1150F79-8EC3-4933-9125-9CEEF029E4D7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AU" sz="36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Neighbors</a:t>
          </a:r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Classifier</a:t>
          </a:r>
        </a:p>
        <a:p>
          <a:endParaRPr lang="en-AU" sz="36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3259F-E0E2-4E67-AB92-2212AF9B1BA8}" type="parTrans" cxnId="{6449D38A-6E4A-463F-9299-BA6A77C7FDBA}">
      <dgm:prSet/>
      <dgm:spPr/>
      <dgm:t>
        <a:bodyPr/>
        <a:lstStyle/>
        <a:p>
          <a:endParaRPr lang="en-US"/>
        </a:p>
      </dgm:t>
    </dgm:pt>
    <dgm:pt modelId="{35F0F7D0-D16F-4C90-AB13-90AF74C3A554}" type="sibTrans" cxnId="{6449D38A-6E4A-463F-9299-BA6A77C7FDBA}">
      <dgm:prSet/>
      <dgm:spPr/>
      <dgm:t>
        <a:bodyPr/>
        <a:lstStyle/>
        <a:p>
          <a:endParaRPr lang="en-US"/>
        </a:p>
      </dgm:t>
    </dgm:pt>
    <dgm:pt modelId="{76EF5A80-B8AC-4039-A7E5-D94F68266D01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30A290-2034-45F5-8D4C-E8C229A02D8C}" type="parTrans" cxnId="{07B3B7AA-8CF1-4639-9A9E-3C0BD569A0DD}">
      <dgm:prSet/>
      <dgm:spPr/>
      <dgm:t>
        <a:bodyPr/>
        <a:lstStyle/>
        <a:p>
          <a:endParaRPr lang="en-US"/>
        </a:p>
      </dgm:t>
    </dgm:pt>
    <dgm:pt modelId="{524FEA83-53D2-4A3C-8581-DF35118A49B5}" type="sibTrans" cxnId="{07B3B7AA-8CF1-4639-9A9E-3C0BD569A0DD}">
      <dgm:prSet/>
      <dgm:spPr/>
      <dgm:t>
        <a:bodyPr/>
        <a:lstStyle/>
        <a:p>
          <a:endParaRPr lang="en-US"/>
        </a:p>
      </dgm:t>
    </dgm:pt>
    <dgm:pt modelId="{1E2C174C-F12E-4B69-A43F-F7C7809CEE99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 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54B825-0491-4923-8329-724CF274BEBC}" type="parTrans" cxnId="{7C72239A-D2D1-4FB9-B37D-1870980903FC}">
      <dgm:prSet/>
      <dgm:spPr/>
      <dgm:t>
        <a:bodyPr/>
        <a:lstStyle/>
        <a:p>
          <a:endParaRPr lang="en-US"/>
        </a:p>
      </dgm:t>
    </dgm:pt>
    <dgm:pt modelId="{AE7978B1-B4F4-492F-8374-63B7DAD37D2D}" type="sibTrans" cxnId="{7C72239A-D2D1-4FB9-B37D-1870980903FC}">
      <dgm:prSet/>
      <dgm:spPr/>
      <dgm:t>
        <a:bodyPr/>
        <a:lstStyle/>
        <a:p>
          <a:endParaRPr lang="en-US"/>
        </a:p>
      </dgm:t>
    </dgm:pt>
    <dgm:pt modelId="{ACAA07DB-6EBA-449C-A3FF-7F3EABA77C85}">
      <dgm:prSet custT="1"/>
      <dgm:spPr/>
      <dgm:t>
        <a:bodyPr/>
        <a:lstStyle/>
        <a:p>
          <a:r>
            <a:rPr lang="en-AU" sz="3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Classifier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8415A-E214-42EC-AE2B-524A56F22825}" type="parTrans" cxnId="{85DC8907-68CE-48CF-928F-EA3BD3CD6DF3}">
      <dgm:prSet/>
      <dgm:spPr/>
      <dgm:t>
        <a:bodyPr/>
        <a:lstStyle/>
        <a:p>
          <a:endParaRPr lang="en-US"/>
        </a:p>
      </dgm:t>
    </dgm:pt>
    <dgm:pt modelId="{5E227995-45AF-4B27-8E1E-57BAE3DC5180}" type="sibTrans" cxnId="{85DC8907-68CE-48CF-928F-EA3BD3CD6DF3}">
      <dgm:prSet/>
      <dgm:spPr/>
      <dgm:t>
        <a:bodyPr/>
        <a:lstStyle/>
        <a:p>
          <a:endParaRPr lang="en-US"/>
        </a:p>
      </dgm:t>
    </dgm:pt>
    <dgm:pt modelId="{03F615EF-38E3-41A5-AF2B-8AE5B4D423F4}">
      <dgm:prSet custT="1"/>
      <dgm:spPr/>
      <dgm:t>
        <a:bodyPr/>
        <a:lstStyle/>
        <a:p>
          <a:r>
            <a:rPr lang="en-AU" sz="3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ADA Boost Classifier</a:t>
          </a:r>
          <a:endParaRPr lang="en-US" sz="3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E08E2-BF88-49FD-88CD-93E734FDA78D}" type="parTrans" cxnId="{0BE23AC7-B8D2-4C0C-8051-9E1DCE3590AA}">
      <dgm:prSet/>
      <dgm:spPr/>
      <dgm:t>
        <a:bodyPr/>
        <a:lstStyle/>
        <a:p>
          <a:endParaRPr lang="en-US"/>
        </a:p>
      </dgm:t>
    </dgm:pt>
    <dgm:pt modelId="{BA89B16A-01B9-484B-9196-74D95980FC7D}" type="sibTrans" cxnId="{0BE23AC7-B8D2-4C0C-8051-9E1DCE3590AA}">
      <dgm:prSet/>
      <dgm:spPr/>
      <dgm:t>
        <a:bodyPr/>
        <a:lstStyle/>
        <a:p>
          <a:endParaRPr lang="en-US"/>
        </a:p>
      </dgm:t>
    </dgm:pt>
    <dgm:pt modelId="{FEA295F7-1325-418D-BC58-C8172BEC655D}" type="pres">
      <dgm:prSet presAssocID="{BE3542D6-82F5-4FB6-A51B-62E7B8B7A1C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0A2215C-495E-4B18-825B-7034F0B6F793}" type="pres">
      <dgm:prSet presAssocID="{2075B139-7280-49A1-8CB6-33434CF9069F}" presName="thickLine" presStyleLbl="alignNode1" presStyleIdx="0" presStyleCnt="6"/>
      <dgm:spPr/>
    </dgm:pt>
    <dgm:pt modelId="{221A0DE7-291A-4804-BE51-76DFD77513D9}" type="pres">
      <dgm:prSet presAssocID="{2075B139-7280-49A1-8CB6-33434CF9069F}" presName="horz1" presStyleCnt="0"/>
      <dgm:spPr/>
    </dgm:pt>
    <dgm:pt modelId="{16B3DFC2-2B95-4DA5-9458-A746DAA07C3A}" type="pres">
      <dgm:prSet presAssocID="{2075B139-7280-49A1-8CB6-33434CF9069F}" presName="tx1" presStyleLbl="revTx" presStyleIdx="0" presStyleCnt="6"/>
      <dgm:spPr/>
      <dgm:t>
        <a:bodyPr/>
        <a:lstStyle/>
        <a:p>
          <a:endParaRPr lang="en-US"/>
        </a:p>
      </dgm:t>
    </dgm:pt>
    <dgm:pt modelId="{634AD61E-7A2E-4E37-95D4-CF06BE6064F3}" type="pres">
      <dgm:prSet presAssocID="{2075B139-7280-49A1-8CB6-33434CF9069F}" presName="vert1" presStyleCnt="0"/>
      <dgm:spPr/>
    </dgm:pt>
    <dgm:pt modelId="{E4163C71-7AB0-4F68-8305-198DF41E16AC}" type="pres">
      <dgm:prSet presAssocID="{A1150F79-8EC3-4933-9125-9CEEF029E4D7}" presName="thickLine" presStyleLbl="alignNode1" presStyleIdx="1" presStyleCnt="6" custLinFactNeighborX="-367" custLinFactNeighborY="-20093"/>
      <dgm:spPr/>
    </dgm:pt>
    <dgm:pt modelId="{04937C89-9852-4A4A-9ABD-E02297C613D8}" type="pres">
      <dgm:prSet presAssocID="{A1150F79-8EC3-4933-9125-9CEEF029E4D7}" presName="horz1" presStyleCnt="0"/>
      <dgm:spPr/>
    </dgm:pt>
    <dgm:pt modelId="{855EA244-E6D6-46CB-855D-DED8C223E155}" type="pres">
      <dgm:prSet presAssocID="{A1150F79-8EC3-4933-9125-9CEEF029E4D7}" presName="tx1" presStyleLbl="revTx" presStyleIdx="1" presStyleCnt="6" custScaleY="83722"/>
      <dgm:spPr/>
      <dgm:t>
        <a:bodyPr/>
        <a:lstStyle/>
        <a:p>
          <a:endParaRPr lang="en-US"/>
        </a:p>
      </dgm:t>
    </dgm:pt>
    <dgm:pt modelId="{A0EE3DCC-3808-47DF-9D51-F80634CD4967}" type="pres">
      <dgm:prSet presAssocID="{A1150F79-8EC3-4933-9125-9CEEF029E4D7}" presName="vert1" presStyleCnt="0"/>
      <dgm:spPr/>
    </dgm:pt>
    <dgm:pt modelId="{A913D84A-12C1-4DBA-AD95-E5EA156DEED8}" type="pres">
      <dgm:prSet presAssocID="{76EF5A80-B8AC-4039-A7E5-D94F68266D01}" presName="thickLine" presStyleLbl="alignNode1" presStyleIdx="2" presStyleCnt="6"/>
      <dgm:spPr/>
    </dgm:pt>
    <dgm:pt modelId="{FDA2EEDA-8E46-4211-8EB9-C41C82684768}" type="pres">
      <dgm:prSet presAssocID="{76EF5A80-B8AC-4039-A7E5-D94F68266D01}" presName="horz1" presStyleCnt="0"/>
      <dgm:spPr/>
    </dgm:pt>
    <dgm:pt modelId="{DA0562FE-B3F2-4546-B918-42C9C712D6BE}" type="pres">
      <dgm:prSet presAssocID="{76EF5A80-B8AC-4039-A7E5-D94F68266D01}" presName="tx1" presStyleLbl="revTx" presStyleIdx="2" presStyleCnt="6" custScaleX="100089" custScaleY="86469"/>
      <dgm:spPr/>
      <dgm:t>
        <a:bodyPr/>
        <a:lstStyle/>
        <a:p>
          <a:endParaRPr lang="en-US"/>
        </a:p>
      </dgm:t>
    </dgm:pt>
    <dgm:pt modelId="{70BF5331-85F2-4E12-9875-28D6DF2FE785}" type="pres">
      <dgm:prSet presAssocID="{76EF5A80-B8AC-4039-A7E5-D94F68266D01}" presName="vert1" presStyleCnt="0"/>
      <dgm:spPr/>
    </dgm:pt>
    <dgm:pt modelId="{2D978A24-0DF9-49C1-ACCD-6F551BC6CE23}" type="pres">
      <dgm:prSet presAssocID="{1E2C174C-F12E-4B69-A43F-F7C7809CEE99}" presName="thickLine" presStyleLbl="alignNode1" presStyleIdx="3" presStyleCnt="6"/>
      <dgm:spPr/>
    </dgm:pt>
    <dgm:pt modelId="{05329069-1B4F-4F20-8832-0A5B0630B337}" type="pres">
      <dgm:prSet presAssocID="{1E2C174C-F12E-4B69-A43F-F7C7809CEE99}" presName="horz1" presStyleCnt="0"/>
      <dgm:spPr/>
    </dgm:pt>
    <dgm:pt modelId="{88451091-D5A4-4801-A47B-C36AA46A1572}" type="pres">
      <dgm:prSet presAssocID="{1E2C174C-F12E-4B69-A43F-F7C7809CEE99}" presName="tx1" presStyleLbl="revTx" presStyleIdx="3" presStyleCnt="6" custScaleX="100089" custScaleY="90470" custLinFactNeighborX="714" custLinFactNeighborY="2859"/>
      <dgm:spPr/>
      <dgm:t>
        <a:bodyPr/>
        <a:lstStyle/>
        <a:p>
          <a:endParaRPr lang="en-US"/>
        </a:p>
      </dgm:t>
    </dgm:pt>
    <dgm:pt modelId="{19446FA5-D230-449D-B64B-0232BCE6163F}" type="pres">
      <dgm:prSet presAssocID="{1E2C174C-F12E-4B69-A43F-F7C7809CEE99}" presName="vert1" presStyleCnt="0"/>
      <dgm:spPr/>
    </dgm:pt>
    <dgm:pt modelId="{A39B2990-C50F-419D-AC7F-B4E62B13C7CD}" type="pres">
      <dgm:prSet presAssocID="{ACAA07DB-6EBA-449C-A3FF-7F3EABA77C85}" presName="thickLine" presStyleLbl="alignNode1" presStyleIdx="4" presStyleCnt="6"/>
      <dgm:spPr/>
    </dgm:pt>
    <dgm:pt modelId="{1E713806-2343-4045-9661-1D3756D160D8}" type="pres">
      <dgm:prSet presAssocID="{ACAA07DB-6EBA-449C-A3FF-7F3EABA77C85}" presName="horz1" presStyleCnt="0"/>
      <dgm:spPr/>
    </dgm:pt>
    <dgm:pt modelId="{7463D6B5-AD55-444B-BB43-EA6E605580BA}" type="pres">
      <dgm:prSet presAssocID="{ACAA07DB-6EBA-449C-A3FF-7F3EABA77C85}" presName="tx1" presStyleLbl="revTx" presStyleIdx="4" presStyleCnt="6" custScaleY="88231"/>
      <dgm:spPr/>
      <dgm:t>
        <a:bodyPr/>
        <a:lstStyle/>
        <a:p>
          <a:endParaRPr lang="en-US"/>
        </a:p>
      </dgm:t>
    </dgm:pt>
    <dgm:pt modelId="{4CAC5F69-DA58-447D-8A4F-38A3C068B86E}" type="pres">
      <dgm:prSet presAssocID="{ACAA07DB-6EBA-449C-A3FF-7F3EABA77C85}" presName="vert1" presStyleCnt="0"/>
      <dgm:spPr/>
    </dgm:pt>
    <dgm:pt modelId="{BAD7FE07-8F6C-4F95-B079-1F3B96D2FB4D}" type="pres">
      <dgm:prSet presAssocID="{03F615EF-38E3-41A5-AF2B-8AE5B4D423F4}" presName="thickLine" presStyleLbl="alignNode1" presStyleIdx="5" presStyleCnt="6"/>
      <dgm:spPr/>
    </dgm:pt>
    <dgm:pt modelId="{B9603087-0333-4E54-8E7C-7803FE30D2AC}" type="pres">
      <dgm:prSet presAssocID="{03F615EF-38E3-41A5-AF2B-8AE5B4D423F4}" presName="horz1" presStyleCnt="0"/>
      <dgm:spPr/>
    </dgm:pt>
    <dgm:pt modelId="{B5445AAA-7222-4849-95C5-4E29718AF843}" type="pres">
      <dgm:prSet presAssocID="{03F615EF-38E3-41A5-AF2B-8AE5B4D423F4}" presName="tx1" presStyleLbl="revTx" presStyleIdx="5" presStyleCnt="6"/>
      <dgm:spPr/>
      <dgm:t>
        <a:bodyPr/>
        <a:lstStyle/>
        <a:p>
          <a:endParaRPr lang="en-US"/>
        </a:p>
      </dgm:t>
    </dgm:pt>
    <dgm:pt modelId="{1CFEFFA5-2A66-45FF-B0EE-FF83A4688A46}" type="pres">
      <dgm:prSet presAssocID="{03F615EF-38E3-41A5-AF2B-8AE5B4D423F4}" presName="vert1" presStyleCnt="0"/>
      <dgm:spPr/>
    </dgm:pt>
  </dgm:ptLst>
  <dgm:cxnLst>
    <dgm:cxn modelId="{85DC8907-68CE-48CF-928F-EA3BD3CD6DF3}" srcId="{BE3542D6-82F5-4FB6-A51B-62E7B8B7A1C5}" destId="{ACAA07DB-6EBA-449C-A3FF-7F3EABA77C85}" srcOrd="4" destOrd="0" parTransId="{2028415A-E214-42EC-AE2B-524A56F22825}" sibTransId="{5E227995-45AF-4B27-8E1E-57BAE3DC5180}"/>
    <dgm:cxn modelId="{07B3B7AA-8CF1-4639-9A9E-3C0BD569A0DD}" srcId="{BE3542D6-82F5-4FB6-A51B-62E7B8B7A1C5}" destId="{76EF5A80-B8AC-4039-A7E5-D94F68266D01}" srcOrd="2" destOrd="0" parTransId="{BE30A290-2034-45F5-8D4C-E8C229A02D8C}" sibTransId="{524FEA83-53D2-4A3C-8581-DF35118A49B5}"/>
    <dgm:cxn modelId="{394EF00D-4CBF-4C2E-BED5-7802F10DA658}" type="presOf" srcId="{2075B139-7280-49A1-8CB6-33434CF9069F}" destId="{16B3DFC2-2B95-4DA5-9458-A746DAA07C3A}" srcOrd="0" destOrd="0" presId="urn:microsoft.com/office/officeart/2008/layout/LinedList"/>
    <dgm:cxn modelId="{066F14DD-CC79-427A-89CF-6B5BE0624C76}" type="presOf" srcId="{03F615EF-38E3-41A5-AF2B-8AE5B4D423F4}" destId="{B5445AAA-7222-4849-95C5-4E29718AF843}" srcOrd="0" destOrd="0" presId="urn:microsoft.com/office/officeart/2008/layout/LinedList"/>
    <dgm:cxn modelId="{0BE23AC7-B8D2-4C0C-8051-9E1DCE3590AA}" srcId="{BE3542D6-82F5-4FB6-A51B-62E7B8B7A1C5}" destId="{03F615EF-38E3-41A5-AF2B-8AE5B4D423F4}" srcOrd="5" destOrd="0" parTransId="{FC5E08E2-BF88-49FD-88CD-93E734FDA78D}" sibTransId="{BA89B16A-01B9-484B-9196-74D95980FC7D}"/>
    <dgm:cxn modelId="{2D89825A-16D5-44B2-997C-8E35484B8025}" type="presOf" srcId="{76EF5A80-B8AC-4039-A7E5-D94F68266D01}" destId="{DA0562FE-B3F2-4546-B918-42C9C712D6BE}" srcOrd="0" destOrd="0" presId="urn:microsoft.com/office/officeart/2008/layout/LinedList"/>
    <dgm:cxn modelId="{3B725241-0A08-470E-A1B2-D716361E1122}" srcId="{BE3542D6-82F5-4FB6-A51B-62E7B8B7A1C5}" destId="{2075B139-7280-49A1-8CB6-33434CF9069F}" srcOrd="0" destOrd="0" parTransId="{C6F14F48-AA6B-4682-8AB4-C4C107A75C41}" sibTransId="{B13AA0AB-61B1-482E-82E1-CB15A296FA24}"/>
    <dgm:cxn modelId="{7C72239A-D2D1-4FB9-B37D-1870980903FC}" srcId="{BE3542D6-82F5-4FB6-A51B-62E7B8B7A1C5}" destId="{1E2C174C-F12E-4B69-A43F-F7C7809CEE99}" srcOrd="3" destOrd="0" parTransId="{B954B825-0491-4923-8329-724CF274BEBC}" sibTransId="{AE7978B1-B4F4-492F-8374-63B7DAD37D2D}"/>
    <dgm:cxn modelId="{98DA0F02-6117-4B99-BDE6-803264ADA181}" type="presOf" srcId="{A1150F79-8EC3-4933-9125-9CEEF029E4D7}" destId="{855EA244-E6D6-46CB-855D-DED8C223E155}" srcOrd="0" destOrd="0" presId="urn:microsoft.com/office/officeart/2008/layout/LinedList"/>
    <dgm:cxn modelId="{52A5EF52-1749-447C-A185-990FED9D64B6}" type="presOf" srcId="{BE3542D6-82F5-4FB6-A51B-62E7B8B7A1C5}" destId="{FEA295F7-1325-418D-BC58-C8172BEC655D}" srcOrd="0" destOrd="0" presId="urn:microsoft.com/office/officeart/2008/layout/LinedList"/>
    <dgm:cxn modelId="{7F765BAC-259F-4217-B09B-3D3AA50AAF11}" type="presOf" srcId="{ACAA07DB-6EBA-449C-A3FF-7F3EABA77C85}" destId="{7463D6B5-AD55-444B-BB43-EA6E605580BA}" srcOrd="0" destOrd="0" presId="urn:microsoft.com/office/officeart/2008/layout/LinedList"/>
    <dgm:cxn modelId="{A406C393-7608-445D-AAD3-21E6F0237C48}" type="presOf" srcId="{1E2C174C-F12E-4B69-A43F-F7C7809CEE99}" destId="{88451091-D5A4-4801-A47B-C36AA46A1572}" srcOrd="0" destOrd="0" presId="urn:microsoft.com/office/officeart/2008/layout/LinedList"/>
    <dgm:cxn modelId="{6449D38A-6E4A-463F-9299-BA6A77C7FDBA}" srcId="{BE3542D6-82F5-4FB6-A51B-62E7B8B7A1C5}" destId="{A1150F79-8EC3-4933-9125-9CEEF029E4D7}" srcOrd="1" destOrd="0" parTransId="{7B43259F-E0E2-4E67-AB92-2212AF9B1BA8}" sibTransId="{35F0F7D0-D16F-4C90-AB13-90AF74C3A554}"/>
    <dgm:cxn modelId="{10F06DC4-9B55-4D3E-99AC-C5D67E8EE09F}" type="presParOf" srcId="{FEA295F7-1325-418D-BC58-C8172BEC655D}" destId="{90A2215C-495E-4B18-825B-7034F0B6F793}" srcOrd="0" destOrd="0" presId="urn:microsoft.com/office/officeart/2008/layout/LinedList"/>
    <dgm:cxn modelId="{D7BE78DA-AF55-4707-AB34-763D4C73FD7B}" type="presParOf" srcId="{FEA295F7-1325-418D-BC58-C8172BEC655D}" destId="{221A0DE7-291A-4804-BE51-76DFD77513D9}" srcOrd="1" destOrd="0" presId="urn:microsoft.com/office/officeart/2008/layout/LinedList"/>
    <dgm:cxn modelId="{5D555C96-04E2-4786-9B35-868A000B3D11}" type="presParOf" srcId="{221A0DE7-291A-4804-BE51-76DFD77513D9}" destId="{16B3DFC2-2B95-4DA5-9458-A746DAA07C3A}" srcOrd="0" destOrd="0" presId="urn:microsoft.com/office/officeart/2008/layout/LinedList"/>
    <dgm:cxn modelId="{8BF2C069-1585-45DE-BA50-41BF962ABD6E}" type="presParOf" srcId="{221A0DE7-291A-4804-BE51-76DFD77513D9}" destId="{634AD61E-7A2E-4E37-95D4-CF06BE6064F3}" srcOrd="1" destOrd="0" presId="urn:microsoft.com/office/officeart/2008/layout/LinedList"/>
    <dgm:cxn modelId="{D518F791-5904-4011-80AF-CE88A20F30CB}" type="presParOf" srcId="{FEA295F7-1325-418D-BC58-C8172BEC655D}" destId="{E4163C71-7AB0-4F68-8305-198DF41E16AC}" srcOrd="2" destOrd="0" presId="urn:microsoft.com/office/officeart/2008/layout/LinedList"/>
    <dgm:cxn modelId="{4EC25E38-5E96-46C5-9930-BA662EBD92C3}" type="presParOf" srcId="{FEA295F7-1325-418D-BC58-C8172BEC655D}" destId="{04937C89-9852-4A4A-9ABD-E02297C613D8}" srcOrd="3" destOrd="0" presId="urn:microsoft.com/office/officeart/2008/layout/LinedList"/>
    <dgm:cxn modelId="{A4429CA0-B97A-4531-B781-8E5D3EAD0853}" type="presParOf" srcId="{04937C89-9852-4A4A-9ABD-E02297C613D8}" destId="{855EA244-E6D6-46CB-855D-DED8C223E155}" srcOrd="0" destOrd="0" presId="urn:microsoft.com/office/officeart/2008/layout/LinedList"/>
    <dgm:cxn modelId="{47D2E682-1F88-4B05-8D84-E40E6583C8CE}" type="presParOf" srcId="{04937C89-9852-4A4A-9ABD-E02297C613D8}" destId="{A0EE3DCC-3808-47DF-9D51-F80634CD4967}" srcOrd="1" destOrd="0" presId="urn:microsoft.com/office/officeart/2008/layout/LinedList"/>
    <dgm:cxn modelId="{334C6128-E896-4B43-9F17-40F08C107DF3}" type="presParOf" srcId="{FEA295F7-1325-418D-BC58-C8172BEC655D}" destId="{A913D84A-12C1-4DBA-AD95-E5EA156DEED8}" srcOrd="4" destOrd="0" presId="urn:microsoft.com/office/officeart/2008/layout/LinedList"/>
    <dgm:cxn modelId="{C6C67809-A19D-4112-A2DB-E1D59FDE439C}" type="presParOf" srcId="{FEA295F7-1325-418D-BC58-C8172BEC655D}" destId="{FDA2EEDA-8E46-4211-8EB9-C41C82684768}" srcOrd="5" destOrd="0" presId="urn:microsoft.com/office/officeart/2008/layout/LinedList"/>
    <dgm:cxn modelId="{B567CEC6-F100-4320-9E20-944D8F9AE85A}" type="presParOf" srcId="{FDA2EEDA-8E46-4211-8EB9-C41C82684768}" destId="{DA0562FE-B3F2-4546-B918-42C9C712D6BE}" srcOrd="0" destOrd="0" presId="urn:microsoft.com/office/officeart/2008/layout/LinedList"/>
    <dgm:cxn modelId="{0BB1232D-FD84-4948-B217-8A29853422AD}" type="presParOf" srcId="{FDA2EEDA-8E46-4211-8EB9-C41C82684768}" destId="{70BF5331-85F2-4E12-9875-28D6DF2FE785}" srcOrd="1" destOrd="0" presId="urn:microsoft.com/office/officeart/2008/layout/LinedList"/>
    <dgm:cxn modelId="{A5BBAE3F-59C8-4560-87BA-1CB31CABB72D}" type="presParOf" srcId="{FEA295F7-1325-418D-BC58-C8172BEC655D}" destId="{2D978A24-0DF9-49C1-ACCD-6F551BC6CE23}" srcOrd="6" destOrd="0" presId="urn:microsoft.com/office/officeart/2008/layout/LinedList"/>
    <dgm:cxn modelId="{BF4036C5-C82F-461E-8049-80B890C28FC9}" type="presParOf" srcId="{FEA295F7-1325-418D-BC58-C8172BEC655D}" destId="{05329069-1B4F-4F20-8832-0A5B0630B337}" srcOrd="7" destOrd="0" presId="urn:microsoft.com/office/officeart/2008/layout/LinedList"/>
    <dgm:cxn modelId="{124F677B-A8C6-45A4-A254-D020A67B6FF2}" type="presParOf" srcId="{05329069-1B4F-4F20-8832-0A5B0630B337}" destId="{88451091-D5A4-4801-A47B-C36AA46A1572}" srcOrd="0" destOrd="0" presId="urn:microsoft.com/office/officeart/2008/layout/LinedList"/>
    <dgm:cxn modelId="{5675FE62-B60C-4C8E-8CA3-23A2D82FE5E4}" type="presParOf" srcId="{05329069-1B4F-4F20-8832-0A5B0630B337}" destId="{19446FA5-D230-449D-B64B-0232BCE6163F}" srcOrd="1" destOrd="0" presId="urn:microsoft.com/office/officeart/2008/layout/LinedList"/>
    <dgm:cxn modelId="{89905802-768A-4985-9350-A420983B4D88}" type="presParOf" srcId="{FEA295F7-1325-418D-BC58-C8172BEC655D}" destId="{A39B2990-C50F-419D-AC7F-B4E62B13C7CD}" srcOrd="8" destOrd="0" presId="urn:microsoft.com/office/officeart/2008/layout/LinedList"/>
    <dgm:cxn modelId="{2E2C36DF-F9D7-44B1-AC84-25FA73F4BA8D}" type="presParOf" srcId="{FEA295F7-1325-418D-BC58-C8172BEC655D}" destId="{1E713806-2343-4045-9661-1D3756D160D8}" srcOrd="9" destOrd="0" presId="urn:microsoft.com/office/officeart/2008/layout/LinedList"/>
    <dgm:cxn modelId="{FE3306EA-2758-49DE-B101-1717DCC69771}" type="presParOf" srcId="{1E713806-2343-4045-9661-1D3756D160D8}" destId="{7463D6B5-AD55-444B-BB43-EA6E605580BA}" srcOrd="0" destOrd="0" presId="urn:microsoft.com/office/officeart/2008/layout/LinedList"/>
    <dgm:cxn modelId="{9BF59C61-DF30-4AD3-9E23-98A97C091E87}" type="presParOf" srcId="{1E713806-2343-4045-9661-1D3756D160D8}" destId="{4CAC5F69-DA58-447D-8A4F-38A3C068B86E}" srcOrd="1" destOrd="0" presId="urn:microsoft.com/office/officeart/2008/layout/LinedList"/>
    <dgm:cxn modelId="{B40B8455-2D8C-444C-BF16-A503404D7086}" type="presParOf" srcId="{FEA295F7-1325-418D-BC58-C8172BEC655D}" destId="{BAD7FE07-8F6C-4F95-B079-1F3B96D2FB4D}" srcOrd="10" destOrd="0" presId="urn:microsoft.com/office/officeart/2008/layout/LinedList"/>
    <dgm:cxn modelId="{D6B80713-6BA2-4E55-A850-5AC116A02E27}" type="presParOf" srcId="{FEA295F7-1325-418D-BC58-C8172BEC655D}" destId="{B9603087-0333-4E54-8E7C-7803FE30D2AC}" srcOrd="11" destOrd="0" presId="urn:microsoft.com/office/officeart/2008/layout/LinedList"/>
    <dgm:cxn modelId="{97F8CC56-4466-4DD3-98A5-298A65BA0E82}" type="presParOf" srcId="{B9603087-0333-4E54-8E7C-7803FE30D2AC}" destId="{B5445AAA-7222-4849-95C5-4E29718AF843}" srcOrd="0" destOrd="0" presId="urn:microsoft.com/office/officeart/2008/layout/LinedList"/>
    <dgm:cxn modelId="{273690F3-5915-438A-A6C2-BB5A7AE50294}" type="presParOf" srcId="{B9603087-0333-4E54-8E7C-7803FE30D2AC}" destId="{1CFEFFA5-2A66-45FF-B0EE-FF83A4688A46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2D243-F70F-4B21-A930-8A625B375691}">
      <dsp:nvSpPr>
        <dsp:cNvPr id="0" name=""/>
        <dsp:cNvSpPr/>
      </dsp:nvSpPr>
      <dsp:spPr>
        <a:xfrm>
          <a:off x="0" y="1034881"/>
          <a:ext cx="936543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D8FB8E-B180-405D-978E-2CB87FB51EF3}">
      <dsp:nvSpPr>
        <dsp:cNvPr id="0" name=""/>
        <dsp:cNvSpPr/>
      </dsp:nvSpPr>
      <dsp:spPr>
        <a:xfrm>
          <a:off x="459295" y="42199"/>
          <a:ext cx="8421128" cy="1789721"/>
        </a:xfrm>
        <a:prstGeom prst="roundRect">
          <a:avLst/>
        </a:prstGeom>
        <a:solidFill>
          <a:schemeClr val="accent3">
            <a:lumMod val="50000"/>
          </a:schemeClr>
        </a:solidFill>
        <a:ln w="6350" cap="flat" cmpd="sng" algn="in">
          <a:solidFill>
            <a:schemeClr val="accent3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47794" tIns="0" rIns="247794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b="1" u="sng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b="1" u="sng" kern="1200" dirty="0">
              <a:latin typeface="Ink Free" panose="03080402000500000000" pitchFamily="66" charset="0"/>
              <a:cs typeface="Times New Roman" panose="02020603050405020304" pitchFamily="18" charset="0"/>
            </a:rPr>
            <a:t>Problem Statement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>
              <a:latin typeface="Ink Free" panose="03080402000500000000" pitchFamily="66" charset="0"/>
              <a:cs typeface="Times New Roman" panose="02020603050405020304" pitchFamily="18" charset="0"/>
            </a:rPr>
            <a:t>Understanding Customer Needs and Opinions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kern="1200" dirty="0">
            <a:latin typeface="Ink Free" panose="03080402000500000000" pitchFamily="66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100" kern="1200" dirty="0"/>
        </a:p>
      </dsp:txBody>
      <dsp:txXfrm>
        <a:off x="546662" y="129566"/>
        <a:ext cx="8246394" cy="1614987"/>
      </dsp:txXfrm>
    </dsp:sp>
    <dsp:sp modelId="{5326FCB0-0E81-41D4-958F-32621AF023BD}">
      <dsp:nvSpPr>
        <dsp:cNvPr id="0" name=""/>
        <dsp:cNvSpPr/>
      </dsp:nvSpPr>
      <dsp:spPr>
        <a:xfrm>
          <a:off x="0" y="3679962"/>
          <a:ext cx="936543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shade val="50000"/>
              <a:hueOff val="11951"/>
              <a:satOff val="-432"/>
              <a:lumOff val="4009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06637A-9AFE-4753-A95D-F09DC242498D}">
      <dsp:nvSpPr>
        <dsp:cNvPr id="0" name=""/>
        <dsp:cNvSpPr/>
      </dsp:nvSpPr>
      <dsp:spPr>
        <a:xfrm>
          <a:off x="337642" y="2715273"/>
          <a:ext cx="8480261" cy="1789721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794" tIns="0" rIns="247794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b="1" u="sng" kern="1200" dirty="0">
              <a:solidFill>
                <a:schemeClr val="accent1">
                  <a:lumMod val="50000"/>
                </a:schemeClr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Objective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0" kern="1200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  <a:cs typeface="Times New Roman" panose="02020603050405020304" pitchFamily="18" charset="0"/>
            </a:rPr>
            <a:t>Perform Sentiment Analysis on Amazon Review Data and Build Effective Model</a:t>
          </a:r>
        </a:p>
      </dsp:txBody>
      <dsp:txXfrm>
        <a:off x="425009" y="2802640"/>
        <a:ext cx="8305527" cy="1614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CA562-A628-4FBD-8A95-B408370A726F}">
      <dsp:nvSpPr>
        <dsp:cNvPr id="0" name=""/>
        <dsp:cNvSpPr/>
      </dsp:nvSpPr>
      <dsp:spPr>
        <a:xfrm>
          <a:off x="208587" y="596309"/>
          <a:ext cx="2195998" cy="12240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Understanding Data</a:t>
          </a:r>
        </a:p>
      </dsp:txBody>
      <dsp:txXfrm>
        <a:off x="508153" y="763282"/>
        <a:ext cx="1596866" cy="890062"/>
      </dsp:txXfrm>
    </dsp:sp>
    <dsp:sp modelId="{735DEBD8-2DAF-4240-9EE2-9074EE32C6E1}">
      <dsp:nvSpPr>
        <dsp:cNvPr id="0" name=""/>
        <dsp:cNvSpPr/>
      </dsp:nvSpPr>
      <dsp:spPr>
        <a:xfrm rot="5400000">
          <a:off x="6971089" y="2395470"/>
          <a:ext cx="860403" cy="16559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1620885-57C2-4DF9-9D9B-C61E1EE9C545}">
      <dsp:nvSpPr>
        <dsp:cNvPr id="0" name=""/>
        <dsp:cNvSpPr/>
      </dsp:nvSpPr>
      <dsp:spPr>
        <a:xfrm>
          <a:off x="6218412" y="393556"/>
          <a:ext cx="2398295" cy="159218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Data preparation</a:t>
          </a:r>
        </a:p>
      </dsp:txBody>
      <dsp:txXfrm>
        <a:off x="6569899" y="626902"/>
        <a:ext cx="1695321" cy="1125492"/>
      </dsp:txXfrm>
    </dsp:sp>
    <dsp:sp modelId="{4D3808F7-E9FC-4C09-AA17-5504B746BC2C}">
      <dsp:nvSpPr>
        <dsp:cNvPr id="0" name=""/>
        <dsp:cNvSpPr/>
      </dsp:nvSpPr>
      <dsp:spPr>
        <a:xfrm>
          <a:off x="2441615" y="1122010"/>
          <a:ext cx="860649" cy="165614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D7F9D0E-0BB8-4B00-BCE7-1D6B869C5981}">
      <dsp:nvSpPr>
        <dsp:cNvPr id="0" name=""/>
        <dsp:cNvSpPr/>
      </dsp:nvSpPr>
      <dsp:spPr>
        <a:xfrm>
          <a:off x="3314305" y="393567"/>
          <a:ext cx="1968813" cy="159218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2208089"/>
                <a:satOff val="7189"/>
                <a:lumOff val="2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208089"/>
                <a:satOff val="7189"/>
                <a:lumOff val="2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208089"/>
                <a:satOff val="7189"/>
                <a:lumOff val="2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EDA</a:t>
          </a:r>
        </a:p>
      </dsp:txBody>
      <dsp:txXfrm>
        <a:off x="3630002" y="648872"/>
        <a:ext cx="1337419" cy="1081574"/>
      </dsp:txXfrm>
    </dsp:sp>
    <dsp:sp modelId="{61B9475F-48E8-445E-BC14-E5AFD73326F2}">
      <dsp:nvSpPr>
        <dsp:cNvPr id="0" name=""/>
        <dsp:cNvSpPr/>
      </dsp:nvSpPr>
      <dsp:spPr>
        <a:xfrm rot="1313959">
          <a:off x="2743816" y="4022202"/>
          <a:ext cx="860403" cy="16559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0C53916-3ECB-4772-B76B-739E4A388D6A}">
      <dsp:nvSpPr>
        <dsp:cNvPr id="0" name=""/>
        <dsp:cNvSpPr/>
      </dsp:nvSpPr>
      <dsp:spPr>
        <a:xfrm>
          <a:off x="6497137" y="3053773"/>
          <a:ext cx="1840425" cy="159218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4416178"/>
                <a:satOff val="14379"/>
                <a:lumOff val="5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416178"/>
                <a:satOff val="14379"/>
                <a:lumOff val="5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416178"/>
                <a:satOff val="14379"/>
                <a:lumOff val="5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Model Building</a:t>
          </a:r>
        </a:p>
      </dsp:txBody>
      <dsp:txXfrm>
        <a:off x="6802135" y="3317632"/>
        <a:ext cx="1230429" cy="1064466"/>
      </dsp:txXfrm>
    </dsp:sp>
    <dsp:sp modelId="{3DEDD418-D6C9-4F47-8C41-1FF71E23207A}">
      <dsp:nvSpPr>
        <dsp:cNvPr id="0" name=""/>
        <dsp:cNvSpPr/>
      </dsp:nvSpPr>
      <dsp:spPr>
        <a:xfrm rot="20216620">
          <a:off x="5583746" y="3932558"/>
          <a:ext cx="860403" cy="16559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6C7041E-7765-4DEB-8B22-4E6FE2A90899}">
      <dsp:nvSpPr>
        <dsp:cNvPr id="0" name=""/>
        <dsp:cNvSpPr/>
      </dsp:nvSpPr>
      <dsp:spPr>
        <a:xfrm>
          <a:off x="3662098" y="3411513"/>
          <a:ext cx="1840425" cy="159218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6624266"/>
                <a:satOff val="21568"/>
                <a:lumOff val="7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624266"/>
                <a:satOff val="21568"/>
                <a:lumOff val="7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624266"/>
                <a:satOff val="21568"/>
                <a:lumOff val="7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Model Prediction</a:t>
          </a:r>
        </a:p>
      </dsp:txBody>
      <dsp:txXfrm>
        <a:off x="3967096" y="3675372"/>
        <a:ext cx="1230429" cy="1064466"/>
      </dsp:txXfrm>
    </dsp:sp>
    <dsp:sp modelId="{08AFDF0E-D35B-41F1-8D49-8815BE29FF03}">
      <dsp:nvSpPr>
        <dsp:cNvPr id="0" name=""/>
        <dsp:cNvSpPr/>
      </dsp:nvSpPr>
      <dsp:spPr>
        <a:xfrm>
          <a:off x="897864" y="3138585"/>
          <a:ext cx="1840425" cy="159218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latin typeface="Ink Free" panose="03080402000500000000" pitchFamily="66" charset="0"/>
              <a:cs typeface="Times New Roman" panose="02020603050405020304" pitchFamily="18" charset="0"/>
            </a:rPr>
            <a:t>Model Evaluation</a:t>
          </a:r>
        </a:p>
      </dsp:txBody>
      <dsp:txXfrm>
        <a:off x="1202862" y="3402444"/>
        <a:ext cx="1230429" cy="1064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DB73-46B9-47F1-A85D-B0C90273084B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9A109-3B3B-4629-80C7-57B623B0BFA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Identification of Target variable</a:t>
          </a:r>
          <a:endParaRPr lang="en-AU" sz="3500" kern="1200" dirty="0"/>
        </a:p>
      </dsp:txBody>
      <dsp:txXfrm>
        <a:off x="610504" y="416587"/>
        <a:ext cx="7440913" cy="833607"/>
      </dsp:txXfrm>
    </dsp:sp>
    <dsp:sp modelId="{EF1C89F6-1DFE-4CF0-BC0C-7B42202DEE34}">
      <dsp:nvSpPr>
        <dsp:cNvPr id="0" name=""/>
        <dsp:cNvSpPr/>
      </dsp:nvSpPr>
      <dsp:spPr>
        <a:xfrm>
          <a:off x="232505" y="455391"/>
          <a:ext cx="755998" cy="755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5370E2-4F30-42FE-869B-F6B83567035F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1659989"/>
                <a:satOff val="-648"/>
                <a:lumOff val="509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1659989"/>
                <a:satOff val="-648"/>
                <a:lumOff val="509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1659989"/>
                <a:satOff val="-648"/>
                <a:lumOff val="509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Segregation of inputs and output</a:t>
          </a:r>
          <a:endParaRPr lang="en-AU" sz="3500" kern="1200" dirty="0"/>
        </a:p>
      </dsp:txBody>
      <dsp:txXfrm>
        <a:off x="1088431" y="1667215"/>
        <a:ext cx="6962986" cy="833607"/>
      </dsp:txXfrm>
    </dsp:sp>
    <dsp:sp modelId="{F2B57301-A919-4A9F-894C-87A42CF617F5}">
      <dsp:nvSpPr>
        <dsp:cNvPr id="0" name=""/>
        <dsp:cNvSpPr/>
      </dsp:nvSpPr>
      <dsp:spPr>
        <a:xfrm>
          <a:off x="710431" y="1706019"/>
          <a:ext cx="755998" cy="755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1659989"/>
              <a:satOff val="-648"/>
              <a:lumOff val="509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27D7AE-3359-454E-B3B7-3992F4708A84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3">
                <a:hueOff val="3319977"/>
                <a:satOff val="-1295"/>
                <a:lumOff val="10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3319977"/>
                <a:satOff val="-1295"/>
                <a:lumOff val="10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3319977"/>
                <a:satOff val="-1295"/>
                <a:lumOff val="10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Test-Train Split</a:t>
          </a:r>
          <a:endParaRPr lang="en-AU" sz="35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8431" y="2917843"/>
        <a:ext cx="6962986" cy="833607"/>
      </dsp:txXfrm>
    </dsp:sp>
    <dsp:sp modelId="{80C00AF4-0C15-4F5B-921E-4FF82A8C4C29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3319977"/>
              <a:satOff val="-1295"/>
              <a:lumOff val="1019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898B67-72F9-4460-B722-A5AB4042260A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3">
                <a:hueOff val="4979966"/>
                <a:satOff val="-1943"/>
                <a:lumOff val="15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4979966"/>
                <a:satOff val="-1943"/>
                <a:lumOff val="15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4979966"/>
                <a:satOff val="-1943"/>
                <a:lumOff val="15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Text Pre-processing – Lemmatization </a:t>
          </a:r>
          <a:endParaRPr lang="en-AU" sz="3500" kern="1200" dirty="0"/>
        </a:p>
      </dsp:txBody>
      <dsp:txXfrm>
        <a:off x="610504" y="4168472"/>
        <a:ext cx="7440913" cy="833607"/>
      </dsp:txXfrm>
    </dsp:sp>
    <dsp:sp modelId="{658B2440-E429-4E8A-8945-CA30B5E21079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BCCD-5E5E-4D9C-B9CB-74AA764D4C2F}">
      <dsp:nvSpPr>
        <dsp:cNvPr id="0" name=""/>
        <dsp:cNvSpPr/>
      </dsp:nvSpPr>
      <dsp:spPr>
        <a:xfrm>
          <a:off x="1080" y="175939"/>
          <a:ext cx="3793966" cy="240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D548D-406D-408F-9497-28B3B3994518}">
      <dsp:nvSpPr>
        <dsp:cNvPr id="0" name=""/>
        <dsp:cNvSpPr/>
      </dsp:nvSpPr>
      <dsp:spPr>
        <a:xfrm>
          <a:off x="422632" y="576413"/>
          <a:ext cx="3793966" cy="240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Positively Reviewed Data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194" y="646975"/>
        <a:ext cx="3652842" cy="2268044"/>
      </dsp:txXfrm>
    </dsp:sp>
    <dsp:sp modelId="{3CCB412A-8638-4DE1-A5A1-D3AC1544B336}">
      <dsp:nvSpPr>
        <dsp:cNvPr id="0" name=""/>
        <dsp:cNvSpPr/>
      </dsp:nvSpPr>
      <dsp:spPr>
        <a:xfrm>
          <a:off x="4638151" y="175939"/>
          <a:ext cx="3793966" cy="240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9AF9-2CB8-49F8-91AA-715EC2F02D91}">
      <dsp:nvSpPr>
        <dsp:cNvPr id="0" name=""/>
        <dsp:cNvSpPr/>
      </dsp:nvSpPr>
      <dsp:spPr>
        <a:xfrm>
          <a:off x="5059703" y="576413"/>
          <a:ext cx="3793966" cy="2409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Negatively Reviewed Data</a:t>
          </a:r>
          <a:endParaRPr lang="en-US" sz="4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0265" y="646975"/>
        <a:ext cx="3652842" cy="22680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2215C-495E-4B18-825B-7034F0B6F793}">
      <dsp:nvSpPr>
        <dsp:cNvPr id="0" name=""/>
        <dsp:cNvSpPr/>
      </dsp:nvSpPr>
      <dsp:spPr>
        <a:xfrm>
          <a:off x="0" y="751"/>
          <a:ext cx="6444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3DFC2-2B95-4DA5-9458-A746DAA07C3A}">
      <dsp:nvSpPr>
        <dsp:cNvPr id="0" name=""/>
        <dsp:cNvSpPr/>
      </dsp:nvSpPr>
      <dsp:spPr>
        <a:xfrm>
          <a:off x="0" y="751"/>
          <a:ext cx="6444552" cy="88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51"/>
        <a:ext cx="6444552" cy="886121"/>
      </dsp:txXfrm>
    </dsp:sp>
    <dsp:sp modelId="{E4163C71-7AB0-4F68-8305-198DF41E16AC}">
      <dsp:nvSpPr>
        <dsp:cNvPr id="0" name=""/>
        <dsp:cNvSpPr/>
      </dsp:nvSpPr>
      <dsp:spPr>
        <a:xfrm>
          <a:off x="0" y="737807"/>
          <a:ext cx="6444552" cy="0"/>
        </a:xfrm>
        <a:prstGeom prst="line">
          <a:avLst/>
        </a:prstGeom>
        <a:solidFill>
          <a:schemeClr val="accent2">
            <a:hueOff val="-33131"/>
            <a:satOff val="-10867"/>
            <a:lumOff val="-3961"/>
            <a:alphaOff val="0"/>
          </a:schemeClr>
        </a:solidFill>
        <a:ln w="34925" cap="flat" cmpd="sng" algn="in">
          <a:solidFill>
            <a:schemeClr val="accent2">
              <a:hueOff val="-33131"/>
              <a:satOff val="-10867"/>
              <a:lumOff val="-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EA244-E6D6-46CB-855D-DED8C223E155}">
      <dsp:nvSpPr>
        <dsp:cNvPr id="0" name=""/>
        <dsp:cNvSpPr/>
      </dsp:nvSpPr>
      <dsp:spPr>
        <a:xfrm>
          <a:off x="0" y="886873"/>
          <a:ext cx="6444552" cy="74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</a:t>
          </a:r>
          <a:r>
            <a:rPr lang="en-AU" sz="36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Neighbors</a:t>
          </a: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Classifier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3600" kern="120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86873"/>
        <a:ext cx="6444552" cy="741879"/>
      </dsp:txXfrm>
    </dsp:sp>
    <dsp:sp modelId="{A913D84A-12C1-4DBA-AD95-E5EA156DEED8}">
      <dsp:nvSpPr>
        <dsp:cNvPr id="0" name=""/>
        <dsp:cNvSpPr/>
      </dsp:nvSpPr>
      <dsp:spPr>
        <a:xfrm>
          <a:off x="0" y="1628752"/>
          <a:ext cx="6444552" cy="0"/>
        </a:xfrm>
        <a:prstGeom prst="line">
          <a:avLst/>
        </a:prstGeom>
        <a:solidFill>
          <a:schemeClr val="accent2">
            <a:hueOff val="-66262"/>
            <a:satOff val="-21734"/>
            <a:lumOff val="-7921"/>
            <a:alphaOff val="0"/>
          </a:schemeClr>
        </a:solidFill>
        <a:ln w="34925" cap="flat" cmpd="sng" algn="in">
          <a:solidFill>
            <a:schemeClr val="accent2">
              <a:hueOff val="-66262"/>
              <a:satOff val="-21734"/>
              <a:lumOff val="-7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562FE-B3F2-4546-B918-42C9C712D6BE}">
      <dsp:nvSpPr>
        <dsp:cNvPr id="0" name=""/>
        <dsp:cNvSpPr/>
      </dsp:nvSpPr>
      <dsp:spPr>
        <a:xfrm>
          <a:off x="0" y="1628752"/>
          <a:ext cx="6443988" cy="76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28752"/>
        <a:ext cx="6443988" cy="766220"/>
      </dsp:txXfrm>
    </dsp:sp>
    <dsp:sp modelId="{2D978A24-0DF9-49C1-ACCD-6F551BC6CE23}">
      <dsp:nvSpPr>
        <dsp:cNvPr id="0" name=""/>
        <dsp:cNvSpPr/>
      </dsp:nvSpPr>
      <dsp:spPr>
        <a:xfrm>
          <a:off x="0" y="2394973"/>
          <a:ext cx="6444552" cy="0"/>
        </a:xfrm>
        <a:prstGeom prst="line">
          <a:avLst/>
        </a:prstGeom>
        <a:solidFill>
          <a:schemeClr val="accent2">
            <a:hueOff val="-99392"/>
            <a:satOff val="-32601"/>
            <a:lumOff val="-11882"/>
            <a:alphaOff val="0"/>
          </a:schemeClr>
        </a:solidFill>
        <a:ln w="34925" cap="flat" cmpd="sng" algn="in">
          <a:solidFill>
            <a:schemeClr val="accent2">
              <a:hueOff val="-99392"/>
              <a:satOff val="-32601"/>
              <a:lumOff val="-1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1091-D5A4-4801-A47B-C36AA46A1572}">
      <dsp:nvSpPr>
        <dsp:cNvPr id="0" name=""/>
        <dsp:cNvSpPr/>
      </dsp:nvSpPr>
      <dsp:spPr>
        <a:xfrm>
          <a:off x="563" y="2420307"/>
          <a:ext cx="6443988" cy="80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 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" y="2420307"/>
        <a:ext cx="6443988" cy="801674"/>
      </dsp:txXfrm>
    </dsp:sp>
    <dsp:sp modelId="{A39B2990-C50F-419D-AC7F-B4E62B13C7CD}">
      <dsp:nvSpPr>
        <dsp:cNvPr id="0" name=""/>
        <dsp:cNvSpPr/>
      </dsp:nvSpPr>
      <dsp:spPr>
        <a:xfrm>
          <a:off x="0" y="3196648"/>
          <a:ext cx="6444552" cy="0"/>
        </a:xfrm>
        <a:prstGeom prst="line">
          <a:avLst/>
        </a:prstGeom>
        <a:solidFill>
          <a:schemeClr val="accent2">
            <a:hueOff val="-132523"/>
            <a:satOff val="-43468"/>
            <a:lumOff val="-15842"/>
            <a:alphaOff val="0"/>
          </a:schemeClr>
        </a:solidFill>
        <a:ln w="34925" cap="flat" cmpd="sng" algn="in">
          <a:solidFill>
            <a:schemeClr val="accent2">
              <a:hueOff val="-132523"/>
              <a:satOff val="-43468"/>
              <a:lumOff val="-15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3D6B5-AD55-444B-BB43-EA6E605580BA}">
      <dsp:nvSpPr>
        <dsp:cNvPr id="0" name=""/>
        <dsp:cNvSpPr/>
      </dsp:nvSpPr>
      <dsp:spPr>
        <a:xfrm>
          <a:off x="0" y="3196648"/>
          <a:ext cx="6444552" cy="78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Gradient Boosting Classifier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96648"/>
        <a:ext cx="6444552" cy="781834"/>
      </dsp:txXfrm>
    </dsp:sp>
    <dsp:sp modelId="{BAD7FE07-8F6C-4F95-B079-1F3B96D2FB4D}">
      <dsp:nvSpPr>
        <dsp:cNvPr id="0" name=""/>
        <dsp:cNvSpPr/>
      </dsp:nvSpPr>
      <dsp:spPr>
        <a:xfrm>
          <a:off x="0" y="3978482"/>
          <a:ext cx="6444552" cy="0"/>
        </a:xfrm>
        <a:prstGeom prst="lin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5AAA-7222-4849-95C5-4E29718AF843}">
      <dsp:nvSpPr>
        <dsp:cNvPr id="0" name=""/>
        <dsp:cNvSpPr/>
      </dsp:nvSpPr>
      <dsp:spPr>
        <a:xfrm>
          <a:off x="0" y="3978482"/>
          <a:ext cx="6444552" cy="88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ADA Boost Classifier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978482"/>
        <a:ext cx="6444552" cy="88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0.59889</cdr:x>
      <cdr:y>0.5</cdr:y>
    </cdr:from>
    <cdr:to>
      <cdr:x>0.9147</cdr:x>
      <cdr:y>0.62414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D62D948F-93C8-9FD8-2BB8-3CAC7D7AD414}"/>
            </a:ext>
          </a:extLst>
        </cdr:cNvPr>
        <cdr:cNvSpPr txBox="1"/>
      </cdr:nvSpPr>
      <cdr:spPr>
        <a:xfrm xmlns:a="http://schemas.openxmlformats.org/drawingml/2006/main">
          <a:off x="2954889" y="1575176"/>
          <a:ext cx="1558211" cy="3910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800" dirty="0">
              <a:solidFill>
                <a:schemeClr val="bg1"/>
              </a:solidFill>
            </a:rPr>
            <a:t>77.88%</a:t>
          </a:r>
        </a:p>
      </cdr:txBody>
    </cdr:sp>
  </cdr:relSizeAnchor>
  <cdr:relSizeAnchor xmlns:cdr="http://schemas.openxmlformats.org/drawingml/2006/chartDrawing">
    <cdr:from>
      <cdr:x>0.30488</cdr:x>
      <cdr:y>0.15192</cdr:y>
    </cdr:from>
    <cdr:to>
      <cdr:x>0.57915</cdr:x>
      <cdr:y>0.24414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71BD6968-C40E-5DF4-6766-896745A25526}"/>
            </a:ext>
          </a:extLst>
        </cdr:cNvPr>
        <cdr:cNvSpPr txBox="1"/>
      </cdr:nvSpPr>
      <cdr:spPr>
        <a:xfrm xmlns:a="http://schemas.openxmlformats.org/drawingml/2006/main">
          <a:off x="1504239" y="478602"/>
          <a:ext cx="1353262" cy="290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400" dirty="0">
              <a:solidFill>
                <a:schemeClr val="bg1"/>
              </a:solidFill>
            </a:rPr>
            <a:t>14.56%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0270D-F704-45BF-9506-CEF6CBB4D79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D4947-D42F-4C2E-813A-B3549EE258D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1059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8311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138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39948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1061111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9623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106748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92215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5119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56088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704192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952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11725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766464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020640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2612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1745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532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424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833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34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8684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43675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153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7B9D02-38C7-41C1-8600-4096139FED5C}" type="datetimeFigureOut">
              <a:rPr lang="en-AU" smtClean="0"/>
              <a:pPr/>
              <a:t>11/04/2024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C957C7-34D3-4460-95AC-216BBA58C14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9359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2A0E4E09-FC02-4ADC-951A-3FFA90B6FE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4A1598B-1957-47CF-AAF4-F7A36DA0E7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93D0F0C-3D4D-23A4-2C9F-11FAF6779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2" y="2166536"/>
            <a:ext cx="4304027" cy="1786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916D01-75AA-73EE-BF8F-A8E4DE3B02E5}"/>
              </a:ext>
            </a:extLst>
          </p:cNvPr>
          <p:cNvSpPr txBox="1"/>
          <p:nvPr/>
        </p:nvSpPr>
        <p:spPr>
          <a:xfrm>
            <a:off x="5073125" y="1032470"/>
            <a:ext cx="8141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accent2"/>
                </a:solidFill>
                <a:latin typeface="Cooper Black" panose="0208090404030B0204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164F19-29EE-60EE-B313-A5EA3B16CC02}"/>
              </a:ext>
            </a:extLst>
          </p:cNvPr>
          <p:cNvSpPr txBox="1"/>
          <p:nvPr/>
        </p:nvSpPr>
        <p:spPr>
          <a:xfrm>
            <a:off x="7103430" y="3059705"/>
            <a:ext cx="4444303" cy="83099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Analysing Text Data using </a:t>
            </a:r>
          </a:p>
          <a:p>
            <a:pPr algn="ctr"/>
            <a:r>
              <a:rPr lang="en-AU" sz="2400" dirty="0">
                <a:solidFill>
                  <a:schemeClr val="accent6">
                    <a:lumMod val="75000"/>
                  </a:schemeClr>
                </a:solidFill>
                <a:latin typeface="Bradley Hand ITC" panose="03070402050302030203" pitchFamily="66" charset="0"/>
              </a:rPr>
              <a:t>Natural Language Processing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="" xmlns:a16="http://schemas.microsoft.com/office/drawing/2014/main" id="{17531302-F6AE-C13C-A327-48761746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7791838"/>
              </p:ext>
            </p:extLst>
          </p:nvPr>
        </p:nvGraphicFramePr>
        <p:xfrm>
          <a:off x="6282979" y="4939122"/>
          <a:ext cx="5721434" cy="1440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68931">
                  <a:extLst>
                    <a:ext uri="{9D8B030D-6E8A-4147-A177-3AD203B41FA5}">
                      <a16:colId xmlns="" xmlns:a16="http://schemas.microsoft.com/office/drawing/2014/main" val="2677607317"/>
                    </a:ext>
                  </a:extLst>
                </a:gridCol>
                <a:gridCol w="2552503">
                  <a:extLst>
                    <a:ext uri="{9D8B030D-6E8A-4147-A177-3AD203B41FA5}">
                      <a16:colId xmlns="" xmlns:a16="http://schemas.microsoft.com/office/drawing/2014/main" val="2587808144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Nikhil</a:t>
                      </a:r>
                      <a:r>
                        <a:rPr lang="en-AU" sz="1800" b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</a:t>
                      </a:r>
                      <a:r>
                        <a:rPr lang="en-AU" sz="1800" b="0" baseline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kumar</a:t>
                      </a:r>
                      <a:endParaRPr lang="en-AU" sz="1800" b="0" baseline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  <a:p>
                      <a:pPr algn="ctr"/>
                      <a:r>
                        <a:rPr lang="en-AU" sz="1800" b="0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BSc</a:t>
                      </a:r>
                      <a:endParaRPr lang="en-AU" sz="1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 err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Praneeth</a:t>
                      </a:r>
                      <a:endParaRPr lang="en-AU" sz="1800" b="0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  <a:p>
                      <a:pPr algn="ctr"/>
                      <a:r>
                        <a:rPr lang="en-AU" sz="1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BSc</a:t>
                      </a:r>
                    </a:p>
                    <a:p>
                      <a:pPr algn="ctr"/>
                      <a:r>
                        <a:rPr lang="en-AU" sz="1800" b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</a:t>
                      </a:r>
                      <a:endParaRPr lang="en-AU" sz="1800" b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  <a:p>
                      <a:endParaRPr lang="en-AU" b="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5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239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6AA4C8-86B3-EE09-4408-35CE48BC7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5" y="323850"/>
            <a:ext cx="10925175" cy="6343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ReviewText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7EEFC39-6BA9-CE6A-EE40-D641EB24F2F3}"/>
              </a:ext>
            </a:extLst>
          </p:cNvPr>
          <p:cNvSpPr txBox="1">
            <a:spLocks/>
          </p:cNvSpPr>
          <p:nvPr/>
        </p:nvSpPr>
        <p:spPr>
          <a:xfrm>
            <a:off x="1179934" y="1662743"/>
            <a:ext cx="4446426" cy="718457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Pre-Processing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="" xmlns:a16="http://schemas.microsoft.com/office/drawing/2014/main" id="{522D4995-46DB-581C-00EC-3BFC0C4F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="" xmlns:a16="http://schemas.microsoft.com/office/drawing/2014/main" id="{B60AEB76-082B-70F3-F476-A67E5711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2817189"/>
              </p:ext>
            </p:extLst>
          </p:nvPr>
        </p:nvGraphicFramePr>
        <p:xfrm>
          <a:off x="1098938" y="2540150"/>
          <a:ext cx="1092517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588">
                  <a:extLst>
                    <a:ext uri="{9D8B030D-6E8A-4147-A177-3AD203B41FA5}">
                      <a16:colId xmlns="" xmlns:a16="http://schemas.microsoft.com/office/drawing/2014/main" val="2997279979"/>
                    </a:ext>
                  </a:extLst>
                </a:gridCol>
                <a:gridCol w="5462588">
                  <a:extLst>
                    <a:ext uri="{9D8B030D-6E8A-4147-A177-3AD203B41FA5}">
                      <a16:colId xmlns="" xmlns:a16="http://schemas.microsoft.com/office/drawing/2014/main" val="675105562"/>
                    </a:ext>
                  </a:extLst>
                </a:gridCol>
              </a:tblGrid>
              <a:tr h="3048888"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</a:pPr>
                      <a:r>
                        <a:rPr lang="en-AU" sz="2000" b="1" u="sng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PREREQUISITES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nltk</a:t>
                      </a:r>
                      <a:endParaRPr lang="en-AU" sz="2000" i="1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stopwords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wordnet, omw-1.4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re</a:t>
                      </a:r>
                    </a:p>
                    <a:p>
                      <a:pPr marL="342900" indent="-342900" algn="l" fontAlgn="base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word_tokenize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stopwords</a:t>
                      </a:r>
                      <a:r>
                        <a:rPr lang="en-AU" sz="2000" i="1" dirty="0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AU" sz="2000" i="1" dirty="0" err="1">
                          <a:solidFill>
                            <a:srgbClr val="20212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WordNetLemmatizer</a:t>
                      </a:r>
                      <a:endParaRPr lang="en-AU" sz="2000" i="1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</a:pPr>
                      <a:endParaRPr lang="en-AU" sz="2000" b="1" u="sng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AU" sz="20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 and digits removal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to lowercase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Tokenization into words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 words removal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AU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 words removal – Lemmatization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AU" sz="20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475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6068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="" xmlns:a16="http://schemas.microsoft.com/office/drawing/2014/main" id="{8F90BE4E-00AD-1576-A146-35C2D621D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6574063"/>
              </p:ext>
            </p:extLst>
          </p:nvPr>
        </p:nvGraphicFramePr>
        <p:xfrm>
          <a:off x="1996750" y="2500604"/>
          <a:ext cx="8854751" cy="316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="" xmlns:a16="http://schemas.microsoft.com/office/drawing/2014/main" id="{6F6FE9A9-5852-E3FC-F658-586E3E03FC06}"/>
              </a:ext>
            </a:extLst>
          </p:cNvPr>
          <p:cNvSpPr txBox="1">
            <a:spLocks/>
          </p:cNvSpPr>
          <p:nvPr/>
        </p:nvSpPr>
        <p:spPr>
          <a:xfrm>
            <a:off x="3396343" y="696686"/>
            <a:ext cx="5187820" cy="998375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6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en-AU" sz="6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DB1798B4-E106-F4EC-126A-33DFFED88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997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33B4AD1-8576-25AA-5F3C-4A06726EC659}"/>
              </a:ext>
            </a:extLst>
          </p:cNvPr>
          <p:cNvSpPr txBox="1">
            <a:spLocks/>
          </p:cNvSpPr>
          <p:nvPr/>
        </p:nvSpPr>
        <p:spPr>
          <a:xfrm>
            <a:off x="1073020" y="177281"/>
            <a:ext cx="5022980" cy="587829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 Text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="" xmlns:a16="http://schemas.microsoft.com/office/drawing/2014/main" id="{636C676D-E2D0-F213-89D3-D05176EE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9" y="109000"/>
            <a:ext cx="1682005" cy="698098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57943" y="928913"/>
            <a:ext cx="11001828" cy="570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907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33B4AD1-8576-25AA-5F3C-4A06726EC659}"/>
              </a:ext>
            </a:extLst>
          </p:cNvPr>
          <p:cNvSpPr txBox="1">
            <a:spLocks/>
          </p:cNvSpPr>
          <p:nvPr/>
        </p:nvSpPr>
        <p:spPr>
          <a:xfrm>
            <a:off x="1073020" y="177281"/>
            <a:ext cx="5022980" cy="587829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Review Text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="" xmlns:a16="http://schemas.microsoft.com/office/drawing/2014/main" id="{744BBE7D-100B-8A14-0FAE-9017884E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29" y="109000"/>
            <a:ext cx="1682005" cy="698098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57943" y="1030514"/>
            <a:ext cx="11016343" cy="564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2704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B50DD5-C382-A89E-25DB-2F3713C2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4" y="1791477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object for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CountVectorizer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transform on 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unique words found = 61,866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41F87D5-B936-F536-7529-E69B15E2AB1C}"/>
              </a:ext>
            </a:extLst>
          </p:cNvPr>
          <p:cNvSpPr txBox="1">
            <a:spLocks/>
          </p:cNvSpPr>
          <p:nvPr/>
        </p:nvSpPr>
        <p:spPr>
          <a:xfrm>
            <a:off x="1059025" y="361950"/>
            <a:ext cx="10971050" cy="990600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Text to Numerical vectors – Bag Of Words Representation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5185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30BC9609-A8AF-411F-A9E0-C3B93C8945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8C09798-C477-F912-D89E-6297CBEF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="" xmlns:a16="http://schemas.microsoft.com/office/drawing/2014/main" id="{035A03E6-F82B-D433-EBC7-15277E2F8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22682315"/>
              </p:ext>
            </p:extLst>
          </p:nvPr>
        </p:nvGraphicFramePr>
        <p:xfrm>
          <a:off x="392642" y="1800808"/>
          <a:ext cx="6444552" cy="486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="" xmlns:a16="http://schemas.microsoft.com/office/drawing/2014/main" id="{B97DFCB0-812D-01E9-21FD-ED03DEBD016F}"/>
              </a:ext>
            </a:extLst>
          </p:cNvPr>
          <p:cNvSpPr txBox="1">
            <a:spLocks/>
          </p:cNvSpPr>
          <p:nvPr/>
        </p:nvSpPr>
        <p:spPr>
          <a:xfrm>
            <a:off x="597915" y="466531"/>
            <a:ext cx="3135087" cy="867746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AU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093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="" xmlns:a16="http://schemas.microsoft.com/office/drawing/2014/main" id="{A018EF48-E8B7-4458-B655-8ED6ABEC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2985018"/>
            <a:ext cx="7349717" cy="377669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2608B120-769E-1B26-2C10-4D81D0D9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24" y="96283"/>
            <a:ext cx="2090758" cy="867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5CF18C-83AF-CBF9-E5F6-D6A3AC094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t="39445" r="44899" b="20555"/>
          <a:stretch/>
        </p:blipFill>
        <p:spPr>
          <a:xfrm>
            <a:off x="1033559" y="241818"/>
            <a:ext cx="5451114" cy="27432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5031" y="217714"/>
            <a:ext cx="5428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68660" y="2743200"/>
            <a:ext cx="690562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8066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="" xmlns:a16="http://schemas.microsoft.com/office/drawing/2014/main" id="{8582BA5E-1663-294A-CC92-231B7EEE2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991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5">
            <a:extLst>
              <a:ext uri="{FF2B5EF4-FFF2-40B4-BE49-F238E27FC236}">
                <a16:creationId xmlns="" xmlns:a16="http://schemas.microsoft.com/office/drawing/2014/main" id="{F6E407A2-479E-552C-7672-DB8897D8B638}"/>
              </a:ext>
            </a:extLst>
          </p:cNvPr>
          <p:cNvSpPr txBox="1"/>
          <p:nvPr/>
        </p:nvSpPr>
        <p:spPr>
          <a:xfrm>
            <a:off x="2565919" y="2901819"/>
            <a:ext cx="5673012" cy="156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63172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dirty="0">
                <a:solidFill>
                  <a:srgbClr val="631725"/>
                </a:solidFill>
                <a:latin typeface="French Script MT" panose="03020402040607040605" pitchFamily="66" charset="0"/>
                <a:ea typeface="Libre Baskerville"/>
                <a:cs typeface="Libre Baskerville"/>
                <a:sym typeface="Libre Baskerville"/>
              </a:rPr>
              <a:t>For your patience &amp; Time</a:t>
            </a:r>
            <a:endParaRPr lang="en-IN" sz="4000" b="0" i="0" u="none" strike="noStrike" cap="none" dirty="0">
              <a:solidFill>
                <a:srgbClr val="631725"/>
              </a:solidFill>
              <a:latin typeface="French Script MT" panose="03020402040607040605" pitchFamily="66" charset="0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" name="Google Shape;116;p5">
            <a:extLst>
              <a:ext uri="{FF2B5EF4-FFF2-40B4-BE49-F238E27FC236}">
                <a16:creationId xmlns="" xmlns:a16="http://schemas.microsoft.com/office/drawing/2014/main" id="{99685A32-E710-9E44-DC26-4595ECFEE861}"/>
              </a:ext>
            </a:extLst>
          </p:cNvPr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370808" y="2011841"/>
            <a:ext cx="4465643" cy="283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82C9FFB6-A34A-8B34-8222-28F1C1F7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24" y="96283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315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=""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692296C6-28F7-4BD7-9EFB-22A268E3D4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D25D3E6-0990-D5EA-EC9B-626B9877CCD6}"/>
              </a:ext>
            </a:extLst>
          </p:cNvPr>
          <p:cNvSpPr/>
          <p:nvPr/>
        </p:nvSpPr>
        <p:spPr>
          <a:xfrm>
            <a:off x="6410611" y="3031478"/>
            <a:ext cx="4711044" cy="81642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lIns="91440" tIns="45720" rIns="91440" bIns="45720" rtlCol="0" anchor="b">
            <a:normAutofit lnSpcReduction="10000"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="" xmlns:a16="http://schemas.microsoft.com/office/drawing/2014/main" id="{CBB17300-EE76-409B-97FE-4836C509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Freeform 6">
            <a:extLst>
              <a:ext uri="{FF2B5EF4-FFF2-40B4-BE49-F238E27FC236}">
                <a16:creationId xmlns="" xmlns:a16="http://schemas.microsoft.com/office/drawing/2014/main" id="{AEABCDF0-66B8-40A9-98EB-B6837EF185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Picture 2" descr="Timeline">
            <a:extLst>
              <a:ext uri="{FF2B5EF4-FFF2-40B4-BE49-F238E27FC236}">
                <a16:creationId xmlns="" xmlns:a16="http://schemas.microsoft.com/office/drawing/2014/main" id="{64B9EBBA-7313-94F5-AC4B-6E35C809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40" y="1884784"/>
            <a:ext cx="3622845" cy="244462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="" xmlns:a16="http://schemas.microsoft.com/office/drawing/2014/main" id="{64749486-C056-AB0F-196F-2FE11BF9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033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F006C003-13D3-5D37-3370-A79A853198D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742366171"/>
              </p:ext>
            </p:extLst>
          </p:nvPr>
        </p:nvGraphicFramePr>
        <p:xfrm>
          <a:off x="1905227" y="1523608"/>
          <a:ext cx="9365436" cy="50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06A566FC-7782-F342-952E-AD05491DB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6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64CB9-4249-FB3C-D78D-C57E4DFC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79" y="373225"/>
            <a:ext cx="4155233" cy="704462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Lifecycle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D1C3DCB1-49EB-FB55-BB78-A50A289E524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799397656"/>
              </p:ext>
            </p:extLst>
          </p:nvPr>
        </p:nvGraphicFramePr>
        <p:xfrm>
          <a:off x="1847462" y="1380930"/>
          <a:ext cx="11224725" cy="547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B416F021-D2E6-EC18-B9C8-B9072E9CB73D}"/>
              </a:ext>
            </a:extLst>
          </p:cNvPr>
          <p:cNvSpPr/>
          <p:nvPr/>
        </p:nvSpPr>
        <p:spPr>
          <a:xfrm>
            <a:off x="7130581" y="2487777"/>
            <a:ext cx="860649" cy="165614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="" xmlns:a16="http://schemas.microsoft.com/office/drawing/2014/main" id="{9C84C3FA-A385-FCB0-47F0-D1B6C3717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03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295D7-644F-5FD2-CC89-B5277E2D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4" y="430764"/>
            <a:ext cx="1405254" cy="595603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14" name="Content Placeholder 13" descr="Text, letter&#10;&#10;Description automatically generated">
            <a:extLst>
              <a:ext uri="{FF2B5EF4-FFF2-40B4-BE49-F238E27FC236}">
                <a16:creationId xmlns="" xmlns:a16="http://schemas.microsoft.com/office/drawing/2014/main" id="{74A5B182-ED07-84CC-77E3-BDC166A54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7" y="3148447"/>
            <a:ext cx="5077501" cy="3437409"/>
          </a:xfr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52EFD6F-FCB6-42E2-6F16-2BCBF5B8EA6B}"/>
              </a:ext>
            </a:extLst>
          </p:cNvPr>
          <p:cNvSpPr txBox="1"/>
          <p:nvPr/>
        </p:nvSpPr>
        <p:spPr>
          <a:xfrm>
            <a:off x="2780522" y="2714505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92529F9-6076-6314-A784-6F505C345EA5}"/>
              </a:ext>
            </a:extLst>
          </p:cNvPr>
          <p:cNvSpPr txBox="1"/>
          <p:nvPr/>
        </p:nvSpPr>
        <p:spPr>
          <a:xfrm>
            <a:off x="8839199" y="2754388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="" xmlns:a16="http://schemas.microsoft.com/office/drawing/2014/main" id="{81959F60-EE14-468F-3740-7D14DB39C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624860"/>
              </p:ext>
            </p:extLst>
          </p:nvPr>
        </p:nvGraphicFramePr>
        <p:xfrm>
          <a:off x="1010818" y="1289167"/>
          <a:ext cx="10988662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4331">
                  <a:extLst>
                    <a:ext uri="{9D8B030D-6E8A-4147-A177-3AD203B41FA5}">
                      <a16:colId xmlns="" xmlns:a16="http://schemas.microsoft.com/office/drawing/2014/main" val="1779986928"/>
                    </a:ext>
                  </a:extLst>
                </a:gridCol>
                <a:gridCol w="5494331">
                  <a:extLst>
                    <a:ext uri="{9D8B030D-6E8A-4147-A177-3AD203B41FA5}">
                      <a16:colId xmlns="" xmlns:a16="http://schemas.microsoft.com/office/drawing/2014/main" val="142526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Extraction of  </a:t>
                      </a:r>
                      <a:r>
                        <a:rPr lang="en-AU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5,68,454 text files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Zipped folder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A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observatio</a:t>
                      </a:r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  <a:p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of </a:t>
                      </a:r>
                      <a:r>
                        <a:rPr lang="en-AU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AU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 of Data to tabular format (.csv)</a:t>
                      </a:r>
                    </a:p>
                    <a:p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18197394"/>
                  </a:ext>
                </a:extLst>
              </a:tr>
            </a:tbl>
          </a:graphicData>
        </a:graphic>
      </p:graphicFrame>
      <p:pic>
        <p:nvPicPr>
          <p:cNvPr id="25" name="Picture 24" descr="Icon&#10;&#10;Description automatically generated">
            <a:extLst>
              <a:ext uri="{FF2B5EF4-FFF2-40B4-BE49-F238E27FC236}">
                <a16:creationId xmlns="" xmlns:a16="http://schemas.microsoft.com/office/drawing/2014/main" id="{5D94D997-AB69-094F-57F2-456D66A83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21642"/>
            <a:ext cx="5903913" cy="288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758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8265A6-8744-A4A0-123C-9AC1829D3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4" y="1390261"/>
            <a:ext cx="11007011" cy="546773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reviews: 5,68,454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users: 2,56,059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products: 74,258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Timespan: Oct 1999 — Oct 2012</a:t>
            </a:r>
            <a:endParaRPr lang="en-US" sz="2100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 (columns) in data: 9</a:t>
            </a: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979BB47B-631A-BB3C-E067-642F9AB4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4" y="430764"/>
            <a:ext cx="4540896" cy="595603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7113AC1D-DF01-77E6-2B8F-EEAE7D0B3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04619234"/>
              </p:ext>
            </p:extLst>
          </p:nvPr>
        </p:nvGraphicFramePr>
        <p:xfrm>
          <a:off x="7820087" y="2261274"/>
          <a:ext cx="3267789" cy="3977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67789">
                  <a:extLst>
                    <a:ext uri="{9D8B030D-6E8A-4147-A177-3AD203B41FA5}">
                      <a16:colId xmlns="" xmlns:a16="http://schemas.microsoft.com/office/drawing/2014/main" val="35860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9212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ProductId</a:t>
                      </a:r>
                      <a:endParaRPr lang="en-AU" i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448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191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ProfileName</a:t>
                      </a:r>
                      <a:endParaRPr lang="en-AU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50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Helpfulness Numerator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408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HelpfullnessDenominator</a:t>
                      </a:r>
                      <a:endParaRPr lang="en-US" sz="1800" b="0" i="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52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99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48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979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29292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ReviewText</a:t>
                      </a:r>
                      <a:endParaRPr lang="en-US" sz="1800" b="0" i="0" u="sng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dirty="0">
                        <a:solidFill>
                          <a:srgbClr val="2929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7990339"/>
                  </a:ext>
                </a:extLst>
              </a:tr>
            </a:tbl>
          </a:graphicData>
        </a:graphic>
      </p:graphicFrame>
      <p:pic>
        <p:nvPicPr>
          <p:cNvPr id="10" name="Picture 9" descr="Icon&#10;&#10;Description automatically generated">
            <a:extLst>
              <a:ext uri="{FF2B5EF4-FFF2-40B4-BE49-F238E27FC236}">
                <a16:creationId xmlns="" xmlns:a16="http://schemas.microsoft.com/office/drawing/2014/main" id="{C30765A6-DBF4-8EAE-2807-03010581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56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9728D1-62C1-D8BE-7DF9-71B0C22E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39958"/>
            <a:ext cx="11128310" cy="6718042"/>
          </a:xfrm>
        </p:spPr>
        <p:txBody>
          <a:bodyPr>
            <a:normAutofit/>
          </a:bodyPr>
          <a:lstStyle/>
          <a:p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required 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(.csv)</a:t>
            </a:r>
          </a:p>
          <a:p>
            <a:pPr marL="530352" lvl="1" indent="0">
              <a:buNone/>
            </a:pPr>
            <a:endParaRPr lang="en-AU" dirty="0"/>
          </a:p>
          <a:p>
            <a:pPr marL="530352" lvl="1" indent="0">
              <a:buNone/>
            </a:pPr>
            <a:endParaRPr lang="en-AU" dirty="0"/>
          </a:p>
          <a:p>
            <a:pPr marL="530352" lvl="1" indent="0">
              <a:buNone/>
            </a:pP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2B07372-FE91-B547-05FF-BB37EF9A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26" y="1643744"/>
            <a:ext cx="3309256" cy="660917"/>
          </a:xfr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="" xmlns:a16="http://schemas.microsoft.com/office/drawing/2014/main" id="{FA55D1B4-EC83-9398-234A-7648BF45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7941F66-CAA7-90DE-49F9-BF759D0A7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" t="46395" r="3802" b="29048"/>
          <a:stretch/>
        </p:blipFill>
        <p:spPr>
          <a:xfrm>
            <a:off x="3450193" y="2668275"/>
            <a:ext cx="8026460" cy="2827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E5E3C6B-FB92-1648-C3F2-68F5CA1E700E}"/>
              </a:ext>
            </a:extLst>
          </p:cNvPr>
          <p:cNvSpPr txBox="1"/>
          <p:nvPr/>
        </p:nvSpPr>
        <p:spPr>
          <a:xfrm>
            <a:off x="982826" y="2570161"/>
            <a:ext cx="98012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Corrupted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</a:t>
            </a:r>
          </a:p>
          <a:p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to datetime)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values where 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HelpfulnessNumerator</a:t>
            </a:r>
            <a:r>
              <a:rPr lang="en-AU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AU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HelpfulnessDenominator</a:t>
            </a:r>
            <a:endParaRPr lang="en-AU" sz="2000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9777" y="2704012"/>
            <a:ext cx="8069262" cy="276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1192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249D1-AA34-AF86-D283-C31B015FF38F}"/>
              </a:ext>
            </a:extLst>
          </p:cNvPr>
          <p:cNvSpPr txBox="1">
            <a:spLocks/>
          </p:cNvSpPr>
          <p:nvPr/>
        </p:nvSpPr>
        <p:spPr>
          <a:xfrm>
            <a:off x="982825" y="335902"/>
            <a:ext cx="4982546" cy="634482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A0785E42-DC79-A2A6-BB68-8386BD1D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92767378"/>
              </p:ext>
            </p:extLst>
          </p:nvPr>
        </p:nvGraphicFramePr>
        <p:xfrm>
          <a:off x="997794" y="1878331"/>
          <a:ext cx="7037226" cy="397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42">
                  <a:extLst>
                    <a:ext uri="{9D8B030D-6E8A-4147-A177-3AD203B41FA5}">
                      <a16:colId xmlns="" xmlns:a16="http://schemas.microsoft.com/office/drawing/2014/main" val="3479918738"/>
                    </a:ext>
                  </a:extLst>
                </a:gridCol>
                <a:gridCol w="2345742">
                  <a:extLst>
                    <a:ext uri="{9D8B030D-6E8A-4147-A177-3AD203B41FA5}">
                      <a16:colId xmlns="" xmlns:a16="http://schemas.microsoft.com/office/drawing/2014/main" val="1907102963"/>
                    </a:ext>
                  </a:extLst>
                </a:gridCol>
                <a:gridCol w="2345742">
                  <a:extLst>
                    <a:ext uri="{9D8B030D-6E8A-4147-A177-3AD203B41FA5}">
                      <a16:colId xmlns="" xmlns:a16="http://schemas.microsoft.com/office/drawing/2014/main" val="2330624652"/>
                    </a:ext>
                  </a:extLst>
                </a:gridCol>
              </a:tblGrid>
              <a:tr h="186379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>
                        <a:ln>
                          <a:solidFill>
                            <a:srgbClr val="FFFF00"/>
                          </a:solidFill>
                        </a:ln>
                      </a:endParaRPr>
                    </a:p>
                    <a:p>
                      <a:endParaRPr lang="en-A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A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0746149"/>
                  </a:ext>
                </a:extLst>
              </a:tr>
              <a:tr h="1057877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&gt;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=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&lt;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9100717"/>
                  </a:ext>
                </a:extLst>
              </a:tr>
              <a:tr h="1057877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3,08,226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29,869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57,633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57388"/>
                  </a:ext>
                </a:extLst>
              </a:tr>
            </a:tbl>
          </a:graphicData>
        </a:graphic>
      </p:graphicFrame>
      <p:pic>
        <p:nvPicPr>
          <p:cNvPr id="11" name="Graphic 10" descr="Neutral face outline with solid fill">
            <a:extLst>
              <a:ext uri="{FF2B5EF4-FFF2-40B4-BE49-F238E27FC236}">
                <a16:creationId xmlns="" xmlns:a16="http://schemas.microsoft.com/office/drawing/2014/main" id="{92943FC8-2C87-74EE-DE7F-1F6AE351F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644" y="2349370"/>
            <a:ext cx="914400" cy="914400"/>
          </a:xfrm>
          <a:prstGeom prst="rect">
            <a:avLst/>
          </a:prstGeom>
        </p:spPr>
      </p:pic>
      <p:pic>
        <p:nvPicPr>
          <p:cNvPr id="13" name="Graphic 12" descr="Sad face outline with solid fill">
            <a:extLst>
              <a:ext uri="{FF2B5EF4-FFF2-40B4-BE49-F238E27FC236}">
                <a16:creationId xmlns="" xmlns:a16="http://schemas.microsoft.com/office/drawing/2014/main" id="{C5A66BB0-037D-A173-D35B-9A848A5A7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345" y="2355590"/>
            <a:ext cx="914400" cy="914400"/>
          </a:xfrm>
          <a:prstGeom prst="rect">
            <a:avLst/>
          </a:prstGeom>
        </p:spPr>
      </p:pic>
      <p:pic>
        <p:nvPicPr>
          <p:cNvPr id="17" name="Graphic 16" descr="Smiling face outline with solid fill">
            <a:extLst>
              <a:ext uri="{FF2B5EF4-FFF2-40B4-BE49-F238E27FC236}">
                <a16:creationId xmlns="" xmlns:a16="http://schemas.microsoft.com/office/drawing/2014/main" id="{C1B40047-0E74-681D-73E8-C7087C526E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1294" y="2349370"/>
            <a:ext cx="914400" cy="914400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="" xmlns:a16="http://schemas.microsoft.com/office/drawing/2014/main" id="{3E24EFF5-FC80-6118-2D95-0A722C72A66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465236559"/>
              </p:ext>
            </p:extLst>
          </p:nvPr>
        </p:nvGraphicFramePr>
        <p:xfrm>
          <a:off x="7109533" y="-124336"/>
          <a:ext cx="4933950" cy="3388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TextBox 1">
            <a:extLst>
              <a:ext uri="{FF2B5EF4-FFF2-40B4-BE49-F238E27FC236}">
                <a16:creationId xmlns="" xmlns:a16="http://schemas.microsoft.com/office/drawing/2014/main" id="{399AA23B-C485-5F5F-8E60-F5306C3BB4C9}"/>
              </a:ext>
            </a:extLst>
          </p:cNvPr>
          <p:cNvSpPr txBox="1"/>
          <p:nvPr/>
        </p:nvSpPr>
        <p:spPr>
          <a:xfrm>
            <a:off x="7781569" y="740091"/>
            <a:ext cx="1353262" cy="29053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7.54%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="" xmlns:a16="http://schemas.microsoft.com/office/drawing/2014/main" id="{9EFA7E85-0D7F-62CD-6EDE-278A742D04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404" y="5730746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84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DFFA446-F899-6DFA-BE01-F68E04C86C38}"/>
              </a:ext>
            </a:extLst>
          </p:cNvPr>
          <p:cNvSpPr txBox="1">
            <a:spLocks/>
          </p:cNvSpPr>
          <p:nvPr/>
        </p:nvSpPr>
        <p:spPr>
          <a:xfrm>
            <a:off x="982824" y="251927"/>
            <a:ext cx="5026089" cy="718457"/>
          </a:xfrm>
          <a:prstGeom prst="rect">
            <a:avLst/>
          </a:prstGeom>
          <a:noFill/>
          <a:ln w="38100" cap="flat" cmpd="sng" algn="in">
            <a:solidFill>
              <a:schemeClr val="tx1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C70868EB-B912-026D-A184-F2E072D5989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372887771"/>
              </p:ext>
            </p:extLst>
          </p:nvPr>
        </p:nvGraphicFramePr>
        <p:xfrm>
          <a:off x="3090506" y="11034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AF660B2-B584-0223-939B-39AAC452264B}"/>
              </a:ext>
            </a:extLst>
          </p:cNvPr>
          <p:cNvSpPr txBox="1"/>
          <p:nvPr/>
        </p:nvSpPr>
        <p:spPr>
          <a:xfrm>
            <a:off x="3474098" y="1735493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0AA6838-8858-DB59-9FD9-94BB7C5F04B0}"/>
              </a:ext>
            </a:extLst>
          </p:cNvPr>
          <p:cNvSpPr txBox="1"/>
          <p:nvPr/>
        </p:nvSpPr>
        <p:spPr>
          <a:xfrm>
            <a:off x="3999721" y="2966358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B97806-6ADF-440A-3A23-A8886B79DE92}"/>
              </a:ext>
            </a:extLst>
          </p:cNvPr>
          <p:cNvSpPr txBox="1"/>
          <p:nvPr/>
        </p:nvSpPr>
        <p:spPr>
          <a:xfrm>
            <a:off x="3999721" y="4262145"/>
            <a:ext cx="37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3165CA-12FC-9D71-D3AC-432F717FCB4F}"/>
              </a:ext>
            </a:extLst>
          </p:cNvPr>
          <p:cNvSpPr txBox="1"/>
          <p:nvPr/>
        </p:nvSpPr>
        <p:spPr>
          <a:xfrm>
            <a:off x="3474098" y="5504588"/>
            <a:ext cx="5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="" xmlns:a16="http://schemas.microsoft.com/office/drawing/2014/main" id="{10D04081-3570-1915-8603-01ED9E374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79" y="158621"/>
            <a:ext cx="2090758" cy="867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0001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1119</TotalTime>
  <Words>316</Words>
  <Application>Microsoft Office PowerPoint</Application>
  <PresentationFormat>Custom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Wood Type</vt:lpstr>
      <vt:lpstr>Crop</vt:lpstr>
      <vt:lpstr>Slide 1</vt:lpstr>
      <vt:lpstr>Slide 2</vt:lpstr>
      <vt:lpstr>Slide 3</vt:lpstr>
      <vt:lpstr>Project Lifecycle </vt:lpstr>
      <vt:lpstr>Data</vt:lpstr>
      <vt:lpstr>Understanding Data</vt:lpstr>
      <vt:lpstr>Data Cleaning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Monaleeta Martin</dc:creator>
  <cp:lastModifiedBy>User</cp:lastModifiedBy>
  <cp:revision>59</cp:revision>
  <dcterms:created xsi:type="dcterms:W3CDTF">2023-02-28T09:43:28Z</dcterms:created>
  <dcterms:modified xsi:type="dcterms:W3CDTF">2024-04-11T04:03:07Z</dcterms:modified>
</cp:coreProperties>
</file>