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4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0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56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88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69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1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7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2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3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6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6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9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5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5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70AC-8F92-4926-AD7D-EC32523B8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2" y="2600372"/>
            <a:ext cx="10603534" cy="2421464"/>
          </a:xfrm>
        </p:spPr>
        <p:txBody>
          <a:bodyPr/>
          <a:lstStyle/>
          <a:p>
            <a:r>
              <a:rPr lang="en-NZ" dirty="0"/>
              <a:t>New Digital Technology Hub for MIT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C9272-5B18-4A5E-9CE6-2EC4327AB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459159"/>
            <a:ext cx="7197726" cy="1405467"/>
          </a:xfrm>
        </p:spPr>
        <p:txBody>
          <a:bodyPr/>
          <a:lstStyle/>
          <a:p>
            <a:r>
              <a:rPr lang="en-NZ" dirty="0"/>
              <a:t>By : Brodie and Nikhil</a:t>
            </a:r>
          </a:p>
        </p:txBody>
      </p:sp>
    </p:spTree>
    <p:extLst>
      <p:ext uri="{BB962C8B-B14F-4D97-AF65-F5344CB8AC3E}">
        <p14:creationId xmlns:p14="http://schemas.microsoft.com/office/powerpoint/2010/main" val="1293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2978-0181-417E-B559-F403E4DA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AIM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1040-1FE9-480D-AEFA-9F735EAAE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26364"/>
            <a:ext cx="10131425" cy="3896139"/>
          </a:xfrm>
        </p:spPr>
        <p:txBody>
          <a:bodyPr>
            <a:normAutofit/>
          </a:bodyPr>
          <a:lstStyle/>
          <a:p>
            <a:r>
              <a:rPr lang="en-NZ" dirty="0"/>
              <a:t>To simplify the use of Digital Technologies website for students for checking their course outline, timetable, or even career development and much more.</a:t>
            </a:r>
          </a:p>
          <a:p>
            <a:endParaRPr lang="en-NZ" dirty="0"/>
          </a:p>
          <a:p>
            <a:r>
              <a:rPr lang="en-NZ" dirty="0"/>
              <a:t>We will complete the scope this by doing the following: </a:t>
            </a:r>
          </a:p>
          <a:p>
            <a:pPr marL="342900" indent="-342900">
              <a:buAutoNum type="arabicPeriod"/>
            </a:pPr>
            <a:r>
              <a:rPr lang="en-NZ" dirty="0"/>
              <a:t>Going online and looking at other colleges, institutes or universities and see what information they display on their programs web pages. For this step we will look at 4 located in the USA and 2 local here in New Zealand. Design of the webpages</a:t>
            </a:r>
          </a:p>
          <a:p>
            <a:pPr marL="342900" indent="-342900">
              <a:buAutoNum type="arabicPeriod"/>
            </a:pPr>
            <a:r>
              <a:rPr lang="en-NZ" dirty="0"/>
              <a:t>Compare what functionalities these websites have with what the current MIT page does or doesn’t have. </a:t>
            </a:r>
          </a:p>
          <a:p>
            <a:pPr marL="342900" indent="-342900">
              <a:buAutoNum type="arabicPeriod"/>
            </a:pPr>
            <a:r>
              <a:rPr lang="en-NZ" dirty="0"/>
              <a:t>Apply what we feel will benefit the MIT webpage to the new website we are creating.</a:t>
            </a:r>
          </a:p>
        </p:txBody>
      </p:sp>
    </p:spTree>
    <p:extLst>
      <p:ext uri="{BB962C8B-B14F-4D97-AF65-F5344CB8AC3E}">
        <p14:creationId xmlns:p14="http://schemas.microsoft.com/office/powerpoint/2010/main" val="181653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3AE2-4D07-488F-83DA-2F0828B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Changes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AD57-FCDE-46C5-8823-6F0C1204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Geolocation map for MIT</a:t>
            </a:r>
          </a:p>
          <a:p>
            <a:r>
              <a:rPr lang="en-NZ" dirty="0"/>
              <a:t>Section of Career Development</a:t>
            </a:r>
          </a:p>
          <a:p>
            <a:r>
              <a:rPr lang="en-NZ" dirty="0"/>
              <a:t>Units needed for the 3 majors</a:t>
            </a:r>
          </a:p>
          <a:p>
            <a:r>
              <a:rPr lang="en-NZ" dirty="0"/>
              <a:t>News and Events – In and Out of MIT added</a:t>
            </a:r>
          </a:p>
          <a:p>
            <a:r>
              <a:rPr lang="en-NZ" dirty="0"/>
              <a:t>Section for Lecturer Profiles</a:t>
            </a:r>
          </a:p>
          <a:p>
            <a:r>
              <a:rPr lang="en-NZ" dirty="0"/>
              <a:t>Information updated</a:t>
            </a:r>
          </a:p>
        </p:txBody>
      </p:sp>
    </p:spTree>
    <p:extLst>
      <p:ext uri="{BB962C8B-B14F-4D97-AF65-F5344CB8AC3E}">
        <p14:creationId xmlns:p14="http://schemas.microsoft.com/office/powerpoint/2010/main" val="38958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C13E-933A-4437-A946-EE51C1BC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Navigation </a:t>
            </a:r>
            <a:r>
              <a:rPr lang="en-NZ" dirty="0" err="1"/>
              <a:t>DIagram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FEA6B-5CBF-4631-8C0B-50791221F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74" y="1752353"/>
            <a:ext cx="9169300" cy="4900239"/>
          </a:xfrm>
        </p:spPr>
      </p:pic>
    </p:spTree>
    <p:extLst>
      <p:ext uri="{BB962C8B-B14F-4D97-AF65-F5344CB8AC3E}">
        <p14:creationId xmlns:p14="http://schemas.microsoft.com/office/powerpoint/2010/main" val="399827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D819-8534-4B4D-9215-ED2FF8CF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Programmes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44ED-97CE-4315-8D62-C39C6C4F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 err="1"/>
              <a:t>Wamp</a:t>
            </a:r>
            <a:r>
              <a:rPr lang="en-NZ" sz="2400" dirty="0"/>
              <a:t> for hosting</a:t>
            </a:r>
          </a:p>
          <a:p>
            <a:r>
              <a:rPr lang="en-NZ" sz="2400" dirty="0"/>
              <a:t>WordPress for platform</a:t>
            </a:r>
          </a:p>
          <a:p>
            <a:r>
              <a:rPr lang="en-NZ" sz="2400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93321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2AF7-BB66-4C76-94A8-7F0B7725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Learning Curves &amp;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DBFF-AF5B-49F4-82CB-D0AFFD68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 had to learn php coding as well as WordPress platform which was a big challenge</a:t>
            </a:r>
          </a:p>
          <a:p>
            <a:r>
              <a:rPr lang="en-NZ" dirty="0"/>
              <a:t>Research had to be gathered from other universities of how they’ve structured their Faculty of Computer science</a:t>
            </a:r>
          </a:p>
          <a:p>
            <a:r>
              <a:rPr lang="en-NZ" dirty="0"/>
              <a:t>Time management – Work, Uni , Second Unit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436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7C85-6EA9-46CB-A63F-813DB4F1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23DE-48CF-4F59-84C5-99401E95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Career development for the 3 Majors</a:t>
            </a:r>
          </a:p>
          <a:p>
            <a:r>
              <a:rPr lang="en-NZ" dirty="0"/>
              <a:t>Class locator – Empty or Occupied</a:t>
            </a:r>
          </a:p>
          <a:p>
            <a:r>
              <a:rPr lang="en-NZ" dirty="0"/>
              <a:t>360˚ view of MIT and Levels</a:t>
            </a:r>
          </a:p>
          <a:p>
            <a:r>
              <a:rPr lang="en-NZ" dirty="0"/>
              <a:t>Get functionalities working </a:t>
            </a:r>
            <a:r>
              <a:rPr lang="en-NZ"/>
              <a:t>100%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31587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248</TotalTime>
  <Words>249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New Digital Technology Hub for MIT</vt:lpstr>
      <vt:lpstr>AIM &amp; objectives</vt:lpstr>
      <vt:lpstr>Changes done</vt:lpstr>
      <vt:lpstr>Navigation DIagram</vt:lpstr>
      <vt:lpstr>Programmes Used</vt:lpstr>
      <vt:lpstr>Learning Curves &amp; Limitations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Digital Technology Hub for MIT</dc:title>
  <dc:creator>Nikhil</dc:creator>
  <cp:lastModifiedBy>Nikhil</cp:lastModifiedBy>
  <cp:revision>19</cp:revision>
  <dcterms:created xsi:type="dcterms:W3CDTF">2018-04-09T21:32:44Z</dcterms:created>
  <dcterms:modified xsi:type="dcterms:W3CDTF">2018-04-10T23:41:58Z</dcterms:modified>
</cp:coreProperties>
</file>