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928F-24F9-4C02-99B7-55517D1AF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New Digital Technology Hub for MIT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DBD32-4179-4B44-9403-A2B05E388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BY: Brodie Allen &amp; Nikhil </a:t>
            </a:r>
            <a:r>
              <a:rPr lang="en-NZ" dirty="0" err="1"/>
              <a:t>ladhani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66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2E9-DF8F-4239-A4D0-5C58D99C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Digital technology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3252-7E85-446A-B70E-AD346DD7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dirty="0"/>
              <a:t>Simple accessible website for:</a:t>
            </a:r>
          </a:p>
          <a:p>
            <a:r>
              <a:rPr lang="en-NZ" dirty="0"/>
              <a:t>Events – Get events info held within MIT or Auckland (Technology)</a:t>
            </a:r>
          </a:p>
          <a:p>
            <a:r>
              <a:rPr lang="en-NZ" dirty="0"/>
              <a:t>News – Get to know new Technology interventions being discovered (Tesla)</a:t>
            </a:r>
          </a:p>
          <a:p>
            <a:r>
              <a:rPr lang="en-NZ" dirty="0"/>
              <a:t>Timetable – Don’t know where your class is or what it is about? Get on the New MIT hub for more info</a:t>
            </a:r>
          </a:p>
          <a:p>
            <a:r>
              <a:rPr lang="en-NZ" dirty="0"/>
              <a:t>Lecturer Profiles – Don’t know who your lecturer is or what he/she teaches? Get on the New Hub</a:t>
            </a:r>
          </a:p>
        </p:txBody>
      </p:sp>
    </p:spTree>
    <p:extLst>
      <p:ext uri="{BB962C8B-B14F-4D97-AF65-F5344CB8AC3E}">
        <p14:creationId xmlns:p14="http://schemas.microsoft.com/office/powerpoint/2010/main" val="224910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AE6A-5701-4AA3-9B01-95F81A81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60" y="2407561"/>
            <a:ext cx="3927060" cy="1478570"/>
          </a:xfrm>
        </p:spPr>
        <p:txBody>
          <a:bodyPr>
            <a:noAutofit/>
          </a:bodyPr>
          <a:lstStyle/>
          <a:p>
            <a:r>
              <a:rPr lang="en-NZ" sz="4000" dirty="0"/>
              <a:t>Lecturer</a:t>
            </a:r>
            <a:br>
              <a:rPr lang="en-NZ" sz="4000" dirty="0"/>
            </a:br>
            <a:r>
              <a:rPr lang="en-NZ" sz="4000" dirty="0"/>
              <a:t>profile</a:t>
            </a:r>
            <a:br>
              <a:rPr lang="en-NZ" sz="4000" dirty="0"/>
            </a:br>
            <a:r>
              <a:rPr lang="en-NZ" sz="4000" dirty="0" err="1"/>
              <a:t>WireFrame</a:t>
            </a:r>
            <a:endParaRPr lang="en-NZ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6CF7A-225F-4DAA-8B5E-1E64E9D33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409" y="0"/>
            <a:ext cx="8176592" cy="6858000"/>
          </a:xfrm>
        </p:spPr>
      </p:pic>
    </p:spTree>
    <p:extLst>
      <p:ext uri="{BB962C8B-B14F-4D97-AF65-F5344CB8AC3E}">
        <p14:creationId xmlns:p14="http://schemas.microsoft.com/office/powerpoint/2010/main" val="203166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2348-5AE0-44D0-9957-F7A1D1A9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Navigation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01CC1-80D4-4419-9710-3862171FB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36" y="1828796"/>
            <a:ext cx="10525402" cy="5624964"/>
          </a:xfrm>
        </p:spPr>
      </p:pic>
    </p:spTree>
    <p:extLst>
      <p:ext uri="{BB962C8B-B14F-4D97-AF65-F5344CB8AC3E}">
        <p14:creationId xmlns:p14="http://schemas.microsoft.com/office/powerpoint/2010/main" val="241913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959D-6FA4-4D5C-A681-2B98FE4E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2249488"/>
            <a:ext cx="1853331" cy="1478570"/>
          </a:xfrm>
        </p:spPr>
        <p:txBody>
          <a:bodyPr/>
          <a:lstStyle/>
          <a:p>
            <a:r>
              <a:rPr lang="en-NZ" dirty="0" err="1"/>
              <a:t>NEws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2FBF2-2F93-4EC1-8101-FE8091A4E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612" y="2249488"/>
            <a:ext cx="4763602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C35A8-7AF0-4D8E-8124-8E1F7318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744" y="13252"/>
            <a:ext cx="9224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253C-3F2A-46E5-AA6A-E9E77574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9" y="2328048"/>
            <a:ext cx="1731410" cy="1478570"/>
          </a:xfrm>
        </p:spPr>
        <p:txBody>
          <a:bodyPr/>
          <a:lstStyle/>
          <a:p>
            <a:r>
              <a:rPr lang="en-NZ" dirty="0" err="1"/>
              <a:t>EVeNTS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7812E8-82A7-42B9-AEBF-B4F2E8DB2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823" y="0"/>
            <a:ext cx="9380537" cy="6974378"/>
          </a:xfrm>
        </p:spPr>
      </p:pic>
    </p:spTree>
    <p:extLst>
      <p:ext uri="{BB962C8B-B14F-4D97-AF65-F5344CB8AC3E}">
        <p14:creationId xmlns:p14="http://schemas.microsoft.com/office/powerpoint/2010/main" val="185396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E53D-88F7-4228-9975-926347BB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Errors and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3E85-07CB-4FD6-AF85-D16E8207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Work load – out of </a:t>
            </a:r>
            <a:r>
              <a:rPr lang="en-NZ" dirty="0" err="1"/>
              <a:t>uni</a:t>
            </a:r>
            <a:endParaRPr lang="en-NZ" dirty="0"/>
          </a:p>
          <a:p>
            <a:r>
              <a:rPr lang="en-NZ" dirty="0" err="1"/>
              <a:t>Wordpress</a:t>
            </a:r>
            <a:r>
              <a:rPr lang="en-NZ" dirty="0"/>
              <a:t> PHP code Management</a:t>
            </a:r>
          </a:p>
          <a:p>
            <a:pPr lvl="1"/>
            <a:r>
              <a:rPr lang="en-NZ" dirty="0"/>
              <a:t>New Language to be learned form scratch</a:t>
            </a:r>
          </a:p>
          <a:p>
            <a:pPr lvl="1"/>
            <a:r>
              <a:rPr lang="en-NZ" dirty="0"/>
              <a:t>Not fully functional – 60% working 40% not working</a:t>
            </a:r>
          </a:p>
          <a:p>
            <a:pPr lvl="1"/>
            <a:r>
              <a:rPr lang="en-NZ" dirty="0"/>
              <a:t>Shifting from HTML to PHP/HTML</a:t>
            </a:r>
          </a:p>
          <a:p>
            <a:r>
              <a:rPr lang="en-NZ" dirty="0"/>
              <a:t>No reply from lecturers yet for lecturer profile (2/15)</a:t>
            </a:r>
          </a:p>
          <a:p>
            <a:r>
              <a:rPr lang="en-NZ" dirty="0"/>
              <a:t>Internet connection problems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672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148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New Digital Technology Hub for MIT</vt:lpstr>
      <vt:lpstr>Digital technology Hub</vt:lpstr>
      <vt:lpstr>Lecturer profile WireFrame</vt:lpstr>
      <vt:lpstr>Navigation diagram</vt:lpstr>
      <vt:lpstr>NEws</vt:lpstr>
      <vt:lpstr>EVeNTS</vt:lpstr>
      <vt:lpstr>Errors and restrictions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Technology Hub for MIT</dc:title>
  <dc:creator>Nikhil</dc:creator>
  <cp:lastModifiedBy>Nikhil</cp:lastModifiedBy>
  <cp:revision>18</cp:revision>
  <dcterms:created xsi:type="dcterms:W3CDTF">2018-03-27T22:47:12Z</dcterms:created>
  <dcterms:modified xsi:type="dcterms:W3CDTF">2018-03-28T00:31:36Z</dcterms:modified>
</cp:coreProperties>
</file>